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64" r:id="rId5"/>
    <p:sldMasterId id="2147483762" r:id="rId6"/>
    <p:sldMasterId id="2147483698" r:id="rId7"/>
    <p:sldMasterId id="2147483784" r:id="rId8"/>
  </p:sldMasterIdLst>
  <p:notesMasterIdLst>
    <p:notesMasterId r:id="rId24"/>
  </p:notesMasterIdLst>
  <p:handoutMasterIdLst>
    <p:handoutMasterId r:id="rId25"/>
  </p:handoutMasterIdLst>
  <p:sldIdLst>
    <p:sldId id="256" r:id="rId9"/>
    <p:sldId id="257" r:id="rId10"/>
    <p:sldId id="258" r:id="rId11"/>
    <p:sldId id="259" r:id="rId12"/>
    <p:sldId id="270" r:id="rId13"/>
    <p:sldId id="260" r:id="rId14"/>
    <p:sldId id="269" r:id="rId15"/>
    <p:sldId id="261" r:id="rId16"/>
    <p:sldId id="268" r:id="rId17"/>
    <p:sldId id="262" r:id="rId18"/>
    <p:sldId id="267" r:id="rId19"/>
    <p:sldId id="263" r:id="rId20"/>
    <p:sldId id="266" r:id="rId21"/>
    <p:sldId id="264" r:id="rId22"/>
    <p:sldId id="26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8837518-1401-5F33-B076-B184D9B3687C}" name="Stan Swim" initials="SS" userId="S::sswim@billofrightsinstitute.org::98895851-68f3-4aa3-b0d2-2f24d06848ff" providerId="AD"/>
  <p188:author id="{7BB5B624-817E-28CB-6F7B-126769F7FA03}" name="Rachel Wildavsky" initials="RW" userId="S::rwildavsky@billofrightsinstitute.org::1ae7d705-a5f8-4d13-abdb-e7143b8b5103" providerId="AD"/>
  <p188:author id="{55140739-96CF-BEE8-CC94-AB4B3BA57C69}" name="David Bobb" initials="DB" userId="S::dbobb@billofrightsinstitute.org::6318a34a-c3f6-4f1d-8728-f6362b5a9ad8" providerId="AD"/>
  <p188:author id="{C6CE7C7F-34D6-EC55-B42C-1AD6B3094FD7}" name="Sellers Shockley" initials="" userId="S::Sshockley@mybri.org::ac911203-f289-40f6-b4aa-25bad99d8ff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438"/>
    <a:srgbClr val="F7F5F2"/>
    <a:srgbClr val="00A6CE"/>
    <a:srgbClr val="333C42"/>
    <a:srgbClr val="364B9F"/>
    <a:srgbClr val="F0583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F00051-79DC-E518-2070-596B28DB8D55}" v="1" dt="2024-07-30T14:18:12.855"/>
    <p1510:client id="{9ADBABCF-4ED2-3E4B-AE62-FFF175A77A80}" v="582" dt="2024-07-30T14:09:04.429"/>
    <p1510:client id="{D0A8D281-F707-F94B-80E5-544202D69908}" v="221" dt="2024-07-30T15:08:35.2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80000081_718C4F3B.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r>
              <a:rPr lang="en-US" sz="2800" baseline="0">
                <a:solidFill>
                  <a:schemeClr val="accent1"/>
                </a:solidFill>
                <a:latin typeface="Libre Franklin" pitchFamily="2" charset="77"/>
              </a:rPr>
              <a:t>BRI’s Path to 100,000 Teachers</a:t>
            </a:r>
          </a:p>
          <a:p>
            <a:pPr>
              <a:defRPr>
                <a:solidFill>
                  <a:schemeClr val="accent1"/>
                </a:solidFill>
                <a:latin typeface="Libre Franklin" pitchFamily="2" charset="77"/>
              </a:defRPr>
            </a:pPr>
            <a:r>
              <a:rPr lang="en-US" sz="1400" b="0" baseline="0">
                <a:solidFill>
                  <a:schemeClr val="accent1"/>
                </a:solidFill>
                <a:latin typeface="Libre Franklin" pitchFamily="2" charset="77"/>
              </a:rPr>
              <a:t>with 2024-2026 projected growth</a:t>
            </a:r>
          </a:p>
        </c:rich>
      </c:tx>
      <c:overlay val="0"/>
      <c:spPr>
        <a:solidFill>
          <a:schemeClr val="bg1"/>
        </a:solidFill>
        <a:ln>
          <a:noFill/>
        </a:ln>
        <a:effectLst/>
      </c:spPr>
      <c:txPr>
        <a:bodyPr rot="0" spcFirstLastPara="1" vertOverflow="ellipsis" vert="horz" wrap="square" anchor="ctr" anchorCtr="1"/>
        <a:lstStyle/>
        <a:p>
          <a:pPr>
            <a:defRPr sz="2128" b="1" i="0" u="none" strike="noStrike" kern="1200" baseline="0">
              <a:solidFill>
                <a:schemeClr val="accent1"/>
              </a:solidFill>
              <a:latin typeface="Libre Franklin" pitchFamily="2" charset="77"/>
              <a:ea typeface="+mn-ea"/>
              <a:cs typeface="+mn-cs"/>
            </a:defRPr>
          </a:pPr>
          <a:endParaRPr lang="en-US"/>
        </a:p>
      </c:txPr>
    </c:title>
    <c:autoTitleDeleted val="0"/>
    <c:plotArea>
      <c:layout>
        <c:manualLayout>
          <c:layoutTarget val="inner"/>
          <c:xMode val="edge"/>
          <c:yMode val="edge"/>
          <c:x val="7.8415155156614014E-2"/>
          <c:y val="0.13223818138862009"/>
          <c:w val="0.92765388602866894"/>
          <c:h val="0.77710504573019012"/>
        </c:manualLayout>
      </c:layout>
      <c:barChart>
        <c:barDir val="col"/>
        <c:grouping val="stacked"/>
        <c:varyColors val="0"/>
        <c:ser>
          <c:idx val="0"/>
          <c:order val="0"/>
          <c:tx>
            <c:strRef>
              <c:f>Sheet1!$B$1</c:f>
              <c:strCache>
                <c:ptCount val="1"/>
                <c:pt idx="0">
                  <c:v>BRI teachers </c:v>
                </c:pt>
              </c:strCache>
            </c:strRef>
          </c:tx>
          <c:spPr>
            <a:solidFill>
              <a:schemeClr val="tx2"/>
            </a:solidFill>
            <a:ln>
              <a:noFill/>
            </a:ln>
            <a:effectLst>
              <a:outerShdw blurRad="115915" dir="5400000" algn="ctr" rotWithShape="0">
                <a:srgbClr val="000000">
                  <a:alpha val="63000"/>
                </a:srgbClr>
              </a:outerShdw>
            </a:effectLst>
          </c:spPr>
          <c:invertIfNegative val="0"/>
          <c:dPt>
            <c:idx val="8"/>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1-3D3F-1C4D-AB8A-2C1A42F88446}"/>
              </c:ext>
            </c:extLst>
          </c:dPt>
          <c:dPt>
            <c:idx val="9"/>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3-3D3F-1C4D-AB8A-2C1A42F88446}"/>
              </c:ext>
            </c:extLst>
          </c:dPt>
          <c:dPt>
            <c:idx val="10"/>
            <c:invertIfNegative val="0"/>
            <c:bubble3D val="0"/>
            <c:spPr>
              <a:solidFill>
                <a:schemeClr val="tx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5-3D3F-1C4D-AB8A-2C1A42F88446}"/>
              </c:ext>
            </c:extLst>
          </c:dPt>
          <c:dPt>
            <c:idx val="11"/>
            <c:invertIfNegative val="0"/>
            <c:bubble3D val="0"/>
            <c:spPr>
              <a:solidFill>
                <a:schemeClr val="accent2"/>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7-3D3F-1C4D-AB8A-2C1A42F88446}"/>
              </c:ext>
            </c:extLst>
          </c:dPt>
          <c:dPt>
            <c:idx val="12"/>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9-3D3F-1C4D-AB8A-2C1A42F88446}"/>
              </c:ext>
            </c:extLst>
          </c:dPt>
          <c:dPt>
            <c:idx val="13"/>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B-3D3F-1C4D-AB8A-2C1A42F88446}"/>
              </c:ext>
            </c:extLst>
          </c:dPt>
          <c:dPt>
            <c:idx val="14"/>
            <c:invertIfNegative val="0"/>
            <c:bubble3D val="0"/>
            <c:spPr>
              <a:solidFill>
                <a:schemeClr val="accent6">
                  <a:lumMod val="40000"/>
                  <a:lumOff val="60000"/>
                </a:schemeClr>
              </a:solidFill>
              <a:ln>
                <a:noFill/>
              </a:ln>
              <a:effectLst>
                <a:outerShdw blurRad="115915" dir="5400000" algn="ctr" rotWithShape="0">
                  <a:srgbClr val="000000">
                    <a:alpha val="63000"/>
                  </a:srgbClr>
                </a:outerShdw>
              </a:effectLst>
              <a:sp3d/>
            </c:spPr>
            <c:extLst>
              <c:ext xmlns:c16="http://schemas.microsoft.com/office/drawing/2014/chart" uri="{C3380CC4-5D6E-409C-BE32-E72D297353CC}">
                <c16:uniqueId val="{0000000D-3D3F-1C4D-AB8A-2C1A42F88446}"/>
              </c:ext>
            </c:extLst>
          </c:dPt>
          <c:dLbls>
            <c:dLbl>
              <c:idx val="10"/>
              <c:tx>
                <c:rich>
                  <a:bodyPr/>
                  <a:lstStyle/>
                  <a:p>
                    <a:fld id="{D2B30408-686B-A643-A694-A18AD593EEE5}" type="VALUE">
                      <a:rPr lang="en-US" b="0"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D3F-1C4D-AB8A-2C1A42F88446}"/>
                </c:ext>
              </c:extLst>
            </c:dLbl>
            <c:dLbl>
              <c:idx val="1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3D3F-1C4D-AB8A-2C1A42F8844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Libre Franklin" pitchFamily="2" charset="77"/>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pt idx="0">
                  <c:v>2012</c:v>
                </c:pt>
                <c:pt idx="1">
                  <c:v>2013</c:v>
                </c:pt>
                <c:pt idx="2">
                  <c:v>2014</c:v>
                </c:pt>
                <c:pt idx="3">
                  <c:v>2015</c:v>
                </c:pt>
                <c:pt idx="4">
                  <c:v>2016</c:v>
                </c:pt>
                <c:pt idx="5">
                  <c:v>2017</c:v>
                </c:pt>
                <c:pt idx="6">
                  <c:v>2018</c:v>
                </c:pt>
                <c:pt idx="7">
                  <c:v>2019</c:v>
                </c:pt>
                <c:pt idx="8">
                  <c:v>2020</c:v>
                </c:pt>
                <c:pt idx="9">
                  <c:v>2021</c:v>
                </c:pt>
                <c:pt idx="10">
                  <c:v>2022</c:v>
                </c:pt>
                <c:pt idx="11">
                  <c:v>2023</c:v>
                </c:pt>
                <c:pt idx="12">
                  <c:v>2024</c:v>
                </c:pt>
                <c:pt idx="13">
                  <c:v>2025</c:v>
                </c:pt>
                <c:pt idx="14">
                  <c:v>2026</c:v>
                </c:pt>
              </c:numCache>
            </c:numRef>
          </c:cat>
          <c:val>
            <c:numRef>
              <c:f>Sheet1!$B$2:$B$16</c:f>
              <c:numCache>
                <c:formatCode>#,##0</c:formatCode>
                <c:ptCount val="15"/>
                <c:pt idx="0">
                  <c:v>17159</c:v>
                </c:pt>
                <c:pt idx="1">
                  <c:v>19167</c:v>
                </c:pt>
                <c:pt idx="2">
                  <c:v>26270</c:v>
                </c:pt>
                <c:pt idx="3">
                  <c:v>35217</c:v>
                </c:pt>
                <c:pt idx="4">
                  <c:v>38450</c:v>
                </c:pt>
                <c:pt idx="5">
                  <c:v>42147</c:v>
                </c:pt>
                <c:pt idx="6">
                  <c:v>46469</c:v>
                </c:pt>
                <c:pt idx="7">
                  <c:v>50015</c:v>
                </c:pt>
                <c:pt idx="8">
                  <c:v>53401</c:v>
                </c:pt>
                <c:pt idx="9">
                  <c:v>59440</c:v>
                </c:pt>
                <c:pt idx="10">
                  <c:v>68174</c:v>
                </c:pt>
                <c:pt idx="11">
                  <c:v>75276</c:v>
                </c:pt>
                <c:pt idx="12">
                  <c:v>81643</c:v>
                </c:pt>
                <c:pt idx="13">
                  <c:v>91696</c:v>
                </c:pt>
                <c:pt idx="14">
                  <c:v>101214</c:v>
                </c:pt>
              </c:numCache>
            </c:numRef>
          </c:val>
          <c:extLst>
            <c:ext xmlns:c16="http://schemas.microsoft.com/office/drawing/2014/chart" uri="{C3380CC4-5D6E-409C-BE32-E72D297353CC}">
              <c16:uniqueId val="{0000000E-3D3F-1C4D-AB8A-2C1A42F88446}"/>
            </c:ext>
          </c:extLst>
        </c:ser>
        <c:dLbls>
          <c:showLegendKey val="0"/>
          <c:showVal val="1"/>
          <c:showCatName val="0"/>
          <c:showSerName val="0"/>
          <c:showPercent val="0"/>
          <c:showBubbleSize val="0"/>
        </c:dLbls>
        <c:gapWidth val="25"/>
        <c:overlap val="100"/>
        <c:axId val="693500688"/>
        <c:axId val="693502000"/>
      </c:barChart>
      <c:catAx>
        <c:axId val="6935006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Libre Franklin" pitchFamily="2" charset="77"/>
                <a:ea typeface="+mn-ea"/>
                <a:cs typeface="+mn-cs"/>
              </a:defRPr>
            </a:pPr>
            <a:endParaRPr lang="en-US"/>
          </a:p>
        </c:txPr>
        <c:crossAx val="693502000"/>
        <c:crosses val="autoZero"/>
        <c:auto val="1"/>
        <c:lblAlgn val="ctr"/>
        <c:lblOffset val="100"/>
        <c:noMultiLvlLbl val="0"/>
      </c:catAx>
      <c:valAx>
        <c:axId val="693502000"/>
        <c:scaling>
          <c:orientation val="minMax"/>
          <c:max val="110000"/>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Libre Franklin" pitchFamily="2" charset="77"/>
                <a:ea typeface="+mn-ea"/>
                <a:cs typeface="+mn-cs"/>
              </a:defRPr>
            </a:pPr>
            <a:endParaRPr lang="en-US"/>
          </a:p>
        </c:txPr>
        <c:crossAx val="693500688"/>
        <c:crosses val="autoZero"/>
        <c:crossBetween val="between"/>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A39EB6-EAE0-E54F-9841-DDC361CA35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Libre Franklin" pitchFamily="2" charset="77"/>
            </a:endParaRPr>
          </a:p>
        </p:txBody>
      </p:sp>
      <p:sp>
        <p:nvSpPr>
          <p:cNvPr id="3" name="Date Placeholder 2">
            <a:extLst>
              <a:ext uri="{FF2B5EF4-FFF2-40B4-BE49-F238E27FC236}">
                <a16:creationId xmlns:a16="http://schemas.microsoft.com/office/drawing/2014/main" id="{9D72BD6F-9737-5548-9B4E-EBE0E52B8B2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D0008A-46D7-5B42-846A-E05830A9A538}" type="datetimeFigureOut">
              <a:rPr lang="en-US" smtClean="0">
                <a:latin typeface="Libre Franklin" pitchFamily="2" charset="77"/>
              </a:rPr>
              <a:t>10/18/2024</a:t>
            </a:fld>
            <a:endParaRPr lang="en-US">
              <a:latin typeface="Libre Franklin" pitchFamily="2" charset="77"/>
            </a:endParaRPr>
          </a:p>
        </p:txBody>
      </p:sp>
      <p:sp>
        <p:nvSpPr>
          <p:cNvPr id="4" name="Footer Placeholder 3">
            <a:extLst>
              <a:ext uri="{FF2B5EF4-FFF2-40B4-BE49-F238E27FC236}">
                <a16:creationId xmlns:a16="http://schemas.microsoft.com/office/drawing/2014/main" id="{8D45282D-5E2E-3D47-91B2-40A481C864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Libre Franklin" pitchFamily="2" charset="77"/>
            </a:endParaRPr>
          </a:p>
        </p:txBody>
      </p:sp>
      <p:sp>
        <p:nvSpPr>
          <p:cNvPr id="5" name="Slide Number Placeholder 4">
            <a:extLst>
              <a:ext uri="{FF2B5EF4-FFF2-40B4-BE49-F238E27FC236}">
                <a16:creationId xmlns:a16="http://schemas.microsoft.com/office/drawing/2014/main" id="{468F5488-F964-D84C-8BC0-BB3D292763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229A686-A741-6A4B-9155-AB5039EC92F9}" type="slidenum">
              <a:rPr lang="en-US" smtClean="0">
                <a:latin typeface="Libre Franklin" pitchFamily="2" charset="77"/>
              </a:rPr>
              <a:t>‹#›</a:t>
            </a:fld>
            <a:endParaRPr lang="en-US">
              <a:latin typeface="Libre Franklin" pitchFamily="2" charset="77"/>
            </a:endParaRPr>
          </a:p>
        </p:txBody>
      </p:sp>
    </p:spTree>
    <p:extLst>
      <p:ext uri="{BB962C8B-B14F-4D97-AF65-F5344CB8AC3E}">
        <p14:creationId xmlns:p14="http://schemas.microsoft.com/office/powerpoint/2010/main" val="29148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Libre Franklin" pitchFamily="2"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Libre Franklin" pitchFamily="2" charset="77"/>
              </a:defRPr>
            </a:lvl1pPr>
          </a:lstStyle>
          <a:p>
            <a:fld id="{CC05B35D-E967-254F-A474-764748914505}" type="datetimeFigureOut">
              <a:rPr lang="en-US" smtClean="0"/>
              <a:pPr/>
              <a:t>10/18/2024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Libre Franklin" pitchFamily="2"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Libre Franklin" pitchFamily="2" charset="77"/>
              </a:defRPr>
            </a:lvl1pPr>
          </a:lstStyle>
          <a:p>
            <a:fld id="{82282166-58BA-DD45-B88A-EE20C74A2369}" type="slidenum">
              <a:rPr lang="en-US" smtClean="0"/>
              <a:pPr/>
              <a:t>‹#›</a:t>
            </a:fld>
            <a:endParaRPr lang="en-US"/>
          </a:p>
        </p:txBody>
      </p:sp>
    </p:spTree>
    <p:extLst>
      <p:ext uri="{BB962C8B-B14F-4D97-AF65-F5344CB8AC3E}">
        <p14:creationId xmlns:p14="http://schemas.microsoft.com/office/powerpoint/2010/main" val="1706254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Libre Franklin" pitchFamily="2" charset="77"/>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17.em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22.emf"/></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svg"/><Relationship Id="rId7" Type="http://schemas.openxmlformats.org/officeDocument/2006/relationships/image" Target="../media/image21.emf"/><Relationship Id="rId2" Type="http://schemas.openxmlformats.org/officeDocument/2006/relationships/image" Target="../media/image24.png"/><Relationship Id="rId1" Type="http://schemas.openxmlformats.org/officeDocument/2006/relationships/slideMaster" Target="../slideMasters/slideMaster4.xml"/><Relationship Id="rId6" Type="http://schemas.openxmlformats.org/officeDocument/2006/relationships/image" Target="../media/image20.emf"/><Relationship Id="rId5" Type="http://schemas.openxmlformats.org/officeDocument/2006/relationships/image" Target="../media/image22.emf"/><Relationship Id="rId4" Type="http://schemas.openxmlformats.org/officeDocument/2006/relationships/image" Target="../media/image19.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1.emf"/><Relationship Id="rId4" Type="http://schemas.openxmlformats.org/officeDocument/2006/relationships/image" Target="../media/image20.emf"/></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4.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3.png"/><Relationship Id="rId5" Type="http://schemas.openxmlformats.org/officeDocument/2006/relationships/image" Target="../media/image29.png"/><Relationship Id="rId10" Type="http://schemas.openxmlformats.org/officeDocument/2006/relationships/image" Target="../media/image36.svg"/><Relationship Id="rId4" Type="http://schemas.openxmlformats.org/officeDocument/2006/relationships/image" Target="../media/image28.svg"/><Relationship Id="rId9" Type="http://schemas.openxmlformats.org/officeDocument/2006/relationships/image" Target="../media/image35.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40.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8.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37.svg"/><Relationship Id="rId9" Type="http://schemas.openxmlformats.org/officeDocument/2006/relationships/image" Target="../media/image33.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41.svg"/><Relationship Id="rId9" Type="http://schemas.openxmlformats.org/officeDocument/2006/relationships/image" Target="../media/image33.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2.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41.svg"/><Relationship Id="rId9" Type="http://schemas.openxmlformats.org/officeDocument/2006/relationships/image" Target="../media/image3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7.png"/><Relationship Id="rId7" Type="http://schemas.openxmlformats.org/officeDocument/2006/relationships/image" Target="../media/image35.png"/><Relationship Id="rId12" Type="http://schemas.openxmlformats.org/officeDocument/2006/relationships/image" Target="../media/image38.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2.svg"/><Relationship Id="rId11" Type="http://schemas.openxmlformats.org/officeDocument/2006/relationships/image" Target="../media/image29.png"/><Relationship Id="rId5" Type="http://schemas.openxmlformats.org/officeDocument/2006/relationships/image" Target="../media/image31.png"/><Relationship Id="rId10" Type="http://schemas.openxmlformats.org/officeDocument/2006/relationships/image" Target="../media/image34.svg"/><Relationship Id="rId4" Type="http://schemas.openxmlformats.org/officeDocument/2006/relationships/image" Target="../media/image41.svg"/><Relationship Id="rId9" Type="http://schemas.openxmlformats.org/officeDocument/2006/relationships/image" Target="../media/image33.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43.sv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36.svg"/><Relationship Id="rId11" Type="http://schemas.openxmlformats.org/officeDocument/2006/relationships/image" Target="../media/image31.png"/><Relationship Id="rId5" Type="http://schemas.openxmlformats.org/officeDocument/2006/relationships/image" Target="../media/image35.png"/><Relationship Id="rId10" Type="http://schemas.openxmlformats.org/officeDocument/2006/relationships/image" Target="../media/image38.svg"/><Relationship Id="rId4" Type="http://schemas.openxmlformats.org/officeDocument/2006/relationships/image" Target="../media/image41.svg"/><Relationship Id="rId9" Type="http://schemas.openxmlformats.org/officeDocument/2006/relationships/image" Target="../media/image29.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63FED576-9CE0-F501-430E-8465DE1D8904}"/>
              </a:ext>
            </a:extLst>
          </p:cNvPr>
          <p:cNvSpPr>
            <a:spLocks noGrp="1"/>
          </p:cNvSpPr>
          <p:nvPr>
            <p:ph type="ctrTitle"/>
          </p:nvPr>
        </p:nvSpPr>
        <p:spPr>
          <a:xfrm>
            <a:off x="451945" y="3534100"/>
            <a:ext cx="11204027" cy="1563415"/>
          </a:xfrm>
        </p:spPr>
        <p:txBody>
          <a:bodyPr anchor="b">
            <a:normAutofit/>
          </a:bodyPr>
          <a:lstStyle>
            <a:lvl1pPr algn="ctr">
              <a:defRPr sz="4800"/>
            </a:lvl1pPr>
          </a:lstStyle>
          <a:p>
            <a:r>
              <a:rPr lang="en-US"/>
              <a:t>Click to edit Master title style</a:t>
            </a:r>
          </a:p>
        </p:txBody>
      </p:sp>
      <p:sp>
        <p:nvSpPr>
          <p:cNvPr id="32" name="Subtitle 2">
            <a:extLst>
              <a:ext uri="{FF2B5EF4-FFF2-40B4-BE49-F238E27FC236}">
                <a16:creationId xmlns:a16="http://schemas.microsoft.com/office/drawing/2014/main" id="{247421DA-49C7-1DA7-E6A2-27296D7B2E80}"/>
              </a:ext>
            </a:extLst>
          </p:cNvPr>
          <p:cNvSpPr>
            <a:spLocks noGrp="1"/>
          </p:cNvSpPr>
          <p:nvPr>
            <p:ph type="subTitle" idx="1"/>
          </p:nvPr>
        </p:nvSpPr>
        <p:spPr>
          <a:xfrm>
            <a:off x="1524000" y="5097516"/>
            <a:ext cx="9144000" cy="809297"/>
          </a:xfrm>
        </p:spPr>
        <p:txBody>
          <a:bodyPr/>
          <a:lstStyle>
            <a:lvl1pPr marL="0" indent="0" algn="ctr">
              <a:buNone/>
              <a:defRPr sz="2400" i="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33" name="Picture 32">
            <a:extLst>
              <a:ext uri="{FF2B5EF4-FFF2-40B4-BE49-F238E27FC236}">
                <a16:creationId xmlns:a16="http://schemas.microsoft.com/office/drawing/2014/main" id="{D012C94C-23BD-F3C1-D9B7-F7E0C640E7AF}"/>
              </a:ext>
            </a:extLst>
          </p:cNvPr>
          <p:cNvPicPr>
            <a:picLocks noChangeAspect="1"/>
          </p:cNvPicPr>
          <p:nvPr userDrawn="1"/>
        </p:nvPicPr>
        <p:blipFill>
          <a:blip r:embed="rId2"/>
          <a:stretch>
            <a:fillRect/>
          </a:stretch>
        </p:blipFill>
        <p:spPr>
          <a:xfrm>
            <a:off x="2846143" y="689126"/>
            <a:ext cx="6499713" cy="2844975"/>
          </a:xfrm>
          <a:prstGeom prst="rect">
            <a:avLst/>
          </a:prstGeom>
        </p:spPr>
      </p:pic>
    </p:spTree>
    <p:extLst>
      <p:ext uri="{BB962C8B-B14F-4D97-AF65-F5344CB8AC3E}">
        <p14:creationId xmlns:p14="http://schemas.microsoft.com/office/powerpoint/2010/main" val="4182401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er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268224" y="322262"/>
            <a:ext cx="7407166" cy="907098"/>
          </a:xfrm>
        </p:spPr>
        <p:txBody>
          <a:bodyPr anchor="b">
            <a:normAutofit/>
          </a:bodyPr>
          <a:lstStyle>
            <a:lvl1pPr algn="r">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7928324"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268224" y="2255520"/>
            <a:ext cx="7407166" cy="3820160"/>
          </a:xfrm>
        </p:spPr>
        <p:txBody>
          <a:bodyPr>
            <a:normAutofit/>
          </a:bodyPr>
          <a:lstStyle>
            <a:lvl1pPr marL="0" indent="0" algn="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74E8320-13D7-6A4E-8D7B-B2B25F0C70EA}" type="datetime1">
              <a:rPr lang="en-US" smtClean="0"/>
              <a:t>10/18/2024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268224" y="1365504"/>
            <a:ext cx="7407166" cy="707135"/>
          </a:xfrm>
        </p:spPr>
        <p:txBody>
          <a:bodyPr>
            <a:normAutofit/>
          </a:bodyPr>
          <a:lstStyle>
            <a:lvl1pPr marL="0" indent="0" algn="r">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B38A9EF2-9E7E-50ED-BACD-62D9A884A16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483818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9345E-7C93-9747-939A-732AC73EF6A8}"/>
              </a:ext>
            </a:extLst>
          </p:cNvPr>
          <p:cNvSpPr>
            <a:spLocks noGrp="1"/>
          </p:cNvSpPr>
          <p:nvPr>
            <p:ph type="title"/>
          </p:nvPr>
        </p:nvSpPr>
        <p:spPr>
          <a:xfrm>
            <a:off x="254000" y="254000"/>
            <a:ext cx="4162425" cy="18034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A09F82-33C7-034A-9D40-3144197A5AFC}"/>
              </a:ext>
            </a:extLst>
          </p:cNvPr>
          <p:cNvSpPr>
            <a:spLocks noGrp="1"/>
          </p:cNvSpPr>
          <p:nvPr>
            <p:ph idx="1"/>
          </p:nvPr>
        </p:nvSpPr>
        <p:spPr>
          <a:xfrm>
            <a:off x="4689476" y="457201"/>
            <a:ext cx="7018335" cy="575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F9D768-0FBB-2E4B-BBB7-84AD7F70CA9B}"/>
              </a:ext>
            </a:extLst>
          </p:cNvPr>
          <p:cNvSpPr>
            <a:spLocks noGrp="1"/>
          </p:cNvSpPr>
          <p:nvPr>
            <p:ph type="body" sz="half" idx="2"/>
          </p:nvPr>
        </p:nvSpPr>
        <p:spPr>
          <a:xfrm>
            <a:off x="254000" y="2159000"/>
            <a:ext cx="4162425" cy="40487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9BE52161-BF2A-9D4F-A8C7-8488EC4F3CA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700EC8E8-AAA1-6741-9D12-0E1B20ED5D0D}"/>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69AB9F99-67B3-4645-9AA3-06427E3C9560}"/>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853F27E-A66C-0B41-B6F8-59DC47DF7EBD}" type="datetime1">
              <a:rPr lang="en-US" smtClean="0"/>
              <a:t>10/18/2024</a:t>
            </a:fld>
            <a:endParaRPr lang="en-US"/>
          </a:p>
        </p:txBody>
      </p:sp>
      <p:pic>
        <p:nvPicPr>
          <p:cNvPr id="6" name="Picture 5">
            <a:extLst>
              <a:ext uri="{FF2B5EF4-FFF2-40B4-BE49-F238E27FC236}">
                <a16:creationId xmlns:a16="http://schemas.microsoft.com/office/drawing/2014/main" id="{AD223B29-C849-FBBB-DE08-15EAB06EFC8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878562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in chart">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35696E-B5DB-724B-BE17-03A8F1EBC973}" type="datetime1">
              <a:rPr lang="en-US" smtClean="0"/>
              <a:t>10/18/2024</a:t>
            </a:fld>
            <a:endParaRPr lang="en-US"/>
          </a:p>
        </p:txBody>
      </p:sp>
      <p:sp>
        <p:nvSpPr>
          <p:cNvPr id="4" name="Chart Placeholder 3">
            <a:extLst>
              <a:ext uri="{FF2B5EF4-FFF2-40B4-BE49-F238E27FC236}">
                <a16:creationId xmlns:a16="http://schemas.microsoft.com/office/drawing/2014/main" id="{6A9B2BFE-2BF8-FF0F-2201-4A1787112865}"/>
              </a:ext>
            </a:extLst>
          </p:cNvPr>
          <p:cNvSpPr>
            <a:spLocks noGrp="1"/>
          </p:cNvSpPr>
          <p:nvPr>
            <p:ph type="chart" sz="quarter" idx="10"/>
          </p:nvPr>
        </p:nvSpPr>
        <p:spPr>
          <a:xfrm>
            <a:off x="779653" y="1664178"/>
            <a:ext cx="4879975" cy="4489450"/>
          </a:xfrm>
        </p:spPr>
        <p:txBody>
          <a:bodyPr/>
          <a:lstStyle/>
          <a:p>
            <a:r>
              <a:rPr lang="en-US"/>
              <a:t>Click icon to add chart</a:t>
            </a:r>
          </a:p>
        </p:txBody>
      </p:sp>
      <p:sp>
        <p:nvSpPr>
          <p:cNvPr id="5" name="Chart Placeholder 3">
            <a:extLst>
              <a:ext uri="{FF2B5EF4-FFF2-40B4-BE49-F238E27FC236}">
                <a16:creationId xmlns:a16="http://schemas.microsoft.com/office/drawing/2014/main" id="{1C32DA4A-94B5-D6A1-4C90-AE15D2FDA239}"/>
              </a:ext>
            </a:extLst>
          </p:cNvPr>
          <p:cNvSpPr>
            <a:spLocks noGrp="1"/>
          </p:cNvSpPr>
          <p:nvPr>
            <p:ph type="chart" sz="quarter" idx="11"/>
          </p:nvPr>
        </p:nvSpPr>
        <p:spPr>
          <a:xfrm>
            <a:off x="6362837" y="1664178"/>
            <a:ext cx="4879975" cy="4489450"/>
          </a:xfrm>
        </p:spPr>
        <p:txBody>
          <a:bodyPr/>
          <a:lstStyle/>
          <a:p>
            <a:r>
              <a:rPr lang="en-US"/>
              <a:t>Click icon to add chart</a:t>
            </a:r>
          </a:p>
        </p:txBody>
      </p:sp>
      <p:pic>
        <p:nvPicPr>
          <p:cNvPr id="6" name="Picture 5">
            <a:extLst>
              <a:ext uri="{FF2B5EF4-FFF2-40B4-BE49-F238E27FC236}">
                <a16:creationId xmlns:a16="http://schemas.microsoft.com/office/drawing/2014/main" id="{35ED83EC-43CC-05A1-2F18-D75745FF34D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6662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White Background">
    <p:bg>
      <p:bgPr>
        <a:solidFill>
          <a:srgbClr val="FFFFFF"/>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C3A268-492F-714B-9FCC-D66A4F61C39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D10077A5-5D45-AA41-8582-FB8E729A7D50}"/>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14BE2FA4-6D2B-EF4D-8FC6-E077781A6882}"/>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30C7BD1-1B55-7849-8980-12203D034D8D}" type="datetime1">
              <a:rPr lang="en-US" smtClean="0"/>
              <a:t>10/18/2024</a:t>
            </a:fld>
            <a:endParaRPr lang="en-US"/>
          </a:p>
        </p:txBody>
      </p:sp>
      <p:pic>
        <p:nvPicPr>
          <p:cNvPr id="3" name="Picture 2">
            <a:extLst>
              <a:ext uri="{FF2B5EF4-FFF2-40B4-BE49-F238E27FC236}">
                <a16:creationId xmlns:a16="http://schemas.microsoft.com/office/drawing/2014/main" id="{5595FD3F-2C5B-009A-0999-0C26675B9E7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89520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tural Backdrop">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chemeClr val="tx2"/>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57087B1-89C5-4C48-8AB8-A407B90CED65}" type="datetime1">
              <a:rPr lang="en-US" smtClean="0"/>
              <a:t>10/18/2024</a:t>
            </a:fld>
            <a:endParaRPr lang="en-US"/>
          </a:p>
        </p:txBody>
      </p:sp>
      <p:pic>
        <p:nvPicPr>
          <p:cNvPr id="2" name="Picture 1" descr="A close up of a logo&#10;&#10;Description automatically generated">
            <a:extLst>
              <a:ext uri="{FF2B5EF4-FFF2-40B4-BE49-F238E27FC236}">
                <a16:creationId xmlns:a16="http://schemas.microsoft.com/office/drawing/2014/main" id="{4DF488FC-6005-6F5A-8952-AD8B649121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3" name="Text Placeholder 2">
            <a:extLst>
              <a:ext uri="{FF2B5EF4-FFF2-40B4-BE49-F238E27FC236}">
                <a16:creationId xmlns:a16="http://schemas.microsoft.com/office/drawing/2014/main" id="{52DF55E6-D067-9082-6231-480DB699D97C}"/>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9468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Backdrop">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0F6667D3-13BA-644A-A70F-EAA1B31CA4D2}" type="datetime1">
              <a:rPr lang="en-US" smtClean="0"/>
              <a:t>10/18/2024</a:t>
            </a:fld>
            <a:endParaRPr lang="en-US"/>
          </a:p>
        </p:txBody>
      </p:sp>
      <p:sp>
        <p:nvSpPr>
          <p:cNvPr id="2" name="Text Placeholder 2">
            <a:extLst>
              <a:ext uri="{FF2B5EF4-FFF2-40B4-BE49-F238E27FC236}">
                <a16:creationId xmlns:a16="http://schemas.microsoft.com/office/drawing/2014/main" id="{44F3EB92-AC85-6DDC-0AEE-9C4E820DC31D}"/>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6DF8976B-9112-3F21-FFF5-7EB7EE46073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Tree>
    <p:extLst>
      <p:ext uri="{BB962C8B-B14F-4D97-AF65-F5344CB8AC3E}">
        <p14:creationId xmlns:p14="http://schemas.microsoft.com/office/powerpoint/2010/main" val="352654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ight Blue backdrop">
    <p:bg>
      <p:bgPr>
        <a:solidFill>
          <a:schemeClr val="accent3"/>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585D29A-C5C0-A444-81D5-062ED544558E}"/>
              </a:ext>
            </a:extLst>
          </p:cNvPr>
          <p:cNvSpPr>
            <a:spLocks noGrp="1"/>
          </p:cNvSpPr>
          <p:nvPr>
            <p:ph type="title"/>
          </p:nvPr>
        </p:nvSpPr>
        <p:spPr>
          <a:xfrm>
            <a:off x="207578" y="136525"/>
            <a:ext cx="11771587" cy="1325563"/>
          </a:xfrm>
        </p:spPr>
        <p:txBody>
          <a:bodyPr/>
          <a:lstStyle>
            <a:lvl1pP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9ADDF9DC-B88E-D14A-BD70-9F551E139937}"/>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4E6E35F7-1176-574C-84DB-0892D649246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41F6C6C9-06FC-D94C-BD7C-6BC30F431B6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AF05C9C5-01E9-0944-852B-46FC7EC73E84}" type="datetime1">
              <a:rPr lang="en-US" smtClean="0"/>
              <a:t>10/18/2024</a:t>
            </a:fld>
            <a:endParaRPr lang="en-US"/>
          </a:p>
        </p:txBody>
      </p:sp>
      <p:pic>
        <p:nvPicPr>
          <p:cNvPr id="2" name="Picture 1">
            <a:extLst>
              <a:ext uri="{FF2B5EF4-FFF2-40B4-BE49-F238E27FC236}">
                <a16:creationId xmlns:a16="http://schemas.microsoft.com/office/drawing/2014/main" id="{71D0725D-E369-5C71-909F-D12C0B7FE5B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41ACF60B-785B-C567-EB11-E86432397FA2}"/>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2138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een backdrop">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1"/>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DB35865D-8650-C84E-862C-28682A267625}"/>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256A77-03CE-0942-A7F7-A681684C1B9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F2E5C234-1CE0-1749-A3A0-277EF274E01B}"/>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B0262A67-A95A-C445-B46F-37CAC45543B8}" type="datetime1">
              <a:rPr lang="en-US" smtClean="0"/>
              <a:t>10/18/2024</a:t>
            </a:fld>
            <a:endParaRPr lang="en-US"/>
          </a:p>
        </p:txBody>
      </p:sp>
      <p:pic>
        <p:nvPicPr>
          <p:cNvPr id="2" name="Picture 1">
            <a:extLst>
              <a:ext uri="{FF2B5EF4-FFF2-40B4-BE49-F238E27FC236}">
                <a16:creationId xmlns:a16="http://schemas.microsoft.com/office/drawing/2014/main" id="{303867CA-40CF-CF21-FB09-7D37309C4C9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27FA5B33-B07C-3A9A-5A95-A7B9A5D737C1}"/>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9784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range Backdrop">
    <p:bg>
      <p:bgPr>
        <a:solidFill>
          <a:schemeClr val="accent2"/>
        </a:solidFill>
        <a:effectLst/>
      </p:bgPr>
    </p:bg>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DD1B1BB8-DB9D-0F41-9138-BD11EFE63D3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9" name="Title 1">
            <a:extLst>
              <a:ext uri="{FF2B5EF4-FFF2-40B4-BE49-F238E27FC236}">
                <a16:creationId xmlns:a16="http://schemas.microsoft.com/office/drawing/2014/main" id="{53BB8D5E-9C61-D04D-92AC-1778BD1FDDCE}"/>
              </a:ext>
            </a:extLst>
          </p:cNvPr>
          <p:cNvSpPr>
            <a:spLocks noGrp="1"/>
          </p:cNvSpPr>
          <p:nvPr>
            <p:ph type="title"/>
          </p:nvPr>
        </p:nvSpPr>
        <p:spPr>
          <a:xfrm>
            <a:off x="212835" y="139927"/>
            <a:ext cx="11766331" cy="1325563"/>
          </a:xfrm>
        </p:spPr>
        <p:txBody>
          <a:bodyPr/>
          <a:lstStyle>
            <a:lvl1pPr>
              <a:defRPr b="1">
                <a:solidFill>
                  <a:schemeClr val="tx1"/>
                </a:solidFill>
              </a:defRPr>
            </a:lvl1pPr>
          </a:lstStyle>
          <a:p>
            <a:r>
              <a:rPr lang="en-US"/>
              <a:t>Click to edit Master title style</a:t>
            </a:r>
          </a:p>
        </p:txBody>
      </p:sp>
      <p:sp>
        <p:nvSpPr>
          <p:cNvPr id="7" name="Slide Number Placeholder 5">
            <a:extLst>
              <a:ext uri="{FF2B5EF4-FFF2-40B4-BE49-F238E27FC236}">
                <a16:creationId xmlns:a16="http://schemas.microsoft.com/office/drawing/2014/main" id="{D09BE48A-C01E-5642-AB1A-89B288240D43}"/>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7797EE07-432B-F246-A19B-7E6F210FFDDE}"/>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B8513CE-634F-9B47-8669-61648C8445B0}"/>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9655031-04CB-4E47-A3F2-6D368CDBB47A}" type="datetime1">
              <a:rPr lang="en-US" smtClean="0"/>
              <a:t>10/18/2024</a:t>
            </a:fld>
            <a:endParaRPr lang="en-US"/>
          </a:p>
        </p:txBody>
      </p:sp>
      <p:sp>
        <p:nvSpPr>
          <p:cNvPr id="2" name="Text Placeholder 2">
            <a:extLst>
              <a:ext uri="{FF2B5EF4-FFF2-40B4-BE49-F238E27FC236}">
                <a16:creationId xmlns:a16="http://schemas.microsoft.com/office/drawing/2014/main" id="{8E21AE4B-BE1E-4E80-4365-9FDA2AD14448}"/>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207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rbon Backdrop">
    <p:bg>
      <p:bgPr>
        <a:solidFill>
          <a:schemeClr val="tx1">
            <a:alpha val="93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24D45D8-AF5E-4647-BB24-7DA76FD1DA98}"/>
              </a:ext>
            </a:extLst>
          </p:cNvPr>
          <p:cNvSpPr>
            <a:spLocks noGrp="1"/>
          </p:cNvSpPr>
          <p:nvPr>
            <p:ph type="title"/>
          </p:nvPr>
        </p:nvSpPr>
        <p:spPr>
          <a:xfrm>
            <a:off x="207578" y="136525"/>
            <a:ext cx="11771587" cy="1325563"/>
          </a:xfrm>
        </p:spPr>
        <p:txBody>
          <a:bodyPr/>
          <a:lstStyle>
            <a:lvl1pP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8DD9888C-9DE5-9249-8A08-C2D5A5A34F26}"/>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33B30CAC-E896-754E-9ECB-54201D8EBEA1}"/>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2"/>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7C284100-BD53-ED4E-8E01-EC5EE0F03EE5}"/>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2"/>
                </a:solidFill>
                <a:latin typeface="Libre Franklin" pitchFamily="2" charset="77"/>
              </a:defRPr>
            </a:lvl1pPr>
          </a:lstStyle>
          <a:p>
            <a:fld id="{CA2064BA-3E40-5F45-A4E3-7121DCF04726}" type="datetime1">
              <a:rPr lang="en-US" smtClean="0"/>
              <a:t>10/18/2024</a:t>
            </a:fld>
            <a:endParaRPr lang="en-US"/>
          </a:p>
        </p:txBody>
      </p:sp>
      <p:pic>
        <p:nvPicPr>
          <p:cNvPr id="2" name="Picture 1">
            <a:extLst>
              <a:ext uri="{FF2B5EF4-FFF2-40B4-BE49-F238E27FC236}">
                <a16:creationId xmlns:a16="http://schemas.microsoft.com/office/drawing/2014/main" id="{574F7913-A99A-7138-9F73-720C861B1E2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3" name="Text Placeholder 2">
            <a:extLst>
              <a:ext uri="{FF2B5EF4-FFF2-40B4-BE49-F238E27FC236}">
                <a16:creationId xmlns:a16="http://schemas.microsoft.com/office/drawing/2014/main" id="{77DD4158-7112-9704-FA82-E419741555D4}"/>
              </a:ext>
            </a:extLst>
          </p:cNvPr>
          <p:cNvSpPr>
            <a:spLocks noGrp="1"/>
          </p:cNvSpPr>
          <p:nvPr>
            <p:ph idx="1"/>
          </p:nvPr>
        </p:nvSpPr>
        <p:spPr>
          <a:xfrm>
            <a:off x="609599" y="1612900"/>
            <a:ext cx="11369565" cy="4564063"/>
          </a:xfrm>
          <a:prstGeom prst="rect">
            <a:avLst/>
          </a:prstGeom>
        </p:spPr>
        <p:txBody>
          <a:bodyPr vert="horz" lIns="91440" tIns="45720" rIns="91440" bIns="45720" rtlCol="0">
            <a:normAutofit/>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6680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B453A-423A-3249-A001-C2D6E9FFDF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DA2B21-2698-CA4A-8F1A-F4CD65EAA96E}"/>
              </a:ext>
            </a:extLst>
          </p:cNvPr>
          <p:cNvSpPr>
            <a:spLocks noGrp="1"/>
          </p:cNvSpPr>
          <p:nvPr>
            <p:ph idx="1"/>
          </p:nvPr>
        </p:nvSpPr>
        <p:spPr>
          <a:xfrm>
            <a:off x="591671" y="1629675"/>
            <a:ext cx="11387494" cy="464515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5">
            <a:extLst>
              <a:ext uri="{FF2B5EF4-FFF2-40B4-BE49-F238E27FC236}">
                <a16:creationId xmlns:a16="http://schemas.microsoft.com/office/drawing/2014/main" id="{4D103FF9-8030-0441-9E6D-03B14ABF9BDA}"/>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5DEFF256-0A1A-E646-A221-886DD067C9A9}"/>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1" name="Date Placeholder 3">
            <a:extLst>
              <a:ext uri="{FF2B5EF4-FFF2-40B4-BE49-F238E27FC236}">
                <a16:creationId xmlns:a16="http://schemas.microsoft.com/office/drawing/2014/main" id="{51976A10-74B4-7043-8A99-2BB9B3D840C4}"/>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B077188F-4E01-1D4B-842A-A925306D5A05}" type="datetime1">
              <a:rPr lang="en-US" smtClean="0"/>
              <a:t>10/18/2024</a:t>
            </a:fld>
            <a:endParaRPr lang="en-US"/>
          </a:p>
        </p:txBody>
      </p:sp>
      <p:pic>
        <p:nvPicPr>
          <p:cNvPr id="4" name="Picture 3">
            <a:extLst>
              <a:ext uri="{FF2B5EF4-FFF2-40B4-BE49-F238E27FC236}">
                <a16:creationId xmlns:a16="http://schemas.microsoft.com/office/drawing/2014/main" id="{6D104208-BF51-5780-6852-A03709D9CC9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265937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eature, Blu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accent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EBFDD36-92EC-224F-9528-05E57BA25072}" type="datetime1">
              <a:rPr lang="en-US" smtClean="0"/>
              <a:t>10/18/2024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80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eature, Orange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10/18/2024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6045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eature, Green sideba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1261872"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rot="16200000">
            <a:off x="-2426308" y="2713221"/>
            <a:ext cx="6124207" cy="1008660"/>
          </a:xfrm>
        </p:spPr>
        <p:txBody>
          <a:bodyPr/>
          <a:lstStyle>
            <a:lvl1pPr algn="ctr">
              <a:defRPr b="1">
                <a:solidFill>
                  <a:schemeClr val="tx2"/>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0"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83DECC0B-5893-4E46-A296-49C6FA17E7E2}"/>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BA7EA2F3-9A7E-CB43-9899-EC3CD8E08003}"/>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B645692F-50A9-1A49-A9A7-EE5FD031884C}" type="datetime1">
              <a:rPr lang="en-US" smtClean="0"/>
              <a:t>10/18/2024</a:t>
            </a:fld>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651380" y="395785"/>
            <a:ext cx="10140286" cy="5883870"/>
          </a:xfrm>
          <a:solidFill>
            <a:schemeClr val="bg1"/>
          </a:solidFill>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98516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4" name="Text Placeholder 15">
            <a:extLst>
              <a:ext uri="{FF2B5EF4-FFF2-40B4-BE49-F238E27FC236}">
                <a16:creationId xmlns:a16="http://schemas.microsoft.com/office/drawing/2014/main" id="{A51F0AF9-71FB-43F3-9084-09855012D085}"/>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319886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creen with Date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EC2D4922-579E-612F-262A-63ECF61B62CC}"/>
              </a:ext>
            </a:extLst>
          </p:cNvPr>
          <p:cNvPicPr>
            <a:picLocks noChangeAspect="1"/>
          </p:cNvPicPr>
          <p:nvPr userDrawn="1"/>
        </p:nvPicPr>
        <p:blipFill>
          <a:blip r:embed="rId3"/>
          <a:stretch>
            <a:fillRect/>
          </a:stretch>
        </p:blipFill>
        <p:spPr>
          <a:xfrm>
            <a:off x="3596916" y="1776829"/>
            <a:ext cx="5399805" cy="2111275"/>
          </a:xfrm>
          <a:prstGeom prst="rect">
            <a:avLst/>
          </a:prstGeom>
        </p:spPr>
      </p:pic>
      <p:sp>
        <p:nvSpPr>
          <p:cNvPr id="11" name="Text Placeholder 15">
            <a:extLst>
              <a:ext uri="{FF2B5EF4-FFF2-40B4-BE49-F238E27FC236}">
                <a16:creationId xmlns:a16="http://schemas.microsoft.com/office/drawing/2014/main" id="{76E791CA-EA78-01F5-E03B-B2ADA98687B6}"/>
              </a:ext>
            </a:extLst>
          </p:cNvPr>
          <p:cNvSpPr>
            <a:spLocks noGrp="1"/>
          </p:cNvSpPr>
          <p:nvPr>
            <p:ph type="body" sz="quarter" idx="11"/>
          </p:nvPr>
        </p:nvSpPr>
        <p:spPr>
          <a:xfrm>
            <a:off x="3023162" y="4837541"/>
            <a:ext cx="6659419" cy="506620"/>
          </a:xfrm>
          <a:solidFill>
            <a:schemeClr val="bg2"/>
          </a:solidFill>
          <a:effectLst>
            <a:outerShdw blurRad="177800" dist="38100" dir="2700000" algn="tl" rotWithShape="0">
              <a:prstClr val="black">
                <a:alpha val="40000"/>
              </a:prstClr>
            </a:outerShdw>
          </a:effectLst>
        </p:spPr>
        <p:txBody>
          <a:bodyPr anchor="b">
            <a:normAutofit/>
          </a:bodyPr>
          <a:lstStyle>
            <a:lvl1pPr marL="0" indent="0" algn="ctr">
              <a:buNone/>
              <a:defRPr sz="2400" i="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
        <p:nvSpPr>
          <p:cNvPr id="13" name="Text Placeholder 13">
            <a:extLst>
              <a:ext uri="{FF2B5EF4-FFF2-40B4-BE49-F238E27FC236}">
                <a16:creationId xmlns:a16="http://schemas.microsoft.com/office/drawing/2014/main" id="{0A7236C1-429C-78C1-A6C1-70DB7A14C31B}"/>
              </a:ext>
            </a:extLst>
          </p:cNvPr>
          <p:cNvSpPr>
            <a:spLocks noGrp="1"/>
          </p:cNvSpPr>
          <p:nvPr>
            <p:ph type="body" sz="quarter" idx="10"/>
          </p:nvPr>
        </p:nvSpPr>
        <p:spPr>
          <a:xfrm>
            <a:off x="1813416" y="4061041"/>
            <a:ext cx="9078912" cy="804863"/>
          </a:xfrm>
          <a:solidFill>
            <a:schemeClr val="tx1"/>
          </a:solidFill>
          <a:effectLst>
            <a:outerShdw blurRad="177800" dist="38100" dir="2700000" algn="tl" rotWithShape="0">
              <a:prstClr val="black">
                <a:alpha val="40000"/>
              </a:prstClr>
            </a:outerShdw>
          </a:effectLst>
        </p:spPr>
        <p:txBody>
          <a:bodyPr anchor="ctr">
            <a:normAutofit/>
          </a:bodyPr>
          <a:lstStyle>
            <a:lvl1pPr marL="0" indent="0" algn="ctr">
              <a:buNone/>
              <a:defRPr sz="3600" b="1" i="0">
                <a:solidFill>
                  <a:schemeClr val="accent2"/>
                </a:solidFill>
                <a:latin typeface="Libre Franklin"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 name="Text Placeholder 15">
            <a:extLst>
              <a:ext uri="{FF2B5EF4-FFF2-40B4-BE49-F238E27FC236}">
                <a16:creationId xmlns:a16="http://schemas.microsoft.com/office/drawing/2014/main" id="{06E8B5D7-FE40-B141-BC5C-86F242238B8A}"/>
              </a:ext>
            </a:extLst>
          </p:cNvPr>
          <p:cNvSpPr>
            <a:spLocks noGrp="1"/>
          </p:cNvSpPr>
          <p:nvPr>
            <p:ph type="body" sz="quarter" idx="12"/>
          </p:nvPr>
        </p:nvSpPr>
        <p:spPr>
          <a:xfrm>
            <a:off x="4628492" y="5907991"/>
            <a:ext cx="3448758" cy="506620"/>
          </a:xfrm>
          <a:solidFill>
            <a:schemeClr val="tx2"/>
          </a:solidFill>
          <a:effectLst>
            <a:outerShdw blurRad="177800" dist="38100" dir="2700000" algn="tl" rotWithShape="0">
              <a:prstClr val="black">
                <a:alpha val="40000"/>
              </a:prstClr>
            </a:outerShdw>
          </a:effectLst>
        </p:spPr>
        <p:txBody>
          <a:bodyPr anchor="ctr">
            <a:normAutofit/>
          </a:bodyPr>
          <a:lstStyle>
            <a:lvl1pPr marL="0" indent="0" algn="ctr">
              <a:buNone/>
              <a:defRPr sz="1800" i="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a:t>
            </a:r>
          </a:p>
        </p:txBody>
      </p:sp>
    </p:spTree>
    <p:extLst>
      <p:ext uri="{BB962C8B-B14F-4D97-AF65-F5344CB8AC3E}">
        <p14:creationId xmlns:p14="http://schemas.microsoft.com/office/powerpoint/2010/main" val="2300624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ock - Primary">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715767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ock - Orang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2"/>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1346921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ock - Blue">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3"/>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589191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ock - Green">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04F30B-0DA1-8048-9762-833A2DA9306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301" y="6406011"/>
            <a:ext cx="1026949" cy="401528"/>
          </a:xfrm>
          <a:prstGeom prst="rect">
            <a:avLst/>
          </a:prstGeom>
        </p:spPr>
      </p:pic>
      <p:sp>
        <p:nvSpPr>
          <p:cNvPr id="8" name="Slide Number Placeholder 5">
            <a:extLst>
              <a:ext uri="{FF2B5EF4-FFF2-40B4-BE49-F238E27FC236}">
                <a16:creationId xmlns:a16="http://schemas.microsoft.com/office/drawing/2014/main" id="{76322989-01C1-E94C-9222-7F9660B60F9A}"/>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bg2"/>
                </a:solidFill>
                <a:latin typeface="Libre Franklin Black" pitchFamily="2" charset="77"/>
              </a:defRPr>
            </a:lvl1pPr>
          </a:lstStyle>
          <a:p>
            <a:fld id="{74743CB8-03B1-D240-A0C2-C770526C1FDB}" type="slidenum">
              <a:rPr lang="en-US" smtClean="0"/>
              <a:pPr/>
              <a:t>‹#›</a:t>
            </a:fld>
            <a:endParaRPr lang="en-US"/>
          </a:p>
        </p:txBody>
      </p:sp>
      <p:sp>
        <p:nvSpPr>
          <p:cNvPr id="3" name="Rectangle 2">
            <a:extLst>
              <a:ext uri="{FF2B5EF4-FFF2-40B4-BE49-F238E27FC236}">
                <a16:creationId xmlns:a16="http://schemas.microsoft.com/office/drawing/2014/main" id="{93D423BE-5D1D-7FC5-BA8D-25A19C9DDF55}"/>
              </a:ext>
            </a:extLst>
          </p:cNvPr>
          <p:cNvSpPr/>
          <p:nvPr userDrawn="1"/>
        </p:nvSpPr>
        <p:spPr>
          <a:xfrm>
            <a:off x="7457662" y="0"/>
            <a:ext cx="473433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0796A5D-90F4-1446-819B-05F02DE8D1BE}"/>
              </a:ext>
            </a:extLst>
          </p:cNvPr>
          <p:cNvSpPr>
            <a:spLocks noGrp="1"/>
          </p:cNvSpPr>
          <p:nvPr>
            <p:ph type="title"/>
          </p:nvPr>
        </p:nvSpPr>
        <p:spPr>
          <a:xfrm>
            <a:off x="7530486" y="142806"/>
            <a:ext cx="4535649" cy="6572388"/>
          </a:xfrm>
        </p:spPr>
        <p:txBody>
          <a:bodyPr>
            <a:noAutofit/>
          </a:bodyPr>
          <a:lstStyle>
            <a:lvl1pPr algn="l">
              <a:defRPr sz="12000" b="1">
                <a:solidFill>
                  <a:schemeClr val="tx2"/>
                </a:solidFill>
              </a:defRPr>
            </a:lvl1pPr>
          </a:lstStyle>
          <a:p>
            <a:r>
              <a:rPr lang="en-US"/>
              <a:t>Click to edit Master title style</a:t>
            </a:r>
          </a:p>
        </p:txBody>
      </p:sp>
      <p:sp>
        <p:nvSpPr>
          <p:cNvPr id="4" name="Text Placeholder 3">
            <a:extLst>
              <a:ext uri="{FF2B5EF4-FFF2-40B4-BE49-F238E27FC236}">
                <a16:creationId xmlns:a16="http://schemas.microsoft.com/office/drawing/2014/main" id="{65295CA6-9047-7348-0A9E-BE7D558C0076}"/>
              </a:ext>
            </a:extLst>
          </p:cNvPr>
          <p:cNvSpPr>
            <a:spLocks noGrp="1"/>
          </p:cNvSpPr>
          <p:nvPr>
            <p:ph type="body" sz="quarter" idx="10" hasCustomPrompt="1"/>
          </p:nvPr>
        </p:nvSpPr>
        <p:spPr>
          <a:xfrm>
            <a:off x="355600" y="142875"/>
            <a:ext cx="6978650" cy="6572319"/>
          </a:xfrm>
        </p:spPr>
        <p:txBody>
          <a:bodyPr anchor="ctr">
            <a:noAutofit/>
          </a:bodyPr>
          <a:lstStyle>
            <a:lvl1pPr marL="0" indent="0" algn="r">
              <a:buNone/>
              <a:defRPr sz="12000" b="1">
                <a:solidFill>
                  <a:schemeClr val="accent4"/>
                </a:solidFill>
                <a:latin typeface="Libre Franklin" pitchFamily="2" charset="77"/>
              </a:defRPr>
            </a:lvl1pPr>
          </a:lstStyle>
          <a:p>
            <a:r>
              <a:rPr lang="en-US"/>
              <a:t>Click to edit Master title style</a:t>
            </a:r>
          </a:p>
        </p:txBody>
      </p:sp>
    </p:spTree>
    <p:extLst>
      <p:ext uri="{BB962C8B-B14F-4D97-AF65-F5344CB8AC3E}">
        <p14:creationId xmlns:p14="http://schemas.microsoft.com/office/powerpoint/2010/main" val="22707616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FD91BF93-D36E-2E4C-B22D-795FD6CF4C38}" type="datetime1">
              <a:rPr lang="en-US" smtClean="0"/>
              <a:pPr/>
              <a:t>10/18/2024</a:t>
            </a:fld>
            <a:endParaRPr lang="en-US"/>
          </a:p>
        </p:txBody>
      </p:sp>
      <p:pic>
        <p:nvPicPr>
          <p:cNvPr id="2" name="Picture 1" descr="A close up of a logo&#10;&#10;Description automatically generated">
            <a:extLst>
              <a:ext uri="{FF2B5EF4-FFF2-40B4-BE49-F238E27FC236}">
                <a16:creationId xmlns:a16="http://schemas.microsoft.com/office/drawing/2014/main" id="{20FFC107-F544-419F-A7F9-C0384284D308}"/>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3856880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E256F-DEAC-F04E-B3F6-50836FD7A24C}"/>
              </a:ext>
            </a:extLst>
          </p:cNvPr>
          <p:cNvSpPr>
            <a:spLocks noGrp="1"/>
          </p:cNvSpPr>
          <p:nvPr>
            <p:ph type="title"/>
          </p:nvPr>
        </p:nvSpPr>
        <p:spPr>
          <a:xfrm>
            <a:off x="831850" y="2627592"/>
            <a:ext cx="10515600" cy="1439917"/>
          </a:xfrm>
        </p:spPr>
        <p:txBody>
          <a:bodyPr anchor="b">
            <a:normAutofit/>
          </a:bodyPr>
          <a:lstStyle>
            <a:lvl1pPr algn="ctr">
              <a:defRPr sz="48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E3AFE09E-DFE5-BA43-BB73-79322A98DFAD}"/>
              </a:ext>
            </a:extLst>
          </p:cNvPr>
          <p:cNvSpPr>
            <a:spLocks noGrp="1"/>
          </p:cNvSpPr>
          <p:nvPr>
            <p:ph type="body" idx="1"/>
          </p:nvPr>
        </p:nvSpPr>
        <p:spPr>
          <a:xfrm>
            <a:off x="831850" y="4066366"/>
            <a:ext cx="10515600" cy="930214"/>
          </a:xfrm>
        </p:spPr>
        <p:txBody>
          <a:bodyPr/>
          <a:lstStyle>
            <a:lvl1pPr marL="0" indent="0" algn="ctr">
              <a:buNone/>
              <a:defRPr sz="2400" i="1">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BA9C7A3E-35BC-B445-84F4-FCA6EC96C6B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19088" y="66391"/>
            <a:ext cx="3800837" cy="1663656"/>
          </a:xfrm>
          <a:prstGeom prst="rect">
            <a:avLst/>
          </a:prstGeom>
        </p:spPr>
      </p:pic>
    </p:spTree>
    <p:extLst>
      <p:ext uri="{BB962C8B-B14F-4D97-AF65-F5344CB8AC3E}">
        <p14:creationId xmlns:p14="http://schemas.microsoft.com/office/powerpoint/2010/main" val="1672268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sion &amp; Mission">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74D3A9BF-68AE-0448-872C-266802DBC14B}" type="datetime1">
              <a:rPr lang="en-US" smtClean="0"/>
              <a:t>10/18/2024</a:t>
            </a:fld>
            <a:endParaRPr lang="en-US"/>
          </a:p>
        </p:txBody>
      </p:sp>
      <p:graphicFrame>
        <p:nvGraphicFramePr>
          <p:cNvPr id="2" name="Table 7">
            <a:extLst>
              <a:ext uri="{FF2B5EF4-FFF2-40B4-BE49-F238E27FC236}">
                <a16:creationId xmlns:a16="http://schemas.microsoft.com/office/drawing/2014/main" id="{8A48BADA-3F75-C4BC-D233-B9257FABD745}"/>
              </a:ext>
            </a:extLst>
          </p:cNvPr>
          <p:cNvGraphicFramePr>
            <a:graphicFrameLocks noGrp="1"/>
          </p:cNvGraphicFramePr>
          <p:nvPr userDrawn="1"/>
        </p:nvGraphicFramePr>
        <p:xfrm>
          <a:off x="815310" y="1075482"/>
          <a:ext cx="10561380" cy="4707036"/>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2695521">
                  <a:extLst>
                    <a:ext uri="{9D8B030D-6E8A-4147-A177-3AD203B41FA5}">
                      <a16:colId xmlns:a16="http://schemas.microsoft.com/office/drawing/2014/main" val="302956687"/>
                    </a:ext>
                  </a:extLst>
                </a:gridCol>
                <a:gridCol w="7865859">
                  <a:extLst>
                    <a:ext uri="{9D8B030D-6E8A-4147-A177-3AD203B41FA5}">
                      <a16:colId xmlns:a16="http://schemas.microsoft.com/office/drawing/2014/main" val="616250808"/>
                    </a:ext>
                  </a:extLst>
                </a:gridCol>
              </a:tblGrid>
              <a:tr h="2801807">
                <a:tc>
                  <a:txBody>
                    <a:bodyPr/>
                    <a:lstStyle/>
                    <a:p>
                      <a:pPr algn="ctr"/>
                      <a:r>
                        <a:rPr lang="en-US" sz="4800" b="1">
                          <a:solidFill>
                            <a:schemeClr val="bg2"/>
                          </a:solidFill>
                          <a:latin typeface="Libre Franklin" pitchFamily="2" charset="77"/>
                        </a:rPr>
                        <a:t>Vision</a:t>
                      </a:r>
                    </a:p>
                  </a:txBody>
                  <a:tcPr anchor="c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seeks an America where we more perfectly realize the promise of liberty and equality expressed in the Declaration of Independence.  This calls for civic education that helps students examine the story of our country and exercise the skills of citizenship.</a:t>
                      </a:r>
                    </a:p>
                  </a:txBody>
                  <a:tcPr marL="365760" marR="365760" anchor="ctr">
                    <a:solidFill>
                      <a:schemeClr val="tx2">
                        <a:lumMod val="20000"/>
                        <a:lumOff val="80000"/>
                      </a:schemeClr>
                    </a:solidFill>
                  </a:tcPr>
                </a:tc>
                <a:extLst>
                  <a:ext uri="{0D108BD9-81ED-4DB2-BD59-A6C34878D82A}">
                    <a16:rowId xmlns:a16="http://schemas.microsoft.com/office/drawing/2014/main" val="529637701"/>
                  </a:ext>
                </a:extLst>
              </a:tr>
              <a:tr h="1905229">
                <a:tc>
                  <a:txBody>
                    <a:bodyPr/>
                    <a:lstStyle/>
                    <a:p>
                      <a:pPr algn="ctr"/>
                      <a:r>
                        <a:rPr lang="en-US" sz="4800" b="1">
                          <a:solidFill>
                            <a:schemeClr val="bg2"/>
                          </a:solidFill>
                          <a:latin typeface="Libre Franklin" pitchFamily="2" charset="77"/>
                        </a:rPr>
                        <a:t>Mission</a:t>
                      </a:r>
                    </a:p>
                  </a:txBody>
                  <a:tcPr anchor="ct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1" u="none" strike="noStrike">
                          <a:solidFill>
                            <a:schemeClr val="tx1"/>
                          </a:solidFill>
                          <a:effectLst/>
                          <a:latin typeface="Libre Baskerville" panose="02000000000000000000" pitchFamily="2" charset="0"/>
                        </a:rPr>
                        <a:t>The Bill of Rights Institute teaches civics. We equip students and teachers to live the ideals of a free and just society.</a:t>
                      </a:r>
                    </a:p>
                  </a:txBody>
                  <a:tcPr marL="365760" marR="365760" anchor="ctr">
                    <a:solidFill>
                      <a:schemeClr val="accent2">
                        <a:lumMod val="20000"/>
                        <a:lumOff val="80000"/>
                      </a:schemeClr>
                    </a:solidFill>
                  </a:tcPr>
                </a:tc>
                <a:extLst>
                  <a:ext uri="{0D108BD9-81ED-4DB2-BD59-A6C34878D82A}">
                    <a16:rowId xmlns:a16="http://schemas.microsoft.com/office/drawing/2014/main" val="4015424962"/>
                  </a:ext>
                </a:extLst>
              </a:tr>
            </a:tbl>
          </a:graphicData>
        </a:graphic>
      </p:graphicFrame>
      <p:pic>
        <p:nvPicPr>
          <p:cNvPr id="3" name="Picture 2" descr="A close up of a logo&#10;&#10;Description automatically generated">
            <a:extLst>
              <a:ext uri="{FF2B5EF4-FFF2-40B4-BE49-F238E27FC236}">
                <a16:creationId xmlns:a16="http://schemas.microsoft.com/office/drawing/2014/main" id="{16B2AC35-F4D1-7C43-1B98-E5D82F431A0E}"/>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346846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I Promise">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10/18/2024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graphicFrame>
        <p:nvGraphicFramePr>
          <p:cNvPr id="4" name="Table 3">
            <a:extLst>
              <a:ext uri="{FF2B5EF4-FFF2-40B4-BE49-F238E27FC236}">
                <a16:creationId xmlns:a16="http://schemas.microsoft.com/office/drawing/2014/main" id="{B39FCFDA-4DC7-F703-274A-DFF04FB1AC99}"/>
              </a:ext>
            </a:extLst>
          </p:cNvPr>
          <p:cNvGraphicFramePr>
            <a:graphicFrameLocks noGrp="1"/>
          </p:cNvGraphicFramePr>
          <p:nvPr userDrawn="1">
            <p:extLst>
              <p:ext uri="{D42A27DB-BD31-4B8C-83A1-F6EECF244321}">
                <p14:modId xmlns:p14="http://schemas.microsoft.com/office/powerpoint/2010/main" val="1913792804"/>
              </p:ext>
            </p:extLst>
          </p:nvPr>
        </p:nvGraphicFramePr>
        <p:xfrm>
          <a:off x="1093847" y="675409"/>
          <a:ext cx="10004305" cy="5205845"/>
        </p:xfrm>
        <a:graphic>
          <a:graphicData uri="http://schemas.openxmlformats.org/drawingml/2006/table">
            <a:tbl>
              <a:tblPr firstRow="1" bandRow="1">
                <a:effectLst>
                  <a:outerShdw blurRad="312003" dist="38100" dir="2700000" algn="tl" rotWithShape="0">
                    <a:prstClr val="black">
                      <a:alpha val="40000"/>
                    </a:prstClr>
                  </a:outerShdw>
                </a:effectLst>
                <a:tableStyleId>{2D5ABB26-0587-4C30-8999-92F81FD0307C}</a:tableStyleId>
              </a:tblPr>
              <a:tblGrid>
                <a:gridCol w="10004305">
                  <a:extLst>
                    <a:ext uri="{9D8B030D-6E8A-4147-A177-3AD203B41FA5}">
                      <a16:colId xmlns:a16="http://schemas.microsoft.com/office/drawing/2014/main" val="4229119503"/>
                    </a:ext>
                  </a:extLst>
                </a:gridCol>
              </a:tblGrid>
              <a:tr h="822715">
                <a:tc>
                  <a:txBody>
                    <a:bodyPr/>
                    <a:lstStyle/>
                    <a:p>
                      <a:pPr algn="ctr"/>
                      <a:r>
                        <a:rPr lang="en-US" sz="4400" b="1">
                          <a:solidFill>
                            <a:schemeClr val="bg2"/>
                          </a:solidFill>
                          <a:latin typeface="Libre Franklin" pitchFamily="2" charset="77"/>
                        </a:rPr>
                        <a:t> Our Promise</a:t>
                      </a:r>
                    </a:p>
                  </a:txBody>
                  <a:tcPr anchor="ctr">
                    <a:solidFill>
                      <a:schemeClr val="accent1"/>
                    </a:solidFill>
                  </a:tcPr>
                </a:tc>
                <a:extLst>
                  <a:ext uri="{0D108BD9-81ED-4DB2-BD59-A6C34878D82A}">
                    <a16:rowId xmlns:a16="http://schemas.microsoft.com/office/drawing/2014/main" val="2102129244"/>
                  </a:ext>
                </a:extLst>
              </a:tr>
              <a:tr h="4383130">
                <a:tc>
                  <a:txBody>
                    <a:bodyPr/>
                    <a:lstStyle/>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Uphold strict standards of academic integrity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Teach America’s Founding principles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Tell our whole history—including when we live up to our ideals and when we fall short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understanding of government that is constitutionally-limited and just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Cultivate moral and civic virtues that make strong individual character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Foster civility and mutual respect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Promote curiosity, inquiry, and an openness to diverse viewpoints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Build independent thinking and reasoning skills </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Encourage vibrant learning communities between teachers and parents</a:t>
                      </a:r>
                    </a:p>
                    <a:p>
                      <a:pPr marL="285750" marR="0" lvl="0" indent="-285750" algn="l" defTabSz="914400" rtl="0" eaLnBrk="1" fontAlgn="auto" latinLnBrk="0" hangingPunct="1">
                        <a:lnSpc>
                          <a:spcPct val="140000"/>
                        </a:lnSpc>
                        <a:spcBef>
                          <a:spcPts val="0"/>
                        </a:spcBef>
                        <a:spcAft>
                          <a:spcPts val="0"/>
                        </a:spcAft>
                        <a:buClrTx/>
                        <a:buSzTx/>
                        <a:buFont typeface="Arial" panose="020B0604020202020204" pitchFamily="34" charset="0"/>
                        <a:buChar char="•"/>
                        <a:tabLst/>
                        <a:defRPr/>
                      </a:pPr>
                      <a:r>
                        <a:rPr lang="en-US" sz="1800" b="0" i="1" u="none" strike="noStrike">
                          <a:solidFill>
                            <a:schemeClr val="tx1"/>
                          </a:solidFill>
                          <a:effectLst/>
                          <a:latin typeface="Libre Baskerville" panose="02000000000000000000" pitchFamily="2" charset="0"/>
                        </a:rPr>
                        <a:t>Prepare students to contribute to society as lifelong learners and engaged citizens</a:t>
                      </a:r>
                    </a:p>
                  </a:txBody>
                  <a:tcPr anchor="ctr">
                    <a:solidFill>
                      <a:schemeClr val="accent2">
                        <a:lumMod val="20000"/>
                        <a:lumOff val="80000"/>
                      </a:schemeClr>
                    </a:solidFill>
                  </a:tcPr>
                </a:tc>
                <a:extLst>
                  <a:ext uri="{0D108BD9-81ED-4DB2-BD59-A6C34878D82A}">
                    <a16:rowId xmlns:a16="http://schemas.microsoft.com/office/drawing/2014/main" val="2015560436"/>
                  </a:ext>
                </a:extLst>
              </a:tr>
            </a:tbl>
          </a:graphicData>
        </a:graphic>
      </p:graphicFrame>
    </p:spTree>
    <p:extLst>
      <p:ext uri="{BB962C8B-B14F-4D97-AF65-F5344CB8AC3E}">
        <p14:creationId xmlns:p14="http://schemas.microsoft.com/office/powerpoint/2010/main" val="4158604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Goal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CD003-F61A-8F4B-DD0E-0659ED70791F}"/>
              </a:ext>
            </a:extLst>
          </p:cNvPr>
          <p:cNvSpPr>
            <a:spLocks noGrp="1"/>
          </p:cNvSpPr>
          <p:nvPr>
            <p:ph type="title" hasCustomPrompt="1"/>
          </p:nvPr>
        </p:nvSpPr>
        <p:spPr/>
        <p:txBody>
          <a:bodyPr/>
          <a:lstStyle>
            <a:lvl1pPr>
              <a:defRPr>
                <a:solidFill>
                  <a:schemeClr val="tx2"/>
                </a:solidFill>
              </a:defRPr>
            </a:lvl1pPr>
          </a:lstStyle>
          <a:p>
            <a:r>
              <a:rPr lang="en-US"/>
              <a:t>Our Strategic Goals</a:t>
            </a:r>
          </a:p>
        </p:txBody>
      </p:sp>
      <p:sp>
        <p:nvSpPr>
          <p:cNvPr id="3" name="Slide Number Placeholder 2">
            <a:extLst>
              <a:ext uri="{FF2B5EF4-FFF2-40B4-BE49-F238E27FC236}">
                <a16:creationId xmlns:a16="http://schemas.microsoft.com/office/drawing/2014/main" id="{8EEBAA13-F69B-CB36-5300-4C8842874DF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81F9BBAE-2D11-C177-1D7F-CBC7E6AAB5A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B4E36EA1-74C9-D3D1-8742-D53D6E17ED0D}"/>
              </a:ext>
            </a:extLst>
          </p:cNvPr>
          <p:cNvSpPr>
            <a:spLocks noGrp="1"/>
          </p:cNvSpPr>
          <p:nvPr>
            <p:ph type="dt" sz="half" idx="12"/>
          </p:nvPr>
        </p:nvSpPr>
        <p:spPr/>
        <p:txBody>
          <a:bodyPr/>
          <a:lstStyle/>
          <a:p>
            <a:fld id="{A28E5BD1-723F-5743-815C-AA13F68B6F1E}" type="datetime1">
              <a:rPr lang="en-US" smtClean="0"/>
              <a:t>10/18/2024</a:t>
            </a:fld>
            <a:endParaRPr lang="en-US"/>
          </a:p>
        </p:txBody>
      </p:sp>
      <p:grpSp>
        <p:nvGrpSpPr>
          <p:cNvPr id="6" name="Group 5">
            <a:extLst>
              <a:ext uri="{FF2B5EF4-FFF2-40B4-BE49-F238E27FC236}">
                <a16:creationId xmlns:a16="http://schemas.microsoft.com/office/drawing/2014/main" id="{E47CD7AF-02E8-A19C-E066-3E01E044C3F3}"/>
              </a:ext>
            </a:extLst>
          </p:cNvPr>
          <p:cNvGrpSpPr/>
          <p:nvPr userDrawn="1"/>
        </p:nvGrpSpPr>
        <p:grpSpPr>
          <a:xfrm>
            <a:off x="1806598" y="1590744"/>
            <a:ext cx="9343059" cy="4568511"/>
            <a:chOff x="1977079" y="1528751"/>
            <a:chExt cx="9343059" cy="4568511"/>
          </a:xfrm>
        </p:grpSpPr>
        <p:sp>
          <p:nvSpPr>
            <p:cNvPr id="7" name="TextBox 6">
              <a:extLst>
                <a:ext uri="{FF2B5EF4-FFF2-40B4-BE49-F238E27FC236}">
                  <a16:creationId xmlns:a16="http://schemas.microsoft.com/office/drawing/2014/main" id="{43B5612B-E68C-B6F2-06EF-A4420138C1AA}"/>
                </a:ext>
              </a:extLst>
            </p:cNvPr>
            <p:cNvSpPr txBox="1"/>
            <p:nvPr/>
          </p:nvSpPr>
          <p:spPr>
            <a:xfrm>
              <a:off x="1977079" y="2479589"/>
              <a:ext cx="1458097" cy="769441"/>
            </a:xfrm>
            <a:prstGeom prst="rect">
              <a:avLst/>
            </a:prstGeom>
            <a:solidFill>
              <a:schemeClr val="accent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#2</a:t>
              </a:r>
            </a:p>
          </p:txBody>
        </p:sp>
        <p:sp>
          <p:nvSpPr>
            <p:cNvPr id="8" name="TextBox 7">
              <a:extLst>
                <a:ext uri="{FF2B5EF4-FFF2-40B4-BE49-F238E27FC236}">
                  <a16:creationId xmlns:a16="http://schemas.microsoft.com/office/drawing/2014/main" id="{3C621502-E77B-81F0-855C-BCD051B0A735}"/>
                </a:ext>
              </a:extLst>
            </p:cNvPr>
            <p:cNvSpPr txBox="1"/>
            <p:nvPr/>
          </p:nvSpPr>
          <p:spPr>
            <a:xfrm>
              <a:off x="1977079" y="1528751"/>
              <a:ext cx="1458097" cy="769441"/>
            </a:xfrm>
            <a:prstGeom prst="rect">
              <a:avLst/>
            </a:prstGeom>
            <a:solidFill>
              <a:schemeClr val="tx2"/>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#1</a:t>
              </a:r>
            </a:p>
          </p:txBody>
        </p:sp>
        <p:sp>
          <p:nvSpPr>
            <p:cNvPr id="9" name="TextBox 8">
              <a:extLst>
                <a:ext uri="{FF2B5EF4-FFF2-40B4-BE49-F238E27FC236}">
                  <a16:creationId xmlns:a16="http://schemas.microsoft.com/office/drawing/2014/main" id="{D85D7734-2BC4-A586-5A3D-AE339EE3B942}"/>
                </a:ext>
              </a:extLst>
            </p:cNvPr>
            <p:cNvSpPr txBox="1"/>
            <p:nvPr/>
          </p:nvSpPr>
          <p:spPr>
            <a:xfrm>
              <a:off x="1977079" y="4378411"/>
              <a:ext cx="1458097" cy="769441"/>
            </a:xfrm>
            <a:prstGeom prst="rect">
              <a:avLst/>
            </a:prstGeom>
            <a:solidFill>
              <a:schemeClr val="accent4"/>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#4</a:t>
              </a:r>
            </a:p>
          </p:txBody>
        </p:sp>
        <p:sp>
          <p:nvSpPr>
            <p:cNvPr id="10" name="TextBox 9">
              <a:extLst>
                <a:ext uri="{FF2B5EF4-FFF2-40B4-BE49-F238E27FC236}">
                  <a16:creationId xmlns:a16="http://schemas.microsoft.com/office/drawing/2014/main" id="{E846C18F-2272-EE92-35CB-5EE8E7724949}"/>
                </a:ext>
              </a:extLst>
            </p:cNvPr>
            <p:cNvSpPr txBox="1"/>
            <p:nvPr/>
          </p:nvSpPr>
          <p:spPr>
            <a:xfrm>
              <a:off x="3822355" y="1528751"/>
              <a:ext cx="677256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Product &amp; Service Usage</a:t>
              </a:r>
            </a:p>
          </p:txBody>
        </p:sp>
        <p:sp>
          <p:nvSpPr>
            <p:cNvPr id="11" name="TextBox 10">
              <a:extLst>
                <a:ext uri="{FF2B5EF4-FFF2-40B4-BE49-F238E27FC236}">
                  <a16:creationId xmlns:a16="http://schemas.microsoft.com/office/drawing/2014/main" id="{AB5AE960-6AD8-2B5A-C1A2-8FB11EB024E1}"/>
                </a:ext>
              </a:extLst>
            </p:cNvPr>
            <p:cNvSpPr txBox="1"/>
            <p:nvPr/>
          </p:nvSpPr>
          <p:spPr>
            <a:xfrm>
              <a:off x="3822356" y="2479588"/>
              <a:ext cx="7497782"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100,000 Educator Network</a:t>
              </a:r>
            </a:p>
          </p:txBody>
        </p:sp>
        <p:sp>
          <p:nvSpPr>
            <p:cNvPr id="12" name="TextBox 11">
              <a:extLst>
                <a:ext uri="{FF2B5EF4-FFF2-40B4-BE49-F238E27FC236}">
                  <a16:creationId xmlns:a16="http://schemas.microsoft.com/office/drawing/2014/main" id="{7951EB5D-D3C4-8DB8-5DEE-6649EA27DDF6}"/>
                </a:ext>
              </a:extLst>
            </p:cNvPr>
            <p:cNvSpPr txBox="1"/>
            <p:nvPr/>
          </p:nvSpPr>
          <p:spPr>
            <a:xfrm>
              <a:off x="3822357" y="437841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Thought Leadership</a:t>
              </a:r>
            </a:p>
          </p:txBody>
        </p:sp>
        <p:sp>
          <p:nvSpPr>
            <p:cNvPr id="13" name="TextBox 12">
              <a:extLst>
                <a:ext uri="{FF2B5EF4-FFF2-40B4-BE49-F238E27FC236}">
                  <a16:creationId xmlns:a16="http://schemas.microsoft.com/office/drawing/2014/main" id="{6B20F830-4398-CCE8-8D99-96C6966673C2}"/>
                </a:ext>
              </a:extLst>
            </p:cNvPr>
            <p:cNvSpPr txBox="1"/>
            <p:nvPr/>
          </p:nvSpPr>
          <p:spPr>
            <a:xfrm>
              <a:off x="1977080" y="5327821"/>
              <a:ext cx="1458097" cy="769441"/>
            </a:xfrm>
            <a:prstGeom prst="rect">
              <a:avLst/>
            </a:prstGeom>
            <a:solidFill>
              <a:schemeClr val="tx1"/>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#5</a:t>
              </a:r>
            </a:p>
          </p:txBody>
        </p:sp>
        <p:sp>
          <p:nvSpPr>
            <p:cNvPr id="14" name="TextBox 13">
              <a:extLst>
                <a:ext uri="{FF2B5EF4-FFF2-40B4-BE49-F238E27FC236}">
                  <a16:creationId xmlns:a16="http://schemas.microsoft.com/office/drawing/2014/main" id="{490B8F58-B81E-198A-CBEC-140953E98056}"/>
                </a:ext>
              </a:extLst>
            </p:cNvPr>
            <p:cNvSpPr txBox="1"/>
            <p:nvPr/>
          </p:nvSpPr>
          <p:spPr>
            <a:xfrm>
              <a:off x="1977079" y="3429000"/>
              <a:ext cx="1458097" cy="769441"/>
            </a:xfrm>
            <a:prstGeom prst="rect">
              <a:avLst/>
            </a:prstGeom>
            <a:solidFill>
              <a:schemeClr val="accent3"/>
            </a:solidFill>
            <a:effectLst>
              <a:outerShdw blurRad="304800" dist="38100" dir="2700000" algn="tl" rotWithShape="0">
                <a:prstClr val="black">
                  <a:alpha val="64732"/>
                </a:prstClr>
              </a:outerShdw>
            </a:effectLst>
          </p:spPr>
          <p:txBody>
            <a:bodyPr wrap="square" rtlCol="0">
              <a:spAutoFit/>
            </a:bodyPr>
            <a:lstStyle/>
            <a:p>
              <a:pPr algn="ctr"/>
              <a:r>
                <a:rPr lang="en-US" sz="4400" b="1">
                  <a:solidFill>
                    <a:schemeClr val="bg1"/>
                  </a:solidFill>
                  <a:latin typeface="Libre Franklin" pitchFamily="2" charset="77"/>
                </a:rPr>
                <a:t>#3</a:t>
              </a:r>
            </a:p>
          </p:txBody>
        </p:sp>
        <p:sp>
          <p:nvSpPr>
            <p:cNvPr id="15" name="TextBox 14">
              <a:extLst>
                <a:ext uri="{FF2B5EF4-FFF2-40B4-BE49-F238E27FC236}">
                  <a16:creationId xmlns:a16="http://schemas.microsoft.com/office/drawing/2014/main" id="{D310BD7F-5350-B574-846C-5C96091355A6}"/>
                </a:ext>
              </a:extLst>
            </p:cNvPr>
            <p:cNvSpPr txBox="1"/>
            <p:nvPr/>
          </p:nvSpPr>
          <p:spPr>
            <a:xfrm>
              <a:off x="3822355" y="3429000"/>
              <a:ext cx="4871315"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Financial Support</a:t>
              </a:r>
            </a:p>
          </p:txBody>
        </p:sp>
        <p:sp>
          <p:nvSpPr>
            <p:cNvPr id="16" name="TextBox 15">
              <a:extLst>
                <a:ext uri="{FF2B5EF4-FFF2-40B4-BE49-F238E27FC236}">
                  <a16:creationId xmlns:a16="http://schemas.microsoft.com/office/drawing/2014/main" id="{2A5B915F-7BE7-430A-1217-AC5F18CC7190}"/>
                </a:ext>
              </a:extLst>
            </p:cNvPr>
            <p:cNvSpPr txBox="1"/>
            <p:nvPr/>
          </p:nvSpPr>
          <p:spPr>
            <a:xfrm>
              <a:off x="3822357" y="5327820"/>
              <a:ext cx="5494638" cy="769441"/>
            </a:xfrm>
            <a:prstGeom prst="rect">
              <a:avLst/>
            </a:prstGeom>
            <a:solidFill>
              <a:schemeClr val="bg1">
                <a:lumMod val="90000"/>
                <a:alpha val="26830"/>
              </a:schemeClr>
            </a:solidFill>
            <a:effectLst>
              <a:outerShdw blurRad="304800" dist="38100" dir="2700000" algn="tl" rotWithShape="0">
                <a:prstClr val="black">
                  <a:alpha val="32692"/>
                </a:prstClr>
              </a:outerShdw>
            </a:effectLst>
          </p:spPr>
          <p:txBody>
            <a:bodyPr wrap="square" rtlCol="0">
              <a:spAutoFit/>
            </a:bodyPr>
            <a:lstStyle/>
            <a:p>
              <a:r>
                <a:rPr lang="en-US" sz="4400">
                  <a:latin typeface="Libre Franklin" pitchFamily="2" charset="77"/>
                </a:rPr>
                <a:t>Business Excellence</a:t>
              </a:r>
            </a:p>
          </p:txBody>
        </p:sp>
      </p:grpSp>
      <p:pic>
        <p:nvPicPr>
          <p:cNvPr id="17" name="Picture 16" descr="A close up of a logo&#10;&#10;Description automatically generated">
            <a:extLst>
              <a:ext uri="{FF2B5EF4-FFF2-40B4-BE49-F238E27FC236}">
                <a16:creationId xmlns:a16="http://schemas.microsoft.com/office/drawing/2014/main" id="{93FA122B-C0CF-4174-99B0-E52516828405}"/>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41852296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ath to 100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2E9D114-06F6-AAD8-3C0B-9C25C8856889}"/>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CFA79BD5-C53B-B6EF-CC7B-FB118E8B158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B86CFCA-B0FC-858B-CA4B-77B25BC50688}"/>
              </a:ext>
            </a:extLst>
          </p:cNvPr>
          <p:cNvSpPr>
            <a:spLocks noGrp="1"/>
          </p:cNvSpPr>
          <p:nvPr>
            <p:ph type="dt" sz="half" idx="12"/>
          </p:nvPr>
        </p:nvSpPr>
        <p:spPr/>
        <p:txBody>
          <a:bodyPr/>
          <a:lstStyle/>
          <a:p>
            <a:fld id="{A28E5BD1-723F-5743-815C-AA13F68B6F1E}" type="datetime1">
              <a:rPr lang="en-US" smtClean="0"/>
              <a:t>10/18/2024</a:t>
            </a:fld>
            <a:endParaRPr lang="en-US"/>
          </a:p>
        </p:txBody>
      </p:sp>
      <p:graphicFrame>
        <p:nvGraphicFramePr>
          <p:cNvPr id="6" name="Chart 5">
            <a:extLst>
              <a:ext uri="{FF2B5EF4-FFF2-40B4-BE49-F238E27FC236}">
                <a16:creationId xmlns:a16="http://schemas.microsoft.com/office/drawing/2014/main" id="{DF923110-7994-21CA-71EC-B3ADB54587FA}"/>
              </a:ext>
            </a:extLst>
          </p:cNvPr>
          <p:cNvGraphicFramePr/>
          <p:nvPr userDrawn="1">
            <p:extLst>
              <p:ext uri="{D42A27DB-BD31-4B8C-83A1-F6EECF244321}">
                <p14:modId xmlns:p14="http://schemas.microsoft.com/office/powerpoint/2010/main" val="2574825697"/>
              </p:ext>
            </p:extLst>
          </p:nvPr>
        </p:nvGraphicFramePr>
        <p:xfrm>
          <a:off x="439725" y="249369"/>
          <a:ext cx="11312550" cy="612399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A close up of a logo&#10;&#10;Description automatically generated">
            <a:extLst>
              <a:ext uri="{FF2B5EF4-FFF2-40B4-BE49-F238E27FC236}">
                <a16:creationId xmlns:a16="http://schemas.microsoft.com/office/drawing/2014/main" id="{77DF9BDC-B2DF-44F4-1C95-DF6AFEB95399}"/>
              </a:ext>
            </a:extLst>
          </p:cNvPr>
          <p:cNvPicPr>
            <a:picLocks noChangeAspect="1"/>
          </p:cNvPicPr>
          <p:nvPr userDrawn="1"/>
        </p:nvPicPr>
        <p:blipFill>
          <a:blip r:embed="rId3"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9050207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Pipelin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D6F338-E0E9-41F9-6AAA-2EAF81F4246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7AEEE2D-5AE0-E4F0-693E-0E8D33573532}"/>
              </a:ext>
            </a:extLst>
          </p:cNvPr>
          <p:cNvSpPr>
            <a:spLocks noGrp="1"/>
          </p:cNvSpPr>
          <p:nvPr>
            <p:ph type="dt" sz="half" idx="12"/>
          </p:nvPr>
        </p:nvSpPr>
        <p:spPr/>
        <p:txBody>
          <a:bodyPr/>
          <a:lstStyle/>
          <a:p>
            <a:fld id="{A28E5BD1-723F-5743-815C-AA13F68B6F1E}" type="datetime1">
              <a:rPr lang="en-US" smtClean="0"/>
              <a:t>10/18/2024</a:t>
            </a:fld>
            <a:endParaRPr lang="en-US"/>
          </a:p>
        </p:txBody>
      </p:sp>
      <p:pic>
        <p:nvPicPr>
          <p:cNvPr id="6" name="Picture 5" descr="A close up of a logo&#10;&#10;Description automatically generated">
            <a:extLst>
              <a:ext uri="{FF2B5EF4-FFF2-40B4-BE49-F238E27FC236}">
                <a16:creationId xmlns:a16="http://schemas.microsoft.com/office/drawing/2014/main" id="{204A4CC0-B5ED-BC47-9EF0-3CCCD8C6EF20}"/>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7" name="Picture 6" descr="Graphical user interface, website&#10;&#10;Description automatically generated">
            <a:extLst>
              <a:ext uri="{FF2B5EF4-FFF2-40B4-BE49-F238E27FC236}">
                <a16:creationId xmlns:a16="http://schemas.microsoft.com/office/drawing/2014/main" id="{263463F5-B307-D141-3267-C2A3EE91C48B}"/>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a:stretch/>
        </p:blipFill>
        <p:spPr>
          <a:xfrm>
            <a:off x="-67099" y="2482589"/>
            <a:ext cx="1912632" cy="2560320"/>
          </a:xfrm>
          <a:prstGeom prst="rect">
            <a:avLst/>
          </a:prstGeom>
          <a:effectLst>
            <a:outerShdw blurRad="304800" dist="38100" dir="2700000" algn="tl" rotWithShape="0">
              <a:schemeClr val="tx1">
                <a:lumMod val="60000"/>
                <a:lumOff val="40000"/>
              </a:schemeClr>
            </a:outerShdw>
          </a:effectLst>
        </p:spPr>
      </p:pic>
      <p:sp>
        <p:nvSpPr>
          <p:cNvPr id="8" name="Title 1">
            <a:extLst>
              <a:ext uri="{FF2B5EF4-FFF2-40B4-BE49-F238E27FC236}">
                <a16:creationId xmlns:a16="http://schemas.microsoft.com/office/drawing/2014/main" id="{3A3F8470-28D4-4028-D31A-204BB3B4C6A8}"/>
              </a:ext>
            </a:extLst>
          </p:cNvPr>
          <p:cNvSpPr>
            <a:spLocks noGrp="1"/>
          </p:cNvSpPr>
          <p:nvPr>
            <p:ph type="title"/>
          </p:nvPr>
        </p:nvSpPr>
        <p:spPr>
          <a:xfrm>
            <a:off x="212835" y="139927"/>
            <a:ext cx="11766331" cy="1325563"/>
          </a:xfrm>
        </p:spPr>
        <p:txBody>
          <a:bodyPr/>
          <a:lstStyle>
            <a:lvl1pPr>
              <a:defRPr>
                <a:solidFill>
                  <a:schemeClr val="tx2"/>
                </a:solidFill>
              </a:defRPr>
            </a:lvl1pPr>
          </a:lstStyle>
          <a:p>
            <a:r>
              <a:rPr lang="en-US"/>
              <a:t>Curriculum Pipeline</a:t>
            </a:r>
          </a:p>
        </p:txBody>
      </p:sp>
      <p:pic>
        <p:nvPicPr>
          <p:cNvPr id="9" name="Picture 8" descr="A picture containing text, photo, person, sign&#10;&#10;Description automatically generated">
            <a:extLst>
              <a:ext uri="{FF2B5EF4-FFF2-40B4-BE49-F238E27FC236}">
                <a16:creationId xmlns:a16="http://schemas.microsoft.com/office/drawing/2014/main" id="{EF62462E-AD52-8541-4928-59539A27E7DC}"/>
              </a:ext>
            </a:extLst>
          </p:cNvPr>
          <p:cNvPicPr>
            <a:picLocks noChangeAspect="1"/>
          </p:cNvPicPr>
          <p:nvPr userDrawn="1"/>
        </p:nvPicPr>
        <p:blipFill>
          <a:blip r:embed="rId4">
            <a:alphaModFix/>
          </a:blip>
          <a:stretch>
            <a:fillRect/>
          </a:stretch>
        </p:blipFill>
        <p:spPr>
          <a:xfrm>
            <a:off x="1226399" y="2226857"/>
            <a:ext cx="2238113" cy="2971800"/>
          </a:xfrm>
          <a:prstGeom prst="rect">
            <a:avLst/>
          </a:prstGeom>
          <a:effectLst>
            <a:outerShdw blurRad="304800" dist="38100" dir="2700000" algn="tl" rotWithShape="0">
              <a:schemeClr val="tx1">
                <a:lumMod val="60000"/>
                <a:lumOff val="40000"/>
              </a:schemeClr>
            </a:outerShdw>
          </a:effectLst>
        </p:spPr>
      </p:pic>
      <p:pic>
        <p:nvPicPr>
          <p:cNvPr id="10" name="Picture 5" descr="A picture containing calendar&#10;&#10;Description automatically generated">
            <a:extLst>
              <a:ext uri="{FF2B5EF4-FFF2-40B4-BE49-F238E27FC236}">
                <a16:creationId xmlns:a16="http://schemas.microsoft.com/office/drawing/2014/main" id="{99F84E3B-9BDB-05F0-B33F-49152EB9498B}"/>
              </a:ext>
            </a:extLst>
          </p:cNvPr>
          <p:cNvPicPr>
            <a:picLocks noChangeAspect="1"/>
          </p:cNvPicPr>
          <p:nvPr userDrawn="1"/>
        </p:nvPicPr>
        <p:blipFill>
          <a:blip r:embed="rId5"/>
          <a:stretch>
            <a:fillRect/>
          </a:stretch>
        </p:blipFill>
        <p:spPr>
          <a:xfrm>
            <a:off x="2548945" y="2094623"/>
            <a:ext cx="2625911" cy="3336252"/>
          </a:xfrm>
          <a:prstGeom prst="rect">
            <a:avLst/>
          </a:prstGeom>
          <a:effectLst>
            <a:outerShdw blurRad="304800" dist="38100" dir="2700000" algn="tl" rotWithShape="0">
              <a:prstClr val="black">
                <a:alpha val="40000"/>
              </a:prstClr>
            </a:outerShdw>
          </a:effectLst>
        </p:spPr>
      </p:pic>
      <p:pic>
        <p:nvPicPr>
          <p:cNvPr id="11" name="Picture 10" descr="Timeline&#10;&#10;Description automatically generated">
            <a:extLst>
              <a:ext uri="{FF2B5EF4-FFF2-40B4-BE49-F238E27FC236}">
                <a16:creationId xmlns:a16="http://schemas.microsoft.com/office/drawing/2014/main" id="{BBAF2F01-EEE2-07F2-A392-32652AA96651}"/>
              </a:ext>
            </a:extLst>
          </p:cNvPr>
          <p:cNvPicPr>
            <a:picLocks noChangeAspect="1"/>
          </p:cNvPicPr>
          <p:nvPr userDrawn="1"/>
        </p:nvPicPr>
        <p:blipFill>
          <a:blip r:embed="rId6"/>
          <a:stretch>
            <a:fillRect/>
          </a:stretch>
        </p:blipFill>
        <p:spPr>
          <a:xfrm>
            <a:off x="4591200" y="4249441"/>
            <a:ext cx="2297616" cy="1472259"/>
          </a:xfrm>
          <a:prstGeom prst="rect">
            <a:avLst/>
          </a:prstGeom>
          <a:effectLst>
            <a:outerShdw blurRad="304800" dist="38100" dir="2700000" algn="tl" rotWithShape="0">
              <a:prstClr val="black">
                <a:alpha val="40000"/>
              </a:prstClr>
            </a:outerShdw>
          </a:effectLst>
        </p:spPr>
      </p:pic>
      <p:grpSp>
        <p:nvGrpSpPr>
          <p:cNvPr id="15" name="Group 14">
            <a:extLst>
              <a:ext uri="{FF2B5EF4-FFF2-40B4-BE49-F238E27FC236}">
                <a16:creationId xmlns:a16="http://schemas.microsoft.com/office/drawing/2014/main" id="{13BE61C5-CF28-F921-A56B-A1FF85154B20}"/>
              </a:ext>
            </a:extLst>
          </p:cNvPr>
          <p:cNvGrpSpPr/>
          <p:nvPr userDrawn="1"/>
        </p:nvGrpSpPr>
        <p:grpSpPr>
          <a:xfrm>
            <a:off x="9851142" y="1437363"/>
            <a:ext cx="2340858" cy="1828800"/>
            <a:chOff x="9851142" y="1192027"/>
            <a:chExt cx="2340858" cy="1828800"/>
          </a:xfrm>
        </p:grpSpPr>
        <p:sp>
          <p:nvSpPr>
            <p:cNvPr id="16" name="Content Placeholder 4">
              <a:extLst>
                <a:ext uri="{FF2B5EF4-FFF2-40B4-BE49-F238E27FC236}">
                  <a16:creationId xmlns:a16="http://schemas.microsoft.com/office/drawing/2014/main" id="{DD62ABB5-B423-3EA8-E624-4C945F75D0B8}"/>
                </a:ext>
              </a:extLst>
            </p:cNvPr>
            <p:cNvSpPr txBox="1">
              <a:spLocks/>
            </p:cNvSpPr>
            <p:nvPr/>
          </p:nvSpPr>
          <p:spPr>
            <a:xfrm>
              <a:off x="9851142" y="1192027"/>
              <a:ext cx="2340858" cy="1828800"/>
            </a:xfrm>
            <a:prstGeom prst="rect">
              <a:avLst/>
            </a:prstGeom>
            <a:solidFill>
              <a:schemeClr val="accent3">
                <a:lumMod val="40000"/>
                <a:lumOff val="6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K-8 </a:t>
              </a:r>
            </a:p>
            <a:p>
              <a:pPr marL="0" indent="0">
                <a:buFont typeface="Arial" panose="020B0604020202020204" pitchFamily="34" charset="0"/>
                <a:buNone/>
              </a:pPr>
              <a:r>
                <a:rPr lang="en-US" sz="2000">
                  <a:latin typeface="Libre Franklin Medium" pitchFamily="2" charset="77"/>
                </a:rPr>
                <a:t>Resources</a:t>
              </a:r>
            </a:p>
          </p:txBody>
        </p:sp>
        <p:sp>
          <p:nvSpPr>
            <p:cNvPr id="17" name="Content Placeholder 4">
              <a:extLst>
                <a:ext uri="{FF2B5EF4-FFF2-40B4-BE49-F238E27FC236}">
                  <a16:creationId xmlns:a16="http://schemas.microsoft.com/office/drawing/2014/main" id="{126C597F-D61C-3A59-9A4B-C0EC7478F8E1}"/>
                </a:ext>
              </a:extLst>
            </p:cNvPr>
            <p:cNvSpPr txBox="1">
              <a:spLocks/>
            </p:cNvSpPr>
            <p:nvPr/>
          </p:nvSpPr>
          <p:spPr>
            <a:xfrm>
              <a:off x="11372931" y="2584539"/>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’24-26</a:t>
              </a:r>
            </a:p>
          </p:txBody>
        </p:sp>
      </p:grpSp>
      <p:pic>
        <p:nvPicPr>
          <p:cNvPr id="18" name="Picture 17" descr="A picture containing text&#10;&#10;Description automatically generated">
            <a:extLst>
              <a:ext uri="{FF2B5EF4-FFF2-40B4-BE49-F238E27FC236}">
                <a16:creationId xmlns:a16="http://schemas.microsoft.com/office/drawing/2014/main" id="{1610D511-7C24-962B-F572-ECD5A53E5FFD}"/>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a:stretch/>
        </p:blipFill>
        <p:spPr>
          <a:xfrm>
            <a:off x="4562615" y="1803798"/>
            <a:ext cx="2340858" cy="2340858"/>
          </a:xfrm>
          <a:prstGeom prst="rect">
            <a:avLst/>
          </a:prstGeom>
          <a:effectLst>
            <a:outerShdw blurRad="203200" dist="38100" dir="2700000" algn="tl" rotWithShape="0">
              <a:prstClr val="black">
                <a:alpha val="40000"/>
              </a:prstClr>
            </a:outerShdw>
          </a:effectLst>
        </p:spPr>
      </p:pic>
      <p:grpSp>
        <p:nvGrpSpPr>
          <p:cNvPr id="19" name="Group 4">
            <a:extLst>
              <a:ext uri="{FF2B5EF4-FFF2-40B4-BE49-F238E27FC236}">
                <a16:creationId xmlns:a16="http://schemas.microsoft.com/office/drawing/2014/main" id="{221AA6FC-1ACF-1502-D556-819E00884E9D}"/>
              </a:ext>
            </a:extLst>
          </p:cNvPr>
          <p:cNvGrpSpPr>
            <a:grpSpLocks noChangeAspect="1"/>
          </p:cNvGrpSpPr>
          <p:nvPr userDrawn="1"/>
        </p:nvGrpSpPr>
        <p:grpSpPr>
          <a:xfrm>
            <a:off x="6497402" y="3790687"/>
            <a:ext cx="3206045" cy="2378102"/>
            <a:chOff x="0" y="3"/>
            <a:chExt cx="10069851" cy="7469367"/>
          </a:xfrm>
          <a:effectLst>
            <a:outerShdw blurRad="177800" dist="38100" dir="2700000" algn="tl" rotWithShape="0">
              <a:prstClr val="black">
                <a:alpha val="40000"/>
              </a:prstClr>
            </a:outerShdw>
          </a:effectLst>
        </p:grpSpPr>
        <p:pic>
          <p:nvPicPr>
            <p:cNvPr id="20" name="Picture 5">
              <a:extLst>
                <a:ext uri="{FF2B5EF4-FFF2-40B4-BE49-F238E27FC236}">
                  <a16:creationId xmlns:a16="http://schemas.microsoft.com/office/drawing/2014/main" id="{28F1E840-C9F7-08F6-3CDC-A1B3F08E94F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0" y="3"/>
              <a:ext cx="10069851" cy="7469367"/>
            </a:xfrm>
            <a:prstGeom prst="rect">
              <a:avLst/>
            </a:prstGeom>
          </p:spPr>
        </p:pic>
      </p:grpSp>
      <p:pic>
        <p:nvPicPr>
          <p:cNvPr id="21" name="Picture 4">
            <a:extLst>
              <a:ext uri="{FF2B5EF4-FFF2-40B4-BE49-F238E27FC236}">
                <a16:creationId xmlns:a16="http://schemas.microsoft.com/office/drawing/2014/main" id="{DE7FB240-23B8-6538-5F31-6913C9AD9672}"/>
              </a:ext>
            </a:extLst>
          </p:cNvPr>
          <p:cNvPicPr>
            <a:picLocks noChangeAspect="1"/>
          </p:cNvPicPr>
          <p:nvPr userDrawn="1"/>
        </p:nvPicPr>
        <p:blipFill rotWithShape="1">
          <a:blip r:embed="rId9" cstate="print">
            <a:extLst>
              <a:ext uri="{28A0092B-C50C-407E-A947-70E740481C1C}">
                <a14:useLocalDpi xmlns:a14="http://schemas.microsoft.com/office/drawing/2010/main"/>
              </a:ext>
            </a:extLst>
          </a:blip>
          <a:srcRect/>
          <a:stretch/>
        </p:blipFill>
        <p:spPr>
          <a:xfrm>
            <a:off x="6497402" y="1465490"/>
            <a:ext cx="3206045" cy="2232462"/>
          </a:xfrm>
          <a:prstGeom prst="rect">
            <a:avLst/>
          </a:prstGeom>
          <a:effectLst>
            <a:outerShdw blurRad="177800" dist="38100" dir="2700000" algn="tl" rotWithShape="0">
              <a:prstClr val="black">
                <a:alpha val="40000"/>
              </a:prstClr>
            </a:outerShdw>
          </a:effectLst>
        </p:spPr>
      </p:pic>
      <p:grpSp>
        <p:nvGrpSpPr>
          <p:cNvPr id="22" name="Group 21">
            <a:extLst>
              <a:ext uri="{FF2B5EF4-FFF2-40B4-BE49-F238E27FC236}">
                <a16:creationId xmlns:a16="http://schemas.microsoft.com/office/drawing/2014/main" id="{C226E09A-F1D4-6ED6-A000-E097831E92FD}"/>
              </a:ext>
            </a:extLst>
          </p:cNvPr>
          <p:cNvGrpSpPr/>
          <p:nvPr userDrawn="1"/>
        </p:nvGrpSpPr>
        <p:grpSpPr>
          <a:xfrm>
            <a:off x="9851142" y="3365513"/>
            <a:ext cx="2340858" cy="1828800"/>
            <a:chOff x="9851142" y="3068633"/>
            <a:chExt cx="2340858" cy="1828800"/>
          </a:xfrm>
        </p:grpSpPr>
        <p:sp>
          <p:nvSpPr>
            <p:cNvPr id="23" name="Content Placeholder 4">
              <a:extLst>
                <a:ext uri="{FF2B5EF4-FFF2-40B4-BE49-F238E27FC236}">
                  <a16:creationId xmlns:a16="http://schemas.microsoft.com/office/drawing/2014/main" id="{243B136C-8B08-8E4F-43E8-0E5316966A2F}"/>
                </a:ext>
              </a:extLst>
            </p:cNvPr>
            <p:cNvSpPr txBox="1">
              <a:spLocks/>
            </p:cNvSpPr>
            <p:nvPr/>
          </p:nvSpPr>
          <p:spPr>
            <a:xfrm>
              <a:off x="9851142" y="3068633"/>
              <a:ext cx="2340858" cy="1828800"/>
            </a:xfrm>
            <a:prstGeom prst="rect">
              <a:avLst/>
            </a:prstGeom>
            <a:solidFill>
              <a:schemeClr val="accent2">
                <a:lumMod val="60000"/>
                <a:lumOff val="4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Digital Civics Resource</a:t>
              </a:r>
            </a:p>
          </p:txBody>
        </p:sp>
        <p:sp>
          <p:nvSpPr>
            <p:cNvPr id="24" name="Content Placeholder 4">
              <a:extLst>
                <a:ext uri="{FF2B5EF4-FFF2-40B4-BE49-F238E27FC236}">
                  <a16:creationId xmlns:a16="http://schemas.microsoft.com/office/drawing/2014/main" id="{581DCDAB-51D2-C9BD-026E-41CD21C7CA0A}"/>
                </a:ext>
              </a:extLst>
            </p:cNvPr>
            <p:cNvSpPr txBox="1">
              <a:spLocks/>
            </p:cNvSpPr>
            <p:nvPr/>
          </p:nvSpPr>
          <p:spPr>
            <a:xfrm>
              <a:off x="11372931" y="4546921"/>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grpSp>
        <p:nvGrpSpPr>
          <p:cNvPr id="25" name="Group 24">
            <a:extLst>
              <a:ext uri="{FF2B5EF4-FFF2-40B4-BE49-F238E27FC236}">
                <a16:creationId xmlns:a16="http://schemas.microsoft.com/office/drawing/2014/main" id="{C744AA08-599B-24B7-311C-093415610459}"/>
              </a:ext>
            </a:extLst>
          </p:cNvPr>
          <p:cNvGrpSpPr/>
          <p:nvPr userDrawn="1"/>
        </p:nvGrpSpPr>
        <p:grpSpPr>
          <a:xfrm>
            <a:off x="9851142" y="5288943"/>
            <a:ext cx="2340858" cy="914400"/>
            <a:chOff x="9869186" y="3153521"/>
            <a:chExt cx="2340858" cy="914400"/>
          </a:xfrm>
        </p:grpSpPr>
        <p:sp>
          <p:nvSpPr>
            <p:cNvPr id="26" name="Content Placeholder 4">
              <a:extLst>
                <a:ext uri="{FF2B5EF4-FFF2-40B4-BE49-F238E27FC236}">
                  <a16:creationId xmlns:a16="http://schemas.microsoft.com/office/drawing/2014/main" id="{8B2806F7-EC44-1B60-59E6-6686F305D943}"/>
                </a:ext>
              </a:extLst>
            </p:cNvPr>
            <p:cNvSpPr txBox="1">
              <a:spLocks/>
            </p:cNvSpPr>
            <p:nvPr/>
          </p:nvSpPr>
          <p:spPr>
            <a:xfrm>
              <a:off x="9869186" y="3153521"/>
              <a:ext cx="2340858" cy="914400"/>
            </a:xfrm>
            <a:prstGeom prst="rect">
              <a:avLst/>
            </a:prstGeom>
            <a:solidFill>
              <a:schemeClr val="tx2">
                <a:lumMod val="20000"/>
                <a:lumOff val="80000"/>
              </a:schemeClr>
            </a:solidFill>
            <a:effectLst>
              <a:outerShdw blurRad="304800" dist="38100" dir="2700000" algn="tl"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Libre Franklin Medium" pitchFamily="2" charset="77"/>
                </a:rPr>
                <a:t>Civics Bee</a:t>
              </a:r>
            </a:p>
          </p:txBody>
        </p:sp>
        <p:sp>
          <p:nvSpPr>
            <p:cNvPr id="27" name="Content Placeholder 4">
              <a:extLst>
                <a:ext uri="{FF2B5EF4-FFF2-40B4-BE49-F238E27FC236}">
                  <a16:creationId xmlns:a16="http://schemas.microsoft.com/office/drawing/2014/main" id="{3755EA53-8DBD-AB86-F5F0-36DD6248A269}"/>
                </a:ext>
              </a:extLst>
            </p:cNvPr>
            <p:cNvSpPr txBox="1">
              <a:spLocks/>
            </p:cNvSpPr>
            <p:nvPr/>
          </p:nvSpPr>
          <p:spPr>
            <a:xfrm>
              <a:off x="11387957" y="3631633"/>
              <a:ext cx="731520" cy="320040"/>
            </a:xfrm>
            <a:prstGeom prst="rect">
              <a:avLst/>
            </a:prstGeom>
            <a:solidFill>
              <a:schemeClr val="accent1">
                <a:alpha val="76089"/>
              </a:schemeClr>
            </a:solidFill>
            <a:effectLst>
              <a:outerShdw blurRad="190500" dist="38100" dir="2700000" algn="tl" rotWithShape="0">
                <a:prstClr val="black">
                  <a:alpha val="40000"/>
                </a:prstClr>
              </a:outerShdw>
            </a:effectLst>
          </p:spPr>
          <p:txBody>
            <a:bodyPr vert="horz" lIns="91440" tIns="45720" rIns="91440" bIns="457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a:solidFill>
                    <a:schemeClr val="bg1"/>
                  </a:solidFill>
                  <a:latin typeface="Libre Franklin Medium" pitchFamily="2" charset="77"/>
                </a:rPr>
                <a:t>’24-25</a:t>
              </a:r>
            </a:p>
          </p:txBody>
        </p:sp>
      </p:grpSp>
    </p:spTree>
    <p:extLst>
      <p:ext uri="{BB962C8B-B14F-4D97-AF65-F5344CB8AC3E}">
        <p14:creationId xmlns:p14="http://schemas.microsoft.com/office/powerpoint/2010/main" val="36559853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inciples Virtues">
    <p:bg>
      <p:bgPr>
        <a:solidFill>
          <a:schemeClr val="bg2"/>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3E22A8C2-6EE9-E148-99AE-A8F88B74E364}"/>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8" name="Footer Placeholder 4">
            <a:extLst>
              <a:ext uri="{FF2B5EF4-FFF2-40B4-BE49-F238E27FC236}">
                <a16:creationId xmlns:a16="http://schemas.microsoft.com/office/drawing/2014/main" id="{0EA80699-1C09-B94C-A164-31EE20E12CC9}"/>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3D5FC5C4-C47E-3745-8027-EA469FD9CB62}"/>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3EB4F27F-1EAF-8240-85E2-B361F6E50C8D}" type="datetime1">
              <a:rPr lang="en-US" smtClean="0"/>
              <a:t>10/18/2024</a:t>
            </a:fld>
            <a:endParaRPr lang="en-US"/>
          </a:p>
        </p:txBody>
      </p:sp>
      <p:pic>
        <p:nvPicPr>
          <p:cNvPr id="2" name="Picture 1" descr="A close up of a logo&#10;&#10;Description automatically generated">
            <a:extLst>
              <a:ext uri="{FF2B5EF4-FFF2-40B4-BE49-F238E27FC236}">
                <a16:creationId xmlns:a16="http://schemas.microsoft.com/office/drawing/2014/main" id="{D6A989DA-FAEF-C946-3725-91AE1C23D42A}"/>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pic>
        <p:nvPicPr>
          <p:cNvPr id="3" name="Picture 2" descr="Graphical user interface, text, application, email&#10;&#10;Description automatically generated">
            <a:extLst>
              <a:ext uri="{FF2B5EF4-FFF2-40B4-BE49-F238E27FC236}">
                <a16:creationId xmlns:a16="http://schemas.microsoft.com/office/drawing/2014/main" id="{4FCF12EC-3308-C9C5-1CFD-84680D39AF43}"/>
              </a:ext>
            </a:extLst>
          </p:cNvPr>
          <p:cNvPicPr>
            <a:picLocks noChangeAspect="1"/>
          </p:cNvPicPr>
          <p:nvPr userDrawn="1"/>
        </p:nvPicPr>
        <p:blipFill>
          <a:blip r:embed="rId3"/>
          <a:stretch>
            <a:fillRect/>
          </a:stretch>
        </p:blipFill>
        <p:spPr>
          <a:xfrm rot="21300000">
            <a:off x="402927" y="212458"/>
            <a:ext cx="8273161" cy="5029200"/>
          </a:xfrm>
          <a:prstGeom prst="rect">
            <a:avLst/>
          </a:prstGeom>
          <a:effectLst>
            <a:outerShdw blurRad="304800" dist="38100" dir="2700000" algn="tl" rotWithShape="0">
              <a:prstClr val="black">
                <a:alpha val="40000"/>
              </a:prstClr>
            </a:outerShdw>
          </a:effectLst>
        </p:spPr>
      </p:pic>
      <p:pic>
        <p:nvPicPr>
          <p:cNvPr id="5" name="Picture 4" descr="Timeline&#10;&#10;Description automatically generated">
            <a:extLst>
              <a:ext uri="{FF2B5EF4-FFF2-40B4-BE49-F238E27FC236}">
                <a16:creationId xmlns:a16="http://schemas.microsoft.com/office/drawing/2014/main" id="{BD567B6B-405A-3478-00B7-D7ADE8F4002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21300000">
            <a:off x="3801434" y="1616257"/>
            <a:ext cx="8271231" cy="502920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716487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ivic Virtu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841C-1740-082E-39E7-B2F121069E23}"/>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B03E2E50-4157-5697-F139-79657A7FD03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3EB5A763-820B-2079-8026-C59C5A13CAE2}"/>
              </a:ext>
            </a:extLst>
          </p:cNvPr>
          <p:cNvSpPr>
            <a:spLocks noGrp="1"/>
          </p:cNvSpPr>
          <p:nvPr>
            <p:ph type="dt" sz="half" idx="12"/>
          </p:nvPr>
        </p:nvSpPr>
        <p:spPr/>
        <p:txBody>
          <a:bodyPr/>
          <a:lstStyle/>
          <a:p>
            <a:fld id="{A28E5BD1-723F-5743-815C-AA13F68B6F1E}" type="datetime1">
              <a:rPr lang="en-US" smtClean="0"/>
              <a:t>10/18/2024</a:t>
            </a:fld>
            <a:endParaRPr lang="en-US"/>
          </a:p>
        </p:txBody>
      </p:sp>
      <p:pic>
        <p:nvPicPr>
          <p:cNvPr id="6" name="Picture 5" descr="Graphical user interface, text, application, email&#10;&#10;Description automatically generated">
            <a:extLst>
              <a:ext uri="{FF2B5EF4-FFF2-40B4-BE49-F238E27FC236}">
                <a16:creationId xmlns:a16="http://schemas.microsoft.com/office/drawing/2014/main" id="{E4DCA103-1205-A8BC-66BE-5CFB2F9FFF5A}"/>
              </a:ext>
            </a:extLst>
          </p:cNvPr>
          <p:cNvPicPr>
            <a:picLocks noChangeAspect="1"/>
          </p:cNvPicPr>
          <p:nvPr userDrawn="1"/>
        </p:nvPicPr>
        <p:blipFill>
          <a:blip r:embed="rId2"/>
          <a:stretch>
            <a:fillRect/>
          </a:stretch>
        </p:blipFill>
        <p:spPr>
          <a:xfrm>
            <a:off x="-115598" y="-39315"/>
            <a:ext cx="12423196" cy="6936630"/>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423117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nding Principl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E2313B-A0B5-68E8-6970-53CD173F8BD8}"/>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0B5923B4-EB9C-A6E9-0F92-3CE9C2F10FBC}"/>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59276EAE-F93D-0F23-2D87-FDC0284E983C}"/>
              </a:ext>
            </a:extLst>
          </p:cNvPr>
          <p:cNvSpPr>
            <a:spLocks noGrp="1"/>
          </p:cNvSpPr>
          <p:nvPr>
            <p:ph type="dt" sz="half" idx="12"/>
          </p:nvPr>
        </p:nvSpPr>
        <p:spPr/>
        <p:txBody>
          <a:bodyPr/>
          <a:lstStyle/>
          <a:p>
            <a:fld id="{A28E5BD1-723F-5743-815C-AA13F68B6F1E}" type="datetime1">
              <a:rPr lang="en-US" smtClean="0"/>
              <a:t>10/18/2024</a:t>
            </a:fld>
            <a:endParaRPr lang="en-US"/>
          </a:p>
        </p:txBody>
      </p:sp>
      <p:pic>
        <p:nvPicPr>
          <p:cNvPr id="6" name="Picture 5" descr="Timeline&#10;&#10;Description automatically generated">
            <a:extLst>
              <a:ext uri="{FF2B5EF4-FFF2-40B4-BE49-F238E27FC236}">
                <a16:creationId xmlns:a16="http://schemas.microsoft.com/office/drawing/2014/main" id="{2A115EA1-2EB1-E587-A253-CBA1DA562915}"/>
              </a:ext>
            </a:extLst>
          </p:cNvPr>
          <p:cNvPicPr>
            <a:picLocks noChangeAspect="1"/>
          </p:cNvPicPr>
          <p:nvPr userDrawn="1"/>
        </p:nvPicPr>
        <p:blipFill>
          <a:blip r:embed="rId2"/>
          <a:stretch>
            <a:fillRect/>
          </a:stretch>
        </p:blipFill>
        <p:spPr>
          <a:xfrm>
            <a:off x="-46617" y="-1597"/>
            <a:ext cx="12285233" cy="6859597"/>
          </a:xfrm>
          <a:prstGeom prst="rect">
            <a:avLst/>
          </a:prstGeom>
          <a:effectLst>
            <a:outerShdw blurRad="304800" dist="38100" dir="2700000" algn="tl" rotWithShape="0">
              <a:prstClr val="black">
                <a:alpha val="40000"/>
              </a:prstClr>
            </a:outerShdw>
          </a:effectLst>
        </p:spPr>
      </p:pic>
    </p:spTree>
    <p:extLst>
      <p:ext uri="{BB962C8B-B14F-4D97-AF65-F5344CB8AC3E}">
        <p14:creationId xmlns:p14="http://schemas.microsoft.com/office/powerpoint/2010/main" val="27359770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ogo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EFCD28-87F5-1F49-8D4B-24024A2B2E7F}"/>
              </a:ext>
            </a:extLst>
          </p:cNvPr>
          <p:cNvPicPr>
            <a:picLocks noChangeAspect="1"/>
          </p:cNvPicPr>
          <p:nvPr userDrawn="1"/>
        </p:nvPicPr>
        <p:blipFill>
          <a:blip r:embed="rId3"/>
          <a:stretch>
            <a:fillRect/>
          </a:stretch>
        </p:blipFill>
        <p:spPr>
          <a:xfrm>
            <a:off x="1690871" y="2199155"/>
            <a:ext cx="8810258" cy="2928141"/>
          </a:xfrm>
          <a:prstGeom prst="rect">
            <a:avLst/>
          </a:prstGeom>
        </p:spPr>
      </p:pic>
    </p:spTree>
    <p:extLst>
      <p:ext uri="{BB962C8B-B14F-4D97-AF65-F5344CB8AC3E}">
        <p14:creationId xmlns:p14="http://schemas.microsoft.com/office/powerpoint/2010/main" val="1736294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elcom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Welcome!</a:t>
            </a:r>
          </a:p>
        </p:txBody>
      </p:sp>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3"/>
          <a:stretch>
            <a:fillRect/>
          </a:stretch>
        </p:blipFill>
        <p:spPr>
          <a:xfrm rot="555489">
            <a:off x="2518293" y="0"/>
            <a:ext cx="6858000" cy="6858000"/>
          </a:xfrm>
          <a:prstGeom prst="rect">
            <a:avLst/>
          </a:prstGeom>
        </p:spPr>
      </p:pic>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spTree>
    <p:extLst>
      <p:ext uri="{BB962C8B-B14F-4D97-AF65-F5344CB8AC3E}">
        <p14:creationId xmlns:p14="http://schemas.microsoft.com/office/powerpoint/2010/main" val="3767515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903E-62F2-7343-97F6-95E6400D7C51}"/>
              </a:ext>
            </a:extLst>
          </p:cNvPr>
          <p:cNvSpPr>
            <a:spLocks noGrp="1"/>
          </p:cNvSpPr>
          <p:nvPr>
            <p:ph type="title"/>
          </p:nvPr>
        </p:nvSpPr>
        <p:spPr/>
        <p:txBody>
          <a:bodyPr/>
          <a:lstStyle/>
          <a:p>
            <a:r>
              <a:rPr lang="en-US"/>
              <a:t>Click to edit Master title style</a:t>
            </a:r>
          </a:p>
        </p:txBody>
      </p:sp>
      <p:sp>
        <p:nvSpPr>
          <p:cNvPr id="8" name="Slide Number Placeholder 5">
            <a:extLst>
              <a:ext uri="{FF2B5EF4-FFF2-40B4-BE49-F238E27FC236}">
                <a16:creationId xmlns:a16="http://schemas.microsoft.com/office/drawing/2014/main" id="{B9D01F15-F625-BF48-AD8F-3ACE184A4369}"/>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0" name="Footer Placeholder 4">
            <a:extLst>
              <a:ext uri="{FF2B5EF4-FFF2-40B4-BE49-F238E27FC236}">
                <a16:creationId xmlns:a16="http://schemas.microsoft.com/office/drawing/2014/main" id="{C7CC4EFE-18B7-2D4B-AA77-814EC75AA41E}"/>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C9042218-CCD5-0F41-B977-05E25FC8A81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62F0761D-F2A8-434C-9DD3-553D9DA10A98}" type="datetime1">
              <a:rPr lang="en-US" smtClean="0"/>
              <a:t>10/18/2024</a:t>
            </a:fld>
            <a:endParaRPr lang="en-US"/>
          </a:p>
        </p:txBody>
      </p:sp>
      <p:pic>
        <p:nvPicPr>
          <p:cNvPr id="4" name="Picture 3">
            <a:extLst>
              <a:ext uri="{FF2B5EF4-FFF2-40B4-BE49-F238E27FC236}">
                <a16:creationId xmlns:a16="http://schemas.microsoft.com/office/drawing/2014/main" id="{F17C588B-B09B-9510-E995-2F2B4BC0A6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5176408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hank you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B039D7-F0C3-274C-8402-F160EFCEE618}"/>
              </a:ext>
            </a:extLst>
          </p:cNvPr>
          <p:cNvSpPr txBox="1"/>
          <p:nvPr userDrawn="1"/>
        </p:nvSpPr>
        <p:spPr>
          <a:xfrm>
            <a:off x="2201390" y="1828116"/>
            <a:ext cx="7518400" cy="1200329"/>
          </a:xfrm>
          <a:prstGeom prst="rect">
            <a:avLst/>
          </a:prstGeom>
          <a:noFill/>
        </p:spPr>
        <p:txBody>
          <a:bodyPr wrap="square" rtlCol="0">
            <a:spAutoFit/>
          </a:bodyPr>
          <a:lstStyle/>
          <a:p>
            <a:pPr algn="ctr"/>
            <a:r>
              <a:rPr lang="en-US" sz="7200" b="1">
                <a:solidFill>
                  <a:srgbClr val="FF8300"/>
                </a:solidFill>
                <a:latin typeface="Libre Franklin" pitchFamily="2" charset="77"/>
              </a:rPr>
              <a:t>Thank You!</a:t>
            </a:r>
          </a:p>
        </p:txBody>
      </p:sp>
      <p:pic>
        <p:nvPicPr>
          <p:cNvPr id="3" name="Picture 2">
            <a:extLst>
              <a:ext uri="{FF2B5EF4-FFF2-40B4-BE49-F238E27FC236}">
                <a16:creationId xmlns:a16="http://schemas.microsoft.com/office/drawing/2014/main" id="{6D07E18F-6D68-C94F-895C-9E962F1FF30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54780" y="4504861"/>
            <a:ext cx="4165219" cy="1384335"/>
          </a:xfrm>
          <a:prstGeom prst="rect">
            <a:avLst/>
          </a:prstGeom>
        </p:spPr>
      </p:pic>
      <p:pic>
        <p:nvPicPr>
          <p:cNvPr id="4" name="Picture 3">
            <a:extLst>
              <a:ext uri="{FF2B5EF4-FFF2-40B4-BE49-F238E27FC236}">
                <a16:creationId xmlns:a16="http://schemas.microsoft.com/office/drawing/2014/main" id="{8F673EB2-B311-8E43-BBD9-928C3661D47F}"/>
              </a:ext>
            </a:extLst>
          </p:cNvPr>
          <p:cNvPicPr>
            <a:picLocks noChangeAspect="1"/>
          </p:cNvPicPr>
          <p:nvPr userDrawn="1"/>
        </p:nvPicPr>
        <p:blipFill>
          <a:blip r:embed="rId4"/>
          <a:stretch>
            <a:fillRect/>
          </a:stretch>
        </p:blipFill>
        <p:spPr>
          <a:xfrm rot="555489">
            <a:off x="2708390" y="158269"/>
            <a:ext cx="6858000" cy="6858000"/>
          </a:xfrm>
          <a:prstGeom prst="rect">
            <a:avLst/>
          </a:prstGeom>
        </p:spPr>
      </p:pic>
    </p:spTree>
    <p:extLst>
      <p:ext uri="{BB962C8B-B14F-4D97-AF65-F5344CB8AC3E}">
        <p14:creationId xmlns:p14="http://schemas.microsoft.com/office/powerpoint/2010/main" val="3806907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er Journey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0628F2D-2AEC-8355-2830-42D5F8EB06F5}"/>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7C4CAFBC-5C0E-E673-284E-874939833E59}"/>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69DC3FC-92BE-3245-C37A-CEC6F11FD0CA}"/>
              </a:ext>
            </a:extLst>
          </p:cNvPr>
          <p:cNvSpPr>
            <a:spLocks noGrp="1"/>
          </p:cNvSpPr>
          <p:nvPr>
            <p:ph type="dt" sz="half" idx="12"/>
          </p:nvPr>
        </p:nvSpPr>
        <p:spPr/>
        <p:txBody>
          <a:bodyPr/>
          <a:lstStyle/>
          <a:p>
            <a:fld id="{A28E5BD1-723F-5743-815C-AA13F68B6F1E}" type="datetime1">
              <a:rPr lang="en-US" smtClean="0"/>
              <a:t>10/18/2024</a:t>
            </a:fld>
            <a:endParaRPr lang="en-US"/>
          </a:p>
        </p:txBody>
      </p:sp>
      <p:sp>
        <p:nvSpPr>
          <p:cNvPr id="6" name="Rectangle 5">
            <a:extLst>
              <a:ext uri="{FF2B5EF4-FFF2-40B4-BE49-F238E27FC236}">
                <a16:creationId xmlns:a16="http://schemas.microsoft.com/office/drawing/2014/main" id="{C3546048-3489-559E-DFB0-ADA927044F9B}"/>
              </a:ext>
            </a:extLst>
          </p:cNvPr>
          <p:cNvSpPr/>
          <p:nvPr userDrawn="1"/>
        </p:nvSpPr>
        <p:spPr>
          <a:xfrm>
            <a:off x="4469811" y="508659"/>
            <a:ext cx="5789006" cy="5912366"/>
          </a:xfrm>
          <a:prstGeom prst="rect">
            <a:avLst/>
          </a:prstGeom>
          <a:gradFill flip="none" rotWithShape="1">
            <a:gsLst>
              <a:gs pos="0">
                <a:schemeClr val="tx2"/>
              </a:gs>
              <a:gs pos="10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Learning Experiences</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7" name="Rectangle 6">
            <a:extLst>
              <a:ext uri="{FF2B5EF4-FFF2-40B4-BE49-F238E27FC236}">
                <a16:creationId xmlns:a16="http://schemas.microsoft.com/office/drawing/2014/main" id="{2AFA5447-DD2B-04ED-C054-6E2A3A5F0B2B}"/>
              </a:ext>
            </a:extLst>
          </p:cNvPr>
          <p:cNvSpPr/>
          <p:nvPr userDrawn="1"/>
        </p:nvSpPr>
        <p:spPr>
          <a:xfrm rot="16200000">
            <a:off x="4564990" y="-1188143"/>
            <a:ext cx="3703394" cy="10011449"/>
          </a:xfrm>
          <a:prstGeom prst="rect">
            <a:avLst/>
          </a:prstGeom>
          <a:gradFill flip="none" rotWithShape="1">
            <a:gsLst>
              <a:gs pos="0">
                <a:schemeClr val="tx2"/>
              </a:gs>
              <a:gs pos="11000">
                <a:schemeClr val="accent6">
                  <a:lumMod val="45000"/>
                  <a:lumOff val="55000"/>
                </a:schemeClr>
              </a:gs>
              <a:gs pos="100000">
                <a:schemeClr val="bg2"/>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Original Content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r>
              <a:rPr lang="en-US" b="1">
                <a:latin typeface="Libre Franklin" pitchFamily="2" charset="77"/>
              </a:rPr>
              <a:t>t</a:t>
            </a: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a:p>
            <a:pPr algn="ctr"/>
            <a:endParaRPr lang="en-US" b="1">
              <a:latin typeface="Libre Franklin" pitchFamily="2" charset="77"/>
            </a:endParaRPr>
          </a:p>
        </p:txBody>
      </p:sp>
      <p:sp>
        <p:nvSpPr>
          <p:cNvPr id="8" name="Rectangle 7">
            <a:extLst>
              <a:ext uri="{FF2B5EF4-FFF2-40B4-BE49-F238E27FC236}">
                <a16:creationId xmlns:a16="http://schemas.microsoft.com/office/drawing/2014/main" id="{0746F03F-13B8-1F44-A3DB-939318A193EE}"/>
              </a:ext>
            </a:extLst>
          </p:cNvPr>
          <p:cNvSpPr/>
          <p:nvPr userDrawn="1"/>
        </p:nvSpPr>
        <p:spPr>
          <a:xfrm>
            <a:off x="9624780" y="2855457"/>
            <a:ext cx="1797630" cy="1939781"/>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9" name="Freeform 8">
            <a:extLst>
              <a:ext uri="{FF2B5EF4-FFF2-40B4-BE49-F238E27FC236}">
                <a16:creationId xmlns:a16="http://schemas.microsoft.com/office/drawing/2014/main" id="{15F5D7AC-0843-49B4-78A2-C00184224D16}"/>
              </a:ext>
            </a:extLst>
          </p:cNvPr>
          <p:cNvSpPr/>
          <p:nvPr userDrawn="1"/>
        </p:nvSpPr>
        <p:spPr>
          <a:xfrm rot="5400000">
            <a:off x="7644840" y="2586171"/>
            <a:ext cx="1939779"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607E26EC-C6B4-96A6-6039-EDAFFB39A99F}"/>
              </a:ext>
            </a:extLst>
          </p:cNvPr>
          <p:cNvSpPr/>
          <p:nvPr userDrawn="1"/>
        </p:nvSpPr>
        <p:spPr>
          <a:xfrm rot="5400000">
            <a:off x="5484474" y="2559273"/>
            <a:ext cx="1940050"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5D3AB6D5-55E9-48C1-013F-F8A77BE9A422}"/>
              </a:ext>
            </a:extLst>
          </p:cNvPr>
          <p:cNvSpPr/>
          <p:nvPr userDrawn="1"/>
        </p:nvSpPr>
        <p:spPr>
          <a:xfrm rot="5400000">
            <a:off x="3302562" y="2616746"/>
            <a:ext cx="1939782"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D502180-4C70-8976-A75A-ADEC56FA2A52}"/>
              </a:ext>
            </a:extLst>
          </p:cNvPr>
          <p:cNvSpPr txBox="1"/>
          <p:nvPr userDrawn="1"/>
        </p:nvSpPr>
        <p:spPr>
          <a:xfrm>
            <a:off x="5557345" y="3767582"/>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3" name="TextBox 12">
            <a:extLst>
              <a:ext uri="{FF2B5EF4-FFF2-40B4-BE49-F238E27FC236}">
                <a16:creationId xmlns:a16="http://schemas.microsoft.com/office/drawing/2014/main" id="{BCF1F80E-5AAF-F4EF-D4CB-B2F7620610EE}"/>
              </a:ext>
            </a:extLst>
          </p:cNvPr>
          <p:cNvSpPr txBox="1"/>
          <p:nvPr userDrawn="1"/>
        </p:nvSpPr>
        <p:spPr>
          <a:xfrm>
            <a:off x="7631566" y="3766731"/>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14" name="TextBox 13">
            <a:extLst>
              <a:ext uri="{FF2B5EF4-FFF2-40B4-BE49-F238E27FC236}">
                <a16:creationId xmlns:a16="http://schemas.microsoft.com/office/drawing/2014/main" id="{A12CBF20-B1C3-DAAE-8053-BD4F70BF76CA}"/>
              </a:ext>
            </a:extLst>
          </p:cNvPr>
          <p:cNvSpPr txBox="1"/>
          <p:nvPr userDrawn="1"/>
        </p:nvSpPr>
        <p:spPr>
          <a:xfrm>
            <a:off x="9743942" y="3768725"/>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15" name="Picture 14">
            <a:extLst>
              <a:ext uri="{FF2B5EF4-FFF2-40B4-BE49-F238E27FC236}">
                <a16:creationId xmlns:a16="http://schemas.microsoft.com/office/drawing/2014/main" id="{47063C24-493C-9484-142B-53B82D69E3AA}"/>
              </a:ext>
            </a:extLst>
          </p:cNvPr>
          <p:cNvPicPr>
            <a:picLocks noChangeAspect="1"/>
          </p:cNvPicPr>
          <p:nvPr userDrawn="1"/>
        </p:nvPicPr>
        <p:blipFill>
          <a:blip r:embed="rId2"/>
          <a:stretch>
            <a:fillRect/>
          </a:stretch>
        </p:blipFill>
        <p:spPr>
          <a:xfrm>
            <a:off x="6002176" y="3082544"/>
            <a:ext cx="873838" cy="685916"/>
          </a:xfrm>
          <a:prstGeom prst="rect">
            <a:avLst/>
          </a:prstGeom>
        </p:spPr>
      </p:pic>
      <p:pic>
        <p:nvPicPr>
          <p:cNvPr id="16" name="Picture 15">
            <a:extLst>
              <a:ext uri="{FF2B5EF4-FFF2-40B4-BE49-F238E27FC236}">
                <a16:creationId xmlns:a16="http://schemas.microsoft.com/office/drawing/2014/main" id="{2D592550-20CF-574F-5E74-77F0CCCCEC05}"/>
              </a:ext>
            </a:extLst>
          </p:cNvPr>
          <p:cNvPicPr>
            <a:picLocks noChangeAspect="1"/>
          </p:cNvPicPr>
          <p:nvPr userDrawn="1"/>
        </p:nvPicPr>
        <p:blipFill>
          <a:blip r:embed="rId3"/>
          <a:stretch>
            <a:fillRect/>
          </a:stretch>
        </p:blipFill>
        <p:spPr>
          <a:xfrm>
            <a:off x="10211324" y="3025360"/>
            <a:ext cx="594571" cy="719744"/>
          </a:xfrm>
          <a:prstGeom prst="rect">
            <a:avLst/>
          </a:prstGeom>
        </p:spPr>
      </p:pic>
      <p:pic>
        <p:nvPicPr>
          <p:cNvPr id="17" name="Picture 16">
            <a:extLst>
              <a:ext uri="{FF2B5EF4-FFF2-40B4-BE49-F238E27FC236}">
                <a16:creationId xmlns:a16="http://schemas.microsoft.com/office/drawing/2014/main" id="{BD6A26A3-CEE1-BA1F-3E23-91FEE72EE3BD}"/>
              </a:ext>
            </a:extLst>
          </p:cNvPr>
          <p:cNvPicPr>
            <a:picLocks noChangeAspect="1"/>
          </p:cNvPicPr>
          <p:nvPr userDrawn="1"/>
        </p:nvPicPr>
        <p:blipFill>
          <a:blip r:embed="rId4"/>
          <a:stretch>
            <a:fillRect/>
          </a:stretch>
        </p:blipFill>
        <p:spPr>
          <a:xfrm>
            <a:off x="8169212" y="3002212"/>
            <a:ext cx="879660" cy="762372"/>
          </a:xfrm>
          <a:prstGeom prst="rect">
            <a:avLst/>
          </a:prstGeom>
        </p:spPr>
      </p:pic>
      <p:sp>
        <p:nvSpPr>
          <p:cNvPr id="18" name="Rounded Rectangle 4">
            <a:extLst>
              <a:ext uri="{FF2B5EF4-FFF2-40B4-BE49-F238E27FC236}">
                <a16:creationId xmlns:a16="http://schemas.microsoft.com/office/drawing/2014/main" id="{E54CB5D2-D4B2-9131-8B89-D929BDBDDF69}"/>
              </a:ext>
            </a:extLst>
          </p:cNvPr>
          <p:cNvSpPr txBox="1"/>
          <p:nvPr userDrawn="1"/>
        </p:nvSpPr>
        <p:spPr>
          <a:xfrm>
            <a:off x="5441957" y="4103430"/>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19" name="Rounded Rectangle 4">
            <a:extLst>
              <a:ext uri="{FF2B5EF4-FFF2-40B4-BE49-F238E27FC236}">
                <a16:creationId xmlns:a16="http://schemas.microsoft.com/office/drawing/2014/main" id="{86EB3E20-6F0C-6E25-C380-9C127D44FCF6}"/>
              </a:ext>
            </a:extLst>
          </p:cNvPr>
          <p:cNvSpPr txBox="1"/>
          <p:nvPr userDrawn="1"/>
        </p:nvSpPr>
        <p:spPr>
          <a:xfrm>
            <a:off x="7533595" y="4186732"/>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20" name="Rounded Rectangle 4">
            <a:extLst>
              <a:ext uri="{FF2B5EF4-FFF2-40B4-BE49-F238E27FC236}">
                <a16:creationId xmlns:a16="http://schemas.microsoft.com/office/drawing/2014/main" id="{7B11F2B1-CD89-B317-96E9-93041C8EF4B0}"/>
              </a:ext>
            </a:extLst>
          </p:cNvPr>
          <p:cNvSpPr txBox="1"/>
          <p:nvPr userDrawn="1"/>
        </p:nvSpPr>
        <p:spPr>
          <a:xfrm>
            <a:off x="9945426" y="4166918"/>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21" name="Rectangle 20">
            <a:extLst>
              <a:ext uri="{FF2B5EF4-FFF2-40B4-BE49-F238E27FC236}">
                <a16:creationId xmlns:a16="http://schemas.microsoft.com/office/drawing/2014/main" id="{9F015BB8-1DF6-1819-6B73-8FB01C293307}"/>
              </a:ext>
            </a:extLst>
          </p:cNvPr>
          <p:cNvSpPr/>
          <p:nvPr userDrawn="1"/>
        </p:nvSpPr>
        <p:spPr>
          <a:xfrm>
            <a:off x="8581391" y="1205155"/>
            <a:ext cx="2841019" cy="1536501"/>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400" b="1">
              <a:latin typeface="Libre Franklin" pitchFamily="2" charset="77"/>
            </a:endParaRPr>
          </a:p>
        </p:txBody>
      </p:sp>
      <p:sp>
        <p:nvSpPr>
          <p:cNvPr id="22" name="Freeform 21">
            <a:extLst>
              <a:ext uri="{FF2B5EF4-FFF2-40B4-BE49-F238E27FC236}">
                <a16:creationId xmlns:a16="http://schemas.microsoft.com/office/drawing/2014/main" id="{C99B1DDA-F00E-10A3-F107-EB2C0262B447}"/>
              </a:ext>
            </a:extLst>
          </p:cNvPr>
          <p:cNvSpPr/>
          <p:nvPr userDrawn="1"/>
        </p:nvSpPr>
        <p:spPr>
          <a:xfrm rot="5400000">
            <a:off x="6554036" y="335642"/>
            <a:ext cx="1536498" cy="327553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3" name="Freeform 22">
            <a:extLst>
              <a:ext uri="{FF2B5EF4-FFF2-40B4-BE49-F238E27FC236}">
                <a16:creationId xmlns:a16="http://schemas.microsoft.com/office/drawing/2014/main" id="{741A7D91-8F03-785A-E9C6-C28C8F2D2845}"/>
              </a:ext>
            </a:extLst>
          </p:cNvPr>
          <p:cNvSpPr/>
          <p:nvPr userDrawn="1"/>
        </p:nvSpPr>
        <p:spPr>
          <a:xfrm rot="5400000">
            <a:off x="3763190" y="502505"/>
            <a:ext cx="1535761" cy="29422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a:latin typeface="Libre Franklin" pitchFamily="2" charset="77"/>
            </a:endParaRPr>
          </a:p>
        </p:txBody>
      </p:sp>
      <p:sp>
        <p:nvSpPr>
          <p:cNvPr id="24" name="Rounded Rectangle 4">
            <a:extLst>
              <a:ext uri="{FF2B5EF4-FFF2-40B4-BE49-F238E27FC236}">
                <a16:creationId xmlns:a16="http://schemas.microsoft.com/office/drawing/2014/main" id="{16F6B0D7-A680-E3E3-CA19-A590961B32CE}"/>
              </a:ext>
            </a:extLst>
          </p:cNvPr>
          <p:cNvSpPr txBox="1"/>
          <p:nvPr userDrawn="1"/>
        </p:nvSpPr>
        <p:spPr>
          <a:xfrm>
            <a:off x="3183888" y="4098184"/>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25" name="TextBox 24">
            <a:extLst>
              <a:ext uri="{FF2B5EF4-FFF2-40B4-BE49-F238E27FC236}">
                <a16:creationId xmlns:a16="http://schemas.microsoft.com/office/drawing/2014/main" id="{426FD821-B841-82A6-DD54-02E27D5CC4A4}"/>
              </a:ext>
            </a:extLst>
          </p:cNvPr>
          <p:cNvSpPr txBox="1"/>
          <p:nvPr userDrawn="1"/>
        </p:nvSpPr>
        <p:spPr>
          <a:xfrm>
            <a:off x="3463520" y="3767582"/>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26" name="Picture 25">
            <a:extLst>
              <a:ext uri="{FF2B5EF4-FFF2-40B4-BE49-F238E27FC236}">
                <a16:creationId xmlns:a16="http://schemas.microsoft.com/office/drawing/2014/main" id="{CDE705DF-3152-A300-4EF1-A76B51115324}"/>
              </a:ext>
            </a:extLst>
          </p:cNvPr>
          <p:cNvPicPr>
            <a:picLocks noChangeAspect="1"/>
          </p:cNvPicPr>
          <p:nvPr userDrawn="1"/>
        </p:nvPicPr>
        <p:blipFill>
          <a:blip r:embed="rId5"/>
          <a:stretch>
            <a:fillRect/>
          </a:stretch>
        </p:blipFill>
        <p:spPr>
          <a:xfrm>
            <a:off x="3851589" y="3132108"/>
            <a:ext cx="672060" cy="648058"/>
          </a:xfrm>
          <a:prstGeom prst="rect">
            <a:avLst/>
          </a:prstGeom>
        </p:spPr>
      </p:pic>
      <p:sp>
        <p:nvSpPr>
          <p:cNvPr id="27" name="TextBox 26">
            <a:extLst>
              <a:ext uri="{FF2B5EF4-FFF2-40B4-BE49-F238E27FC236}">
                <a16:creationId xmlns:a16="http://schemas.microsoft.com/office/drawing/2014/main" id="{60A692A8-9C95-A76D-856D-31AD6B58BE79}"/>
              </a:ext>
            </a:extLst>
          </p:cNvPr>
          <p:cNvSpPr txBox="1"/>
          <p:nvPr userDrawn="1"/>
        </p:nvSpPr>
        <p:spPr>
          <a:xfrm>
            <a:off x="3607572" y="1631230"/>
            <a:ext cx="1794307" cy="338554"/>
          </a:xfrm>
          <a:prstGeom prst="rect">
            <a:avLst/>
          </a:prstGeom>
          <a:noFill/>
        </p:spPr>
        <p:txBody>
          <a:bodyPr wrap="square" rtlCol="0">
            <a:spAutoFit/>
          </a:bodyPr>
          <a:lstStyle/>
          <a:p>
            <a:pPr algn="ctr"/>
            <a:r>
              <a:rPr lang="en-US" sz="1200">
                <a:solidFill>
                  <a:schemeClr val="tx2">
                    <a:lumMod val="60000"/>
                    <a:lumOff val="40000"/>
                  </a:schemeClr>
                </a:solidFill>
                <a:latin typeface="Libre Franklin" pitchFamily="2" charset="77"/>
              </a:rPr>
              <a:t> </a:t>
            </a:r>
            <a:r>
              <a:rPr lang="en-US" sz="1600" b="1" spc="300">
                <a:solidFill>
                  <a:schemeClr val="tx2">
                    <a:lumMod val="60000"/>
                    <a:lumOff val="40000"/>
                  </a:schemeClr>
                </a:solidFill>
                <a:latin typeface="Libre Franklin" pitchFamily="2" charset="77"/>
              </a:rPr>
              <a:t>ACTIVE</a:t>
            </a:r>
          </a:p>
        </p:txBody>
      </p:sp>
      <p:sp>
        <p:nvSpPr>
          <p:cNvPr id="28" name="TextBox 27">
            <a:extLst>
              <a:ext uri="{FF2B5EF4-FFF2-40B4-BE49-F238E27FC236}">
                <a16:creationId xmlns:a16="http://schemas.microsoft.com/office/drawing/2014/main" id="{E6FAEAD3-CBC6-6933-091D-ABDA5BFCC06E}"/>
              </a:ext>
            </a:extLst>
          </p:cNvPr>
          <p:cNvSpPr txBox="1"/>
          <p:nvPr userDrawn="1"/>
        </p:nvSpPr>
        <p:spPr>
          <a:xfrm>
            <a:off x="9207896" y="1632626"/>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COMMUNITY</a:t>
            </a:r>
          </a:p>
        </p:txBody>
      </p:sp>
      <p:sp>
        <p:nvSpPr>
          <p:cNvPr id="29" name="TextBox 28">
            <a:extLst>
              <a:ext uri="{FF2B5EF4-FFF2-40B4-BE49-F238E27FC236}">
                <a16:creationId xmlns:a16="http://schemas.microsoft.com/office/drawing/2014/main" id="{97B47FAC-F5F5-2779-7D60-EA1A174D94C9}"/>
              </a:ext>
            </a:extLst>
          </p:cNvPr>
          <p:cNvSpPr txBox="1"/>
          <p:nvPr userDrawn="1"/>
        </p:nvSpPr>
        <p:spPr>
          <a:xfrm>
            <a:off x="6410049" y="1633768"/>
            <a:ext cx="2010008" cy="338554"/>
          </a:xfrm>
          <a:prstGeom prst="rect">
            <a:avLst/>
          </a:prstGeom>
          <a:noFill/>
        </p:spPr>
        <p:txBody>
          <a:bodyPr wrap="square" rtlCol="0">
            <a:spAutoFit/>
          </a:bodyPr>
          <a:lstStyle/>
          <a:p>
            <a:pPr algn="ctr"/>
            <a:r>
              <a:rPr lang="en-US" sz="1600" b="1" spc="300">
                <a:solidFill>
                  <a:schemeClr val="tx2">
                    <a:lumMod val="60000"/>
                    <a:lumOff val="40000"/>
                  </a:schemeClr>
                </a:solidFill>
                <a:latin typeface="Libre Franklin" pitchFamily="2" charset="77"/>
              </a:rPr>
              <a:t>ASSOCIATED</a:t>
            </a:r>
          </a:p>
        </p:txBody>
      </p:sp>
      <p:sp>
        <p:nvSpPr>
          <p:cNvPr id="30" name="Rounded Rectangle 4">
            <a:extLst>
              <a:ext uri="{FF2B5EF4-FFF2-40B4-BE49-F238E27FC236}">
                <a16:creationId xmlns:a16="http://schemas.microsoft.com/office/drawing/2014/main" id="{C33E711F-BCE6-A528-2284-32AAB2A54987}"/>
              </a:ext>
            </a:extLst>
          </p:cNvPr>
          <p:cNvSpPr txBox="1"/>
          <p:nvPr userDrawn="1"/>
        </p:nvSpPr>
        <p:spPr>
          <a:xfrm>
            <a:off x="3745319" y="1863429"/>
            <a:ext cx="1563453"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spcBef>
                <a:spcPct val="0"/>
              </a:spcBef>
            </a:pPr>
            <a:r>
              <a:rPr lang="en-US" sz="1200" i="1">
                <a:solidFill>
                  <a:srgbClr val="4D4D4C"/>
                </a:solidFill>
                <a:latin typeface="TeXGyreSchola" pitchFamily="2" charset="77"/>
              </a:rPr>
              <a:t>Signed on to a writing or presenting project</a:t>
            </a:r>
          </a:p>
        </p:txBody>
      </p:sp>
      <p:sp>
        <p:nvSpPr>
          <p:cNvPr id="31" name="Rounded Rectangle 4">
            <a:extLst>
              <a:ext uri="{FF2B5EF4-FFF2-40B4-BE49-F238E27FC236}">
                <a16:creationId xmlns:a16="http://schemas.microsoft.com/office/drawing/2014/main" id="{509023DD-9581-A88B-F564-963CC27E26CA}"/>
              </a:ext>
            </a:extLst>
          </p:cNvPr>
          <p:cNvSpPr txBox="1"/>
          <p:nvPr userDrawn="1"/>
        </p:nvSpPr>
        <p:spPr>
          <a:xfrm>
            <a:off x="6248715" y="1863429"/>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Has completed 1+ projects,</a:t>
            </a:r>
          </a:p>
          <a:p>
            <a:pPr marL="0" lvl="1" algn="ctr" defTabSz="777875"/>
            <a:r>
              <a:rPr lang="en-US" sz="1200" i="1">
                <a:solidFill>
                  <a:srgbClr val="4D4D4C"/>
                </a:solidFill>
                <a:latin typeface="TeXGyreSchola" pitchFamily="2" charset="77"/>
              </a:rPr>
              <a:t>Receives BRI Scholar comms</a:t>
            </a:r>
          </a:p>
        </p:txBody>
      </p:sp>
      <p:sp>
        <p:nvSpPr>
          <p:cNvPr id="32" name="Rounded Rectangle 4">
            <a:extLst>
              <a:ext uri="{FF2B5EF4-FFF2-40B4-BE49-F238E27FC236}">
                <a16:creationId xmlns:a16="http://schemas.microsoft.com/office/drawing/2014/main" id="{264A52C7-DAB1-4178-6456-F52535E43524}"/>
              </a:ext>
            </a:extLst>
          </p:cNvPr>
          <p:cNvSpPr txBox="1"/>
          <p:nvPr userDrawn="1"/>
        </p:nvSpPr>
        <p:spPr>
          <a:xfrm>
            <a:off x="9020362" y="1840055"/>
            <a:ext cx="229083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Completed 5+ projects, hosts BRI on campus, publicly endorses BRI</a:t>
            </a:r>
          </a:p>
        </p:txBody>
      </p:sp>
      <p:sp>
        <p:nvSpPr>
          <p:cNvPr id="33" name="Rectangle 32">
            <a:extLst>
              <a:ext uri="{FF2B5EF4-FFF2-40B4-BE49-F238E27FC236}">
                <a16:creationId xmlns:a16="http://schemas.microsoft.com/office/drawing/2014/main" id="{171B98C2-01CA-3E4B-2E56-78089D2830D9}"/>
              </a:ext>
            </a:extLst>
          </p:cNvPr>
          <p:cNvSpPr/>
          <p:nvPr userDrawn="1"/>
        </p:nvSpPr>
        <p:spPr>
          <a:xfrm rot="16200000">
            <a:off x="1757791" y="3489185"/>
            <a:ext cx="1940049" cy="672058"/>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TEACHERS</a:t>
            </a:r>
          </a:p>
        </p:txBody>
      </p:sp>
      <p:sp>
        <p:nvSpPr>
          <p:cNvPr id="34" name="Rectangle 33">
            <a:extLst>
              <a:ext uri="{FF2B5EF4-FFF2-40B4-BE49-F238E27FC236}">
                <a16:creationId xmlns:a16="http://schemas.microsoft.com/office/drawing/2014/main" id="{D7CBCC3D-1BB1-40C9-CCF3-EE415A289309}"/>
              </a:ext>
            </a:extLst>
          </p:cNvPr>
          <p:cNvSpPr/>
          <p:nvPr userDrawn="1"/>
        </p:nvSpPr>
        <p:spPr>
          <a:xfrm rot="16200000">
            <a:off x="1955687" y="1637377"/>
            <a:ext cx="1536500" cy="672058"/>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SCHOLARS</a:t>
            </a:r>
          </a:p>
        </p:txBody>
      </p:sp>
      <p:sp>
        <p:nvSpPr>
          <p:cNvPr id="35" name="Rectangle 34">
            <a:extLst>
              <a:ext uri="{FF2B5EF4-FFF2-40B4-BE49-F238E27FC236}">
                <a16:creationId xmlns:a16="http://schemas.microsoft.com/office/drawing/2014/main" id="{83FA629F-2610-B087-3690-411A80C4CDC2}"/>
              </a:ext>
            </a:extLst>
          </p:cNvPr>
          <p:cNvSpPr/>
          <p:nvPr userDrawn="1"/>
        </p:nvSpPr>
        <p:spPr>
          <a:xfrm>
            <a:off x="3754489" y="4913123"/>
            <a:ext cx="3083864" cy="1508283"/>
          </a:xfrm>
          <a:prstGeom prst="rect">
            <a:avLst/>
          </a:prstGeom>
          <a:solidFill>
            <a:schemeClr val="bg2"/>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Think the Vote</a:t>
            </a:r>
          </a:p>
        </p:txBody>
      </p:sp>
      <p:sp>
        <p:nvSpPr>
          <p:cNvPr id="36" name="Rectangle 35">
            <a:extLst>
              <a:ext uri="{FF2B5EF4-FFF2-40B4-BE49-F238E27FC236}">
                <a16:creationId xmlns:a16="http://schemas.microsoft.com/office/drawing/2014/main" id="{EB7FEE84-5739-C924-C745-F0197FB59B81}"/>
              </a:ext>
            </a:extLst>
          </p:cNvPr>
          <p:cNvSpPr/>
          <p:nvPr userDrawn="1"/>
        </p:nvSpPr>
        <p:spPr>
          <a:xfrm rot="16200000">
            <a:off x="2665507" y="5332043"/>
            <a:ext cx="1505907" cy="672058"/>
          </a:xfrm>
          <a:prstGeom prst="rect">
            <a:avLst/>
          </a:prstGeom>
          <a:solidFill>
            <a:schemeClr val="accent3">
              <a:lumMod val="60000"/>
              <a:lumOff val="40000"/>
            </a:schemeClr>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Voice</a:t>
            </a:r>
          </a:p>
        </p:txBody>
      </p:sp>
      <p:sp>
        <p:nvSpPr>
          <p:cNvPr id="37" name="Rectangle 36">
            <a:extLst>
              <a:ext uri="{FF2B5EF4-FFF2-40B4-BE49-F238E27FC236}">
                <a16:creationId xmlns:a16="http://schemas.microsoft.com/office/drawing/2014/main" id="{CBF4876E-7928-83D2-54B4-44B987409BC3}"/>
              </a:ext>
            </a:extLst>
          </p:cNvPr>
          <p:cNvSpPr/>
          <p:nvPr userDrawn="1"/>
        </p:nvSpPr>
        <p:spPr>
          <a:xfrm>
            <a:off x="7533595" y="4913123"/>
            <a:ext cx="3888814" cy="1508283"/>
          </a:xfrm>
          <a:prstGeom prst="rect">
            <a:avLst/>
          </a:prstGeom>
          <a:solidFill>
            <a:schemeClr val="bg2"/>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Libre Franklin" pitchFamily="2" charset="77"/>
              </a:rPr>
              <a:t>My Impact Challenge</a:t>
            </a:r>
          </a:p>
          <a:p>
            <a:pPr algn="ctr"/>
            <a:r>
              <a:rPr lang="en-US" b="1">
                <a:solidFill>
                  <a:schemeClr val="tx1"/>
                </a:solidFill>
                <a:latin typeface="Libre Franklin" pitchFamily="2" charset="77"/>
              </a:rPr>
              <a:t>Student Fellowship</a:t>
            </a:r>
          </a:p>
        </p:txBody>
      </p:sp>
      <p:sp>
        <p:nvSpPr>
          <p:cNvPr id="38" name="Rectangle 37">
            <a:extLst>
              <a:ext uri="{FF2B5EF4-FFF2-40B4-BE49-F238E27FC236}">
                <a16:creationId xmlns:a16="http://schemas.microsoft.com/office/drawing/2014/main" id="{E0E9E841-C097-27D9-742B-A7880A91337A}"/>
              </a:ext>
            </a:extLst>
          </p:cNvPr>
          <p:cNvSpPr/>
          <p:nvPr userDrawn="1"/>
        </p:nvSpPr>
        <p:spPr>
          <a:xfrm rot="16200000">
            <a:off x="6421432" y="5332042"/>
            <a:ext cx="1505907" cy="672058"/>
          </a:xfrm>
          <a:prstGeom prst="rect">
            <a:avLst/>
          </a:prstGeom>
          <a:solidFill>
            <a:schemeClr val="accent3">
              <a:lumMod val="75000"/>
            </a:schemeClr>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2"/>
                </a:solidFill>
                <a:latin typeface="Libre Franklin" pitchFamily="2" charset="77"/>
              </a:rPr>
              <a:t>Agency</a:t>
            </a:r>
          </a:p>
        </p:txBody>
      </p:sp>
      <p:sp>
        <p:nvSpPr>
          <p:cNvPr id="39" name="Rectangle 38">
            <a:extLst>
              <a:ext uri="{FF2B5EF4-FFF2-40B4-BE49-F238E27FC236}">
                <a16:creationId xmlns:a16="http://schemas.microsoft.com/office/drawing/2014/main" id="{F14120E6-C37E-B89C-4A70-6DBAB289204A}"/>
              </a:ext>
            </a:extLst>
          </p:cNvPr>
          <p:cNvSpPr/>
          <p:nvPr userDrawn="1"/>
        </p:nvSpPr>
        <p:spPr>
          <a:xfrm rot="16200000">
            <a:off x="1970983" y="5332042"/>
            <a:ext cx="1505907" cy="672058"/>
          </a:xfrm>
          <a:prstGeom prst="rect">
            <a:avLst/>
          </a:prstGeom>
          <a:solidFill>
            <a:schemeClr val="accent3">
              <a:lumMod val="5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Libre Franklin" pitchFamily="2" charset="77"/>
              </a:rPr>
              <a:t>STUDENTS</a:t>
            </a:r>
          </a:p>
        </p:txBody>
      </p:sp>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175178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 and A">
    <p:spTree>
      <p:nvGrpSpPr>
        <p:cNvPr id="1" name=""/>
        <p:cNvGrpSpPr/>
        <p:nvPr/>
      </p:nvGrpSpPr>
      <p:grpSpPr>
        <a:xfrm>
          <a:off x="0" y="0"/>
          <a:ext cx="0" cy="0"/>
          <a:chOff x="0" y="0"/>
          <a:chExt cx="0" cy="0"/>
        </a:xfrm>
      </p:grpSpPr>
      <p:pic>
        <p:nvPicPr>
          <p:cNvPr id="41" name="Picture 40" descr="A close up of a logo&#10;&#10;Description automatically generated">
            <a:extLst>
              <a:ext uri="{FF2B5EF4-FFF2-40B4-BE49-F238E27FC236}">
                <a16:creationId xmlns:a16="http://schemas.microsoft.com/office/drawing/2014/main" id="{647B441C-372E-B7A9-7886-F9314C9D175F}"/>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2" name="TextBox 1">
            <a:extLst>
              <a:ext uri="{FF2B5EF4-FFF2-40B4-BE49-F238E27FC236}">
                <a16:creationId xmlns:a16="http://schemas.microsoft.com/office/drawing/2014/main" id="{63155804-B4CA-F4CD-537D-370EF6884B4B}"/>
              </a:ext>
            </a:extLst>
          </p:cNvPr>
          <p:cNvSpPr txBox="1"/>
          <p:nvPr userDrawn="1"/>
        </p:nvSpPr>
        <p:spPr>
          <a:xfrm>
            <a:off x="1649573" y="148913"/>
            <a:ext cx="3549650" cy="5478423"/>
          </a:xfrm>
          <a:prstGeom prst="rect">
            <a:avLst/>
          </a:prstGeom>
          <a:noFill/>
          <a:effectLst>
            <a:outerShdw blurRad="177800" dist="68678" dir="2700000" algn="tl" rotWithShape="0">
              <a:prstClr val="black">
                <a:alpha val="30252"/>
              </a:prstClr>
            </a:outerShdw>
          </a:effectLst>
        </p:spPr>
        <p:txBody>
          <a:bodyPr wrap="square" rtlCol="0">
            <a:spAutoFit/>
          </a:bodyPr>
          <a:lstStyle/>
          <a:p>
            <a:pPr algn="ctr"/>
            <a:r>
              <a:rPr lang="en-US" sz="35000" b="1">
                <a:solidFill>
                  <a:schemeClr val="accent2"/>
                </a:solidFill>
                <a:latin typeface="Libre Baskerville" panose="02000000000000000000" pitchFamily="2" charset="0"/>
              </a:rPr>
              <a:t>Q</a:t>
            </a:r>
          </a:p>
        </p:txBody>
      </p:sp>
      <p:sp>
        <p:nvSpPr>
          <p:cNvPr id="40" name="Rectangle 39">
            <a:extLst>
              <a:ext uri="{FF2B5EF4-FFF2-40B4-BE49-F238E27FC236}">
                <a16:creationId xmlns:a16="http://schemas.microsoft.com/office/drawing/2014/main" id="{6FBE9251-7A1F-BB29-40FD-168F8B1C9763}"/>
              </a:ext>
            </a:extLst>
          </p:cNvPr>
          <p:cNvSpPr/>
          <p:nvPr userDrawn="1"/>
        </p:nvSpPr>
        <p:spPr>
          <a:xfrm>
            <a:off x="6340271" y="1266513"/>
            <a:ext cx="4334841" cy="6247864"/>
          </a:xfrm>
          <a:prstGeom prst="rect">
            <a:avLst/>
          </a:prstGeom>
          <a:effectLst>
            <a:outerShdw blurRad="177800" dist="68678" dir="2700000" algn="tl" rotWithShape="0">
              <a:prstClr val="black">
                <a:alpha val="30252"/>
              </a:prstClr>
            </a:outerShdw>
          </a:effectLst>
        </p:spPr>
        <p:txBody>
          <a:bodyPr wrap="none">
            <a:spAutoFit/>
          </a:bodyPr>
          <a:lstStyle/>
          <a:p>
            <a:r>
              <a:rPr lang="en-US" sz="40000" b="1">
                <a:solidFill>
                  <a:schemeClr val="tx2"/>
                </a:solidFill>
                <a:latin typeface="Libre Baskerville" panose="02000000000000000000" pitchFamily="2" charset="0"/>
              </a:rPr>
              <a:t>A</a:t>
            </a:r>
            <a:endParaRPr lang="en-US" sz="40000">
              <a:solidFill>
                <a:schemeClr val="tx2"/>
              </a:solidFill>
            </a:endParaRPr>
          </a:p>
        </p:txBody>
      </p:sp>
      <p:pic>
        <p:nvPicPr>
          <p:cNvPr id="42" name="Picture 41" descr="Logo&#10;&#10;Description automatically generated">
            <a:extLst>
              <a:ext uri="{FF2B5EF4-FFF2-40B4-BE49-F238E27FC236}">
                <a16:creationId xmlns:a16="http://schemas.microsoft.com/office/drawing/2014/main" id="{6EC95141-10D3-91A5-A0F8-5407FAD3284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84125" y="1118307"/>
            <a:ext cx="4621386" cy="4621386"/>
          </a:xfrm>
          <a:prstGeom prst="rect">
            <a:avLst/>
          </a:prstGeom>
          <a:effectLst>
            <a:outerShdw blurRad="177800" dist="38100" dir="2700000" algn="tl" rotWithShape="0">
              <a:prstClr val="black">
                <a:alpha val="28020"/>
              </a:prstClr>
            </a:outerShdw>
          </a:effectLst>
        </p:spPr>
      </p:pic>
    </p:spTree>
    <p:extLst>
      <p:ext uri="{BB962C8B-B14F-4D97-AF65-F5344CB8AC3E}">
        <p14:creationId xmlns:p14="http://schemas.microsoft.com/office/powerpoint/2010/main" val="22153739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acher Journ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1D3B299F-83DB-CB4B-BC5A-4989F825D468}" type="datetime1">
              <a:rPr lang="en-US" smtClean="0"/>
              <a:t>10/18/2024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8" name="Rectangle 7">
            <a:extLst>
              <a:ext uri="{FF2B5EF4-FFF2-40B4-BE49-F238E27FC236}">
                <a16:creationId xmlns:a16="http://schemas.microsoft.com/office/drawing/2014/main" id="{BE1EF332-1259-32AD-5617-2BDF383058E2}"/>
              </a:ext>
            </a:extLst>
          </p:cNvPr>
          <p:cNvSpPr/>
          <p:nvPr userDrawn="1"/>
        </p:nvSpPr>
        <p:spPr>
          <a:xfrm>
            <a:off x="10175961" y="1572998"/>
            <a:ext cx="1754051" cy="3509212"/>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9" name="Rectangle 8">
            <a:extLst>
              <a:ext uri="{FF2B5EF4-FFF2-40B4-BE49-F238E27FC236}">
                <a16:creationId xmlns:a16="http://schemas.microsoft.com/office/drawing/2014/main" id="{1D4083D1-E60D-AE98-75E3-4DF2CDF096D8}"/>
              </a:ext>
            </a:extLst>
          </p:cNvPr>
          <p:cNvSpPr/>
          <p:nvPr userDrawn="1"/>
        </p:nvSpPr>
        <p:spPr>
          <a:xfrm>
            <a:off x="7178662" y="1572998"/>
            <a:ext cx="2997300" cy="3509212"/>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10" name="Freeform 9">
            <a:extLst>
              <a:ext uri="{FF2B5EF4-FFF2-40B4-BE49-F238E27FC236}">
                <a16:creationId xmlns:a16="http://schemas.microsoft.com/office/drawing/2014/main" id="{F5A3BAAA-0E13-8795-3955-042B57274E2B}"/>
              </a:ext>
            </a:extLst>
          </p:cNvPr>
          <p:cNvSpPr/>
          <p:nvPr userDrawn="1"/>
        </p:nvSpPr>
        <p:spPr>
          <a:xfrm rot="5400000">
            <a:off x="4289970" y="1960036"/>
            <a:ext cx="3509211"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64CEE9E5-2A9E-7614-1EF3-144DB2EFCB34}"/>
              </a:ext>
            </a:extLst>
          </p:cNvPr>
          <p:cNvSpPr/>
          <p:nvPr userDrawn="1"/>
        </p:nvSpPr>
        <p:spPr>
          <a:xfrm rot="5400000">
            <a:off x="1904889" y="2118985"/>
            <a:ext cx="3509701" cy="2417995"/>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565E8F59-1362-B9E7-4DF7-65E27611B8F9}"/>
              </a:ext>
            </a:extLst>
          </p:cNvPr>
          <p:cNvSpPr/>
          <p:nvPr userDrawn="1"/>
        </p:nvSpPr>
        <p:spPr>
          <a:xfrm rot="5400000">
            <a:off x="-293754" y="2146106"/>
            <a:ext cx="3509213" cy="236300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D8044500-E924-1A9C-CA70-7CE288E1FDB6}"/>
              </a:ext>
            </a:extLst>
          </p:cNvPr>
          <p:cNvSpPr txBox="1"/>
          <p:nvPr userDrawn="1"/>
        </p:nvSpPr>
        <p:spPr>
          <a:xfrm>
            <a:off x="7226299" y="3280760"/>
            <a:ext cx="2977476" cy="15322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attends multiple programs, and collaborates with BRI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Pilot testing</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Leading professional development</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Writing curriculum, e-lessons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Serve on National Teacher Council</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a Master Teacher event</a:t>
            </a:r>
          </a:p>
        </p:txBody>
      </p:sp>
      <p:sp>
        <p:nvSpPr>
          <p:cNvPr id="14" name="Rounded Rectangle 4">
            <a:extLst>
              <a:ext uri="{FF2B5EF4-FFF2-40B4-BE49-F238E27FC236}">
                <a16:creationId xmlns:a16="http://schemas.microsoft.com/office/drawing/2014/main" id="{474AED74-AB03-BE40-CCAF-5737238A6D93}"/>
              </a:ext>
            </a:extLst>
          </p:cNvPr>
          <p:cNvSpPr txBox="1"/>
          <p:nvPr userDrawn="1"/>
        </p:nvSpPr>
        <p:spPr>
          <a:xfrm>
            <a:off x="4711794" y="3292874"/>
            <a:ext cx="2541774" cy="132556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deepens engagement by:</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Attending an Institute program</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Sharing BRI content with colleagues or via social media</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Begins a BRI badge</a:t>
            </a:r>
          </a:p>
        </p:txBody>
      </p:sp>
      <p:sp>
        <p:nvSpPr>
          <p:cNvPr id="15" name="Rounded Rectangle 4">
            <a:extLst>
              <a:ext uri="{FF2B5EF4-FFF2-40B4-BE49-F238E27FC236}">
                <a16:creationId xmlns:a16="http://schemas.microsoft.com/office/drawing/2014/main" id="{5131E199-5A46-E237-0D1B-79D6995C6B45}"/>
              </a:ext>
            </a:extLst>
          </p:cNvPr>
          <p:cNvSpPr txBox="1"/>
          <p:nvPr userDrawn="1"/>
        </p:nvSpPr>
        <p:spPr>
          <a:xfrm>
            <a:off x="2497487" y="3298068"/>
            <a:ext cx="2181968" cy="1266704"/>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completes profile and:</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BRI newsletter(s)</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Signs up for </a:t>
            </a:r>
            <a:r>
              <a:rPr lang="en-US" sz="1250" err="1">
                <a:solidFill>
                  <a:srgbClr val="4D4D4C"/>
                </a:solidFill>
                <a:latin typeface="Libre Franklin" pitchFamily="2" charset="77"/>
              </a:rPr>
              <a:t>eLessons</a:t>
            </a:r>
            <a:endParaRPr lang="en-US" sz="1250">
              <a:solidFill>
                <a:srgbClr val="4D4D4C"/>
              </a:solidFill>
              <a:latin typeface="Libre Franklin" pitchFamily="2" charset="77"/>
            </a:endParaRP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Attends webinar</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Registers for badging</a:t>
            </a:r>
          </a:p>
        </p:txBody>
      </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521269" y="2801455"/>
            <a:ext cx="173429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624865" y="248449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2720560" y="2484016"/>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016055" y="2488510"/>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978786" y="2489278"/>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3"/>
          <a:stretch>
            <a:fillRect/>
          </a:stretch>
        </p:blipFill>
        <p:spPr>
          <a:xfrm>
            <a:off x="3176397" y="1674215"/>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4"/>
          <a:stretch>
            <a:fillRect/>
          </a:stretch>
        </p:blipFill>
        <p:spPr>
          <a:xfrm>
            <a:off x="1053502" y="1693144"/>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5"/>
          <a:stretch>
            <a:fillRect/>
          </a:stretch>
        </p:blipFill>
        <p:spPr>
          <a:xfrm>
            <a:off x="8449973" y="1669390"/>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6"/>
          <a:stretch>
            <a:fillRect/>
          </a:stretch>
        </p:blipFill>
        <p:spPr>
          <a:xfrm>
            <a:off x="5581229" y="1614993"/>
            <a:ext cx="879660" cy="762372"/>
          </a:xfrm>
          <a:prstGeom prst="rect">
            <a:avLst/>
          </a:prstGeom>
        </p:spPr>
      </p:pic>
      <p:sp>
        <p:nvSpPr>
          <p:cNvPr id="25" name="Rounded Rectangle 4">
            <a:extLst>
              <a:ext uri="{FF2B5EF4-FFF2-40B4-BE49-F238E27FC236}">
                <a16:creationId xmlns:a16="http://schemas.microsoft.com/office/drawing/2014/main" id="{7392BC83-B90A-5FF8-54D6-88D85095984C}"/>
              </a:ext>
            </a:extLst>
          </p:cNvPr>
          <p:cNvSpPr txBox="1"/>
          <p:nvPr userDrawn="1"/>
        </p:nvSpPr>
        <p:spPr>
          <a:xfrm>
            <a:off x="320949" y="3277788"/>
            <a:ext cx="2204700" cy="127456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defTabSz="777875">
              <a:spcBef>
                <a:spcPct val="0"/>
              </a:spcBef>
            </a:pPr>
            <a:r>
              <a:rPr lang="en-US" sz="1250">
                <a:solidFill>
                  <a:srgbClr val="4D4D4C"/>
                </a:solidFill>
                <a:latin typeface="Libre Franklin" pitchFamily="2" charset="77"/>
              </a:rPr>
              <a:t>Teacher signs up for BRI materials through:</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BRI’s website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Meeting at a conference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Partner data share</a:t>
            </a:r>
          </a:p>
          <a:p>
            <a:pPr marL="171450" lvl="1" indent="-171450" defTabSz="777875">
              <a:spcBef>
                <a:spcPct val="0"/>
              </a:spcBef>
              <a:buFont typeface="Arial" panose="020B0604020202020204" pitchFamily="34" charset="0"/>
              <a:buChar char="•"/>
            </a:pPr>
            <a:r>
              <a:rPr lang="en-US" sz="1250">
                <a:solidFill>
                  <a:srgbClr val="4D4D4C"/>
                </a:solidFill>
                <a:latin typeface="Libre Franklin" pitchFamily="2" charset="77"/>
              </a:rPr>
              <a:t>Following on social media</a:t>
            </a:r>
          </a:p>
        </p:txBody>
      </p:sp>
      <p:sp>
        <p:nvSpPr>
          <p:cNvPr id="26" name="Rounded Rectangle 4">
            <a:extLst>
              <a:ext uri="{FF2B5EF4-FFF2-40B4-BE49-F238E27FC236}">
                <a16:creationId xmlns:a16="http://schemas.microsoft.com/office/drawing/2014/main" id="{D3F78D46-7A25-1FD1-EA9F-ECF507A768F0}"/>
              </a:ext>
            </a:extLst>
          </p:cNvPr>
          <p:cNvSpPr txBox="1"/>
          <p:nvPr userDrawn="1"/>
        </p:nvSpPr>
        <p:spPr>
          <a:xfrm>
            <a:off x="2651439" y="2813964"/>
            <a:ext cx="1921526"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4929995" y="2861202"/>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704761" y="2873477"/>
            <a:ext cx="2171342" cy="49077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400" i="1">
                <a:solidFill>
                  <a:srgbClr val="4D4D4C"/>
                </a:solidFill>
                <a:latin typeface="Libre Baskerville" panose="02000000000000000000" pitchFamily="2" charset="0"/>
              </a:rPr>
              <a:t>Mentor &amp; Co-Creator</a:t>
            </a:r>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7174576" y="5082207"/>
            <a:ext cx="3001385" cy="609603"/>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sp>
        <p:nvSpPr>
          <p:cNvPr id="30" name="Freeform 29">
            <a:extLst>
              <a:ext uri="{FF2B5EF4-FFF2-40B4-BE49-F238E27FC236}">
                <a16:creationId xmlns:a16="http://schemas.microsoft.com/office/drawing/2014/main" id="{E14DAD78-03E5-6892-B583-11D37A99C5CF}"/>
              </a:ext>
            </a:extLst>
          </p:cNvPr>
          <p:cNvSpPr/>
          <p:nvPr userDrawn="1"/>
        </p:nvSpPr>
        <p:spPr>
          <a:xfrm rot="5400000">
            <a:off x="5735688" y="4019441"/>
            <a:ext cx="609603" cy="273514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1" name="Freeform 30">
            <a:extLst>
              <a:ext uri="{FF2B5EF4-FFF2-40B4-BE49-F238E27FC236}">
                <a16:creationId xmlns:a16="http://schemas.microsoft.com/office/drawing/2014/main" id="{D0AF2CF3-E993-C6F7-462F-0369B7EBB7C1}"/>
              </a:ext>
            </a:extLst>
          </p:cNvPr>
          <p:cNvSpPr/>
          <p:nvPr userDrawn="1"/>
        </p:nvSpPr>
        <p:spPr>
          <a:xfrm rot="5400000">
            <a:off x="3352855" y="4176551"/>
            <a:ext cx="609686" cy="24220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sp>
        <p:nvSpPr>
          <p:cNvPr id="32" name="Freeform 31">
            <a:extLst>
              <a:ext uri="{FF2B5EF4-FFF2-40B4-BE49-F238E27FC236}">
                <a16:creationId xmlns:a16="http://schemas.microsoft.com/office/drawing/2014/main" id="{90B5BEBB-2476-A19C-69FF-0FB2FD287887}"/>
              </a:ext>
            </a:extLst>
          </p:cNvPr>
          <p:cNvSpPr/>
          <p:nvPr userDrawn="1"/>
        </p:nvSpPr>
        <p:spPr>
          <a:xfrm rot="5400000">
            <a:off x="1151966" y="4205515"/>
            <a:ext cx="609601" cy="236301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nvGrpSpPr>
          <p:cNvPr id="82" name="Group 81">
            <a:extLst>
              <a:ext uri="{FF2B5EF4-FFF2-40B4-BE49-F238E27FC236}">
                <a16:creationId xmlns:a16="http://schemas.microsoft.com/office/drawing/2014/main" id="{5A8FBEB4-9E1B-34E6-A1AE-421E62D3CB80}"/>
              </a:ext>
            </a:extLst>
          </p:cNvPr>
          <p:cNvGrpSpPr/>
          <p:nvPr userDrawn="1"/>
        </p:nvGrpSpPr>
        <p:grpSpPr>
          <a:xfrm>
            <a:off x="10369058" y="3531525"/>
            <a:ext cx="1417393" cy="1411439"/>
            <a:chOff x="10369058" y="3531525"/>
            <a:chExt cx="1417393" cy="1411439"/>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3"/>
            <a:stretch>
              <a:fillRect/>
            </a:stretch>
          </p:blipFill>
          <p:spPr>
            <a:xfrm>
              <a:off x="11203991" y="4453862"/>
              <a:ext cx="582460" cy="457200"/>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4"/>
            <a:stretch>
              <a:fillRect/>
            </a:stretch>
          </p:blipFill>
          <p:spPr>
            <a:xfrm>
              <a:off x="10369058" y="4485764"/>
              <a:ext cx="474133" cy="457200"/>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5"/>
            <a:stretch>
              <a:fillRect/>
            </a:stretch>
          </p:blipFill>
          <p:spPr>
            <a:xfrm>
              <a:off x="10493383" y="3550509"/>
              <a:ext cx="377687" cy="457200"/>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6"/>
            <a:stretch>
              <a:fillRect/>
            </a:stretch>
          </p:blipFill>
          <p:spPr>
            <a:xfrm>
              <a:off x="11226322" y="3531525"/>
              <a:ext cx="527538" cy="457200"/>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91813" y="3802066"/>
              <a:ext cx="508218" cy="923330"/>
            </a:xfrm>
            <a:prstGeom prst="rect">
              <a:avLst/>
            </a:prstGeom>
            <a:noFill/>
          </p:spPr>
          <p:txBody>
            <a:bodyPr wrap="square" rtlCol="0">
              <a:spAutoFit/>
            </a:bodyPr>
            <a:lstStyle/>
            <a:p>
              <a:pPr algn="ctr"/>
              <a:r>
                <a:rPr lang="en-US" sz="5400" b="1">
                  <a:solidFill>
                    <a:schemeClr val="accent2"/>
                  </a:solidFill>
                  <a:latin typeface="Libre Franklin" pitchFamily="2" charset="77"/>
                </a:rPr>
                <a:t>+</a:t>
              </a:r>
            </a:p>
          </p:txBody>
        </p:sp>
      </p:grpSp>
      <p:sp>
        <p:nvSpPr>
          <p:cNvPr id="69" name="TextBox 68">
            <a:extLst>
              <a:ext uri="{FF2B5EF4-FFF2-40B4-BE49-F238E27FC236}">
                <a16:creationId xmlns:a16="http://schemas.microsoft.com/office/drawing/2014/main" id="{61093A4E-6CAE-6092-5EA0-AD480109B33D}"/>
              </a:ext>
            </a:extLst>
          </p:cNvPr>
          <p:cNvSpPr txBox="1"/>
          <p:nvPr userDrawn="1"/>
        </p:nvSpPr>
        <p:spPr>
          <a:xfrm>
            <a:off x="10163328" y="2510319"/>
            <a:ext cx="1776690" cy="338554"/>
          </a:xfrm>
          <a:prstGeom prst="rect">
            <a:avLst/>
          </a:prstGeom>
          <a:noFill/>
        </p:spPr>
        <p:txBody>
          <a:bodyPr wrap="square" rtlCol="0">
            <a:spAutoFit/>
          </a:bodyPr>
          <a:lstStyle/>
          <a:p>
            <a:pPr algn="ctr"/>
            <a:r>
              <a:rPr lang="en-US" sz="1600" b="1">
                <a:solidFill>
                  <a:schemeClr val="bg1"/>
                </a:solidFill>
                <a:latin typeface="Libre Franklin" pitchFamily="2" charset="77"/>
              </a:rPr>
              <a:t>Total as of</a:t>
            </a: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10175960" y="5082207"/>
            <a:ext cx="1754052"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sp>
        <p:nvSpPr>
          <p:cNvPr id="71" name="Text Placeholder 6">
            <a:extLst>
              <a:ext uri="{FF2B5EF4-FFF2-40B4-BE49-F238E27FC236}">
                <a16:creationId xmlns:a16="http://schemas.microsoft.com/office/drawing/2014/main" id="{D3A648C3-1B40-3E7B-1597-0112359F905E}"/>
              </a:ext>
            </a:extLst>
          </p:cNvPr>
          <p:cNvSpPr>
            <a:spLocks noGrp="1"/>
          </p:cNvSpPr>
          <p:nvPr>
            <p:ph type="body" sz="quarter" idx="16"/>
          </p:nvPr>
        </p:nvSpPr>
        <p:spPr>
          <a:xfrm>
            <a:off x="344484"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p:ph type="body" sz="quarter" idx="17"/>
          </p:nvPr>
        </p:nvSpPr>
        <p:spPr>
          <a:xfrm>
            <a:off x="2715992"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p:ph type="body" sz="quarter" idx="18"/>
          </p:nvPr>
        </p:nvSpPr>
        <p:spPr>
          <a:xfrm>
            <a:off x="5005097" y="5125522"/>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p:ph type="body" sz="quarter" idx="19"/>
          </p:nvPr>
        </p:nvSpPr>
        <p:spPr>
          <a:xfrm>
            <a:off x="7704761" y="5138865"/>
            <a:ext cx="2031515"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p:ph type="body" sz="quarter" idx="20"/>
          </p:nvPr>
        </p:nvSpPr>
        <p:spPr>
          <a:xfrm>
            <a:off x="10220839" y="5145434"/>
            <a:ext cx="164904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p:ph type="body" sz="quarter" idx="21"/>
          </p:nvPr>
        </p:nvSpPr>
        <p:spPr>
          <a:xfrm>
            <a:off x="10348208" y="2878888"/>
            <a:ext cx="1455565" cy="313932"/>
          </a:xfrm>
          <a:noFill/>
        </p:spPr>
        <p:txBody>
          <a:bodyPr wrap="square" rtlCol="0">
            <a:spAutoFit/>
          </a:bodyPr>
          <a:lstStyle>
            <a:lvl1pPr marL="0" indent="0">
              <a:buNone/>
              <a:defRPr lang="en-US" sz="1600" b="1" dirty="0">
                <a:solidFill>
                  <a:schemeClr val="bg1"/>
                </a:solidFill>
              </a:defRPr>
            </a:lvl1pPr>
          </a:lstStyle>
          <a:p>
            <a:pPr marL="0" lvl="0" algn="ctr"/>
            <a:endParaRPr lang="en-US"/>
          </a:p>
        </p:txBody>
      </p:sp>
    </p:spTree>
    <p:extLst>
      <p:ext uri="{BB962C8B-B14F-4D97-AF65-F5344CB8AC3E}">
        <p14:creationId xmlns:p14="http://schemas.microsoft.com/office/powerpoint/2010/main" val="36556225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nnel + Journey Levels">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509B207C-8688-73E6-3EE0-3AE51614CAC4}"/>
              </a:ext>
            </a:extLst>
          </p:cNvPr>
          <p:cNvGrpSpPr/>
          <p:nvPr userDrawn="1"/>
        </p:nvGrpSpPr>
        <p:grpSpPr>
          <a:xfrm>
            <a:off x="337548" y="1772921"/>
            <a:ext cx="11459105" cy="4170683"/>
            <a:chOff x="337548" y="1772921"/>
            <a:chExt cx="11459105" cy="4170683"/>
          </a:xfrm>
        </p:grpSpPr>
        <p:grpSp>
          <p:nvGrpSpPr>
            <p:cNvPr id="38" name="Group 37">
              <a:extLst>
                <a:ext uri="{FF2B5EF4-FFF2-40B4-BE49-F238E27FC236}">
                  <a16:creationId xmlns:a16="http://schemas.microsoft.com/office/drawing/2014/main" id="{F804B395-4D6B-4528-EFFB-4F1F10F43A11}"/>
                </a:ext>
              </a:extLst>
            </p:cNvPr>
            <p:cNvGrpSpPr/>
            <p:nvPr userDrawn="1"/>
          </p:nvGrpSpPr>
          <p:grpSpPr>
            <a:xfrm>
              <a:off x="337548" y="1772921"/>
              <a:ext cx="1946636" cy="4170683"/>
              <a:chOff x="337548" y="1772921"/>
              <a:chExt cx="1946636" cy="4170683"/>
            </a:xfrm>
          </p:grpSpPr>
          <p:sp>
            <p:nvSpPr>
              <p:cNvPr id="14" name="Trapezoid 13">
                <a:extLst>
                  <a:ext uri="{FF2B5EF4-FFF2-40B4-BE49-F238E27FC236}">
                    <a16:creationId xmlns:a16="http://schemas.microsoft.com/office/drawing/2014/main" id="{BD403BAE-B7A6-58F5-AFE7-6C2C6F4A0FC5}"/>
                  </a:ext>
                </a:extLst>
              </p:cNvPr>
              <p:cNvSpPr/>
              <p:nvPr userDrawn="1"/>
            </p:nvSpPr>
            <p:spPr>
              <a:xfrm rot="5400000">
                <a:off x="-787673" y="2898142"/>
                <a:ext cx="4170683" cy="1920241"/>
              </a:xfrm>
              <a:prstGeom prst="trapezoid">
                <a:avLst>
                  <a:gd name="adj" fmla="val 27834"/>
                </a:avLst>
              </a:prstGeom>
              <a:gradFill>
                <a:gsLst>
                  <a:gs pos="0">
                    <a:schemeClr val="bg1"/>
                  </a:gs>
                  <a:gs pos="74000">
                    <a:schemeClr val="accent2">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4">
                <a:extLst>
                  <a:ext uri="{FF2B5EF4-FFF2-40B4-BE49-F238E27FC236}">
                    <a16:creationId xmlns:a16="http://schemas.microsoft.com/office/drawing/2014/main" id="{C75E0C54-C675-6569-BB34-CBD9F48C065A}"/>
                  </a:ext>
                </a:extLst>
              </p:cNvPr>
              <p:cNvSpPr txBox="1"/>
              <p:nvPr userDrawn="1"/>
            </p:nvSpPr>
            <p:spPr>
              <a:xfrm>
                <a:off x="455384" y="378491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Identified teachers not yet in our network</a:t>
                </a:r>
              </a:p>
            </p:txBody>
          </p:sp>
          <p:pic>
            <p:nvPicPr>
              <p:cNvPr id="57" name="Graphic 56" descr="Classroom outline">
                <a:extLst>
                  <a:ext uri="{FF2B5EF4-FFF2-40B4-BE49-F238E27FC236}">
                    <a16:creationId xmlns:a16="http://schemas.microsoft.com/office/drawing/2014/main" id="{E2D481B7-81B4-9323-9C01-6D78055441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4277" y="2763762"/>
                <a:ext cx="914400" cy="914400"/>
              </a:xfrm>
              <a:prstGeom prst="rect">
                <a:avLst/>
              </a:prstGeom>
            </p:spPr>
          </p:pic>
        </p:grpSp>
        <p:grpSp>
          <p:nvGrpSpPr>
            <p:cNvPr id="40" name="Group 39">
              <a:extLst>
                <a:ext uri="{FF2B5EF4-FFF2-40B4-BE49-F238E27FC236}">
                  <a16:creationId xmlns:a16="http://schemas.microsoft.com/office/drawing/2014/main" id="{D6EE8B58-CB36-9264-58E6-0922AEAA5647}"/>
                </a:ext>
              </a:extLst>
            </p:cNvPr>
            <p:cNvGrpSpPr/>
            <p:nvPr userDrawn="1"/>
          </p:nvGrpSpPr>
          <p:grpSpPr>
            <a:xfrm>
              <a:off x="7840586" y="2320046"/>
              <a:ext cx="1920241" cy="3075517"/>
              <a:chOff x="6582438" y="1565117"/>
              <a:chExt cx="1920241"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9" y="4031030"/>
                <a:ext cx="1920240" cy="609604"/>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977352" y="2321877"/>
              <a:ext cx="2011680" cy="3072971"/>
              <a:chOff x="5400465" y="1573001"/>
              <a:chExt cx="2011680" cy="3072971"/>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71865" y="1801601"/>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6028351" y="3408483"/>
                <a:ext cx="609603"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4114094" y="2321924"/>
              <a:ext cx="2012790" cy="3072924"/>
              <a:chOff x="2855946" y="1566995"/>
              <a:chExt cx="2012790" cy="3072924"/>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628456" y="1795595"/>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3483791" y="3402388"/>
                <a:ext cx="609686"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2256009" y="2320046"/>
              <a:ext cx="2013466" cy="3077761"/>
              <a:chOff x="628890" y="1573003"/>
              <a:chExt cx="2013466" cy="3069773"/>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255694" y="3403324"/>
                <a:ext cx="612648"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2285294" y="4122084"/>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2259193"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4157518" y="3625026"/>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986318" y="3627392"/>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848466" y="362667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4"/>
            <a:stretch>
              <a:fillRect/>
            </a:stretch>
          </p:blipFill>
          <p:spPr>
            <a:xfrm>
              <a:off x="4634999" y="2882101"/>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5"/>
            <a:stretch>
              <a:fillRect/>
            </a:stretch>
          </p:blipFill>
          <p:spPr>
            <a:xfrm>
              <a:off x="2898184" y="2901030"/>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6"/>
            <a:stretch>
              <a:fillRect/>
            </a:stretch>
          </p:blipFill>
          <p:spPr>
            <a:xfrm>
              <a:off x="8590577" y="284492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7"/>
            <a:stretch>
              <a:fillRect/>
            </a:stretch>
          </p:blipFill>
          <p:spPr>
            <a:xfrm>
              <a:off x="6469139" y="2805645"/>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4121481"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a:t>
              </a:r>
            </a:p>
            <a:p>
              <a:pPr marL="0" lvl="1" algn="ctr" defTabSz="777875">
                <a:lnSpc>
                  <a:spcPct val="100000"/>
                </a:lnSpc>
                <a:spcBef>
                  <a:spcPct val="0"/>
                </a:spcBef>
              </a:pPr>
              <a:r>
                <a:rPr lang="en-US" sz="1400" i="1">
                  <a:solidFill>
                    <a:srgbClr val="4D4D4C"/>
                  </a:solidFill>
                  <a:latin typeface="Libre Baskerville" panose="02000000000000000000" pitchFamily="2" charset="0"/>
                </a:rPr>
                <a:t>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994569" y="4117935"/>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a:t>
              </a:r>
            </a:p>
            <a:p>
              <a:pPr marL="0" lvl="1" algn="ctr" defTabSz="777875">
                <a:lnSpc>
                  <a:spcPct val="100000"/>
                </a:lnSpc>
              </a:pPr>
              <a:r>
                <a:rPr lang="en-US" sz="1400" i="1">
                  <a:solidFill>
                    <a:srgbClr val="4D4D4C"/>
                  </a:solidFill>
                  <a:latin typeface="Libre Baskerville" panose="02000000000000000000" pitchFamily="2" charset="0"/>
                </a:rPr>
                <a:t>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862961" y="4126829"/>
              <a:ext cx="1828800" cy="59436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a:t>
              </a:r>
            </a:p>
            <a:p>
              <a:pPr marL="0" lvl="1" algn="ctr" defTabSz="777875">
                <a:lnSpc>
                  <a:spcPct val="100000"/>
                </a:lnSpc>
              </a:pPr>
              <a:r>
                <a:rPr lang="en-US" sz="1400" i="1">
                  <a:solidFill>
                    <a:srgbClr val="4D4D4C"/>
                  </a:solidFill>
                  <a:latin typeface="Libre Baskerville" panose="02000000000000000000" pitchFamily="2" charset="0"/>
                </a:rPr>
                <a:t>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320047"/>
              <a:ext cx="2035828" cy="3075044"/>
              <a:chOff x="9943337" y="2207262"/>
              <a:chExt cx="2035828" cy="3075044"/>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207262"/>
                <a:ext cx="2021332" cy="2476868"/>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253713"/>
                <a:ext cx="1515938" cy="1235890"/>
                <a:chOff x="10303695" y="3075334"/>
                <a:chExt cx="1515938" cy="12358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4"/>
                <a:stretch>
                  <a:fillRect/>
                </a:stretch>
              </p:blipFill>
              <p:spPr>
                <a:xfrm>
                  <a:off x="10303695" y="3881405"/>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5"/>
                <a:stretch>
                  <a:fillRect/>
                </a:stretch>
              </p:blipFill>
              <p:spPr>
                <a:xfrm>
                  <a:off x="11338578" y="3877740"/>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6"/>
                <a:stretch>
                  <a:fillRect/>
                </a:stretch>
              </p:blipFill>
              <p:spPr>
                <a:xfrm>
                  <a:off x="10401486" y="3078999"/>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7"/>
                <a:stretch>
                  <a:fillRect/>
                </a:stretch>
              </p:blipFill>
              <p:spPr>
                <a:xfrm>
                  <a:off x="11323688" y="3075334"/>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71048" y="3142800"/>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sp>
            <p:nvSpPr>
              <p:cNvPr id="62" name="Rounded Rectangle 4">
                <a:extLst>
                  <a:ext uri="{FF2B5EF4-FFF2-40B4-BE49-F238E27FC236}">
                    <a16:creationId xmlns:a16="http://schemas.microsoft.com/office/drawing/2014/main" id="{867D25A2-1E15-733B-0F5B-1C3206C7570B}"/>
                  </a:ext>
                </a:extLst>
              </p:cNvPr>
              <p:cNvSpPr txBox="1"/>
              <p:nvPr userDrawn="1"/>
            </p:nvSpPr>
            <p:spPr>
              <a:xfrm>
                <a:off x="10517945" y="2364382"/>
                <a:ext cx="895756" cy="28623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chemeClr val="bg1"/>
                    </a:solidFill>
                    <a:latin typeface="Libre Baskerville" panose="02000000000000000000" pitchFamily="2" charset="0"/>
                  </a:rPr>
                  <a:t>As of</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10/18/2024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8"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2366177" y="4849124"/>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4248958" y="4841628"/>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6112194" y="4840631"/>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989287" y="4853696"/>
            <a:ext cx="1645920"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8781" y="2753780"/>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
        <p:nvSpPr>
          <p:cNvPr id="47" name="Text Placeholder 6">
            <a:extLst>
              <a:ext uri="{FF2B5EF4-FFF2-40B4-BE49-F238E27FC236}">
                <a16:creationId xmlns:a16="http://schemas.microsoft.com/office/drawing/2014/main" id="{8FFA4189-512F-CC54-F02D-5A4C13B28709}"/>
              </a:ext>
            </a:extLst>
          </p:cNvPr>
          <p:cNvSpPr>
            <a:spLocks noGrp="1"/>
          </p:cNvSpPr>
          <p:nvPr userDrawn="1">
            <p:ph type="body" sz="quarter" idx="22"/>
          </p:nvPr>
        </p:nvSpPr>
        <p:spPr>
          <a:xfrm>
            <a:off x="513499" y="4518764"/>
            <a:ext cx="1645920"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Tree>
    <p:extLst>
      <p:ext uri="{BB962C8B-B14F-4D97-AF65-F5344CB8AC3E}">
        <p14:creationId xmlns:p14="http://schemas.microsoft.com/office/powerpoint/2010/main" val="3915888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Journey Levels only">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D6EE8B58-CB36-9264-58E6-0922AEAA5647}"/>
              </a:ext>
            </a:extLst>
          </p:cNvPr>
          <p:cNvGrpSpPr/>
          <p:nvPr userDrawn="1"/>
        </p:nvGrpSpPr>
        <p:grpSpPr>
          <a:xfrm>
            <a:off x="7551177" y="2928926"/>
            <a:ext cx="2209650" cy="2466637"/>
            <a:chOff x="6582438" y="1565117"/>
            <a:chExt cx="1920240" cy="3075517"/>
          </a:xfrm>
        </p:grpSpPr>
        <p:sp>
          <p:nvSpPr>
            <p:cNvPr id="9" name="Rectangle 8">
              <a:extLst>
                <a:ext uri="{FF2B5EF4-FFF2-40B4-BE49-F238E27FC236}">
                  <a16:creationId xmlns:a16="http://schemas.microsoft.com/office/drawing/2014/main" id="{1D4083D1-E60D-AE98-75E3-4DF2CDF096D8}"/>
                </a:ext>
              </a:extLst>
            </p:cNvPr>
            <p:cNvSpPr/>
            <p:nvPr userDrawn="1"/>
          </p:nvSpPr>
          <p:spPr>
            <a:xfrm>
              <a:off x="6582438" y="1565117"/>
              <a:ext cx="1920240" cy="246888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sameΩ</a:t>
              </a:r>
              <a:endParaRPr lang="en-US"/>
            </a:p>
          </p:txBody>
        </p:sp>
        <p:sp>
          <p:nvSpPr>
            <p:cNvPr id="29" name="Rectangle 28">
              <a:extLst>
                <a:ext uri="{FF2B5EF4-FFF2-40B4-BE49-F238E27FC236}">
                  <a16:creationId xmlns:a16="http://schemas.microsoft.com/office/drawing/2014/main" id="{F6B5E4AC-4168-C2BA-D442-451FB8519DAD}"/>
                </a:ext>
              </a:extLst>
            </p:cNvPr>
            <p:cNvSpPr/>
            <p:nvPr userDrawn="1"/>
          </p:nvSpPr>
          <p:spPr>
            <a:xfrm>
              <a:off x="6582438" y="3915494"/>
              <a:ext cx="1920240" cy="725140"/>
            </a:xfrm>
            <a:prstGeom prst="rect">
              <a:avLst/>
            </a:prstGeom>
            <a:solidFill>
              <a:schemeClr val="tx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Libre Franklin" pitchFamily="2" charset="77"/>
              </a:endParaRPr>
            </a:p>
          </p:txBody>
        </p:sp>
      </p:grpSp>
      <p:grpSp>
        <p:nvGrpSpPr>
          <p:cNvPr id="37" name="Group 36">
            <a:extLst>
              <a:ext uri="{FF2B5EF4-FFF2-40B4-BE49-F238E27FC236}">
                <a16:creationId xmlns:a16="http://schemas.microsoft.com/office/drawing/2014/main" id="{10722521-A654-997A-71E5-333F1B970727}"/>
              </a:ext>
            </a:extLst>
          </p:cNvPr>
          <p:cNvGrpSpPr/>
          <p:nvPr userDrawn="1"/>
        </p:nvGrpSpPr>
        <p:grpSpPr>
          <a:xfrm>
            <a:off x="5287318" y="2928926"/>
            <a:ext cx="2468057" cy="2464892"/>
            <a:chOff x="5400464" y="1566108"/>
            <a:chExt cx="2011682" cy="3068008"/>
          </a:xfrm>
        </p:grpSpPr>
        <p:sp>
          <p:nvSpPr>
            <p:cNvPr id="10" name="Freeform 9">
              <a:extLst>
                <a:ext uri="{FF2B5EF4-FFF2-40B4-BE49-F238E27FC236}">
                  <a16:creationId xmlns:a16="http://schemas.microsoft.com/office/drawing/2014/main" id="{F5A3BAAA-0E13-8795-3955-042B57274E2B}"/>
                </a:ext>
              </a:extLst>
            </p:cNvPr>
            <p:cNvSpPr/>
            <p:nvPr userDrawn="1"/>
          </p:nvSpPr>
          <p:spPr>
            <a:xfrm rot="5400000">
              <a:off x="5168419" y="1798155"/>
              <a:ext cx="247577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14DAD78-03E5-6892-B583-11D37A99C5CF}"/>
                </a:ext>
              </a:extLst>
            </p:cNvPr>
            <p:cNvSpPr/>
            <p:nvPr userDrawn="1"/>
          </p:nvSpPr>
          <p:spPr>
            <a:xfrm rot="5400000">
              <a:off x="5966369" y="3334645"/>
              <a:ext cx="733566" cy="1865376"/>
            </a:xfrm>
            <a:prstGeom prst="rect">
              <a:avLst/>
            </a:prstGeom>
            <a:solidFill>
              <a:schemeClr val="tx2">
                <a:lumMod val="60000"/>
                <a:lumOff val="4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39" name="Group 38">
            <a:extLst>
              <a:ext uri="{FF2B5EF4-FFF2-40B4-BE49-F238E27FC236}">
                <a16:creationId xmlns:a16="http://schemas.microsoft.com/office/drawing/2014/main" id="{CBFDF92E-9DCF-B8C7-1031-28ACB17E3AB3}"/>
              </a:ext>
            </a:extLst>
          </p:cNvPr>
          <p:cNvGrpSpPr/>
          <p:nvPr userDrawn="1"/>
        </p:nvGrpSpPr>
        <p:grpSpPr>
          <a:xfrm>
            <a:off x="3018437" y="2929301"/>
            <a:ext cx="2465646" cy="2465781"/>
            <a:chOff x="2331205" y="1571144"/>
            <a:chExt cx="2012790" cy="3069065"/>
          </a:xfrm>
        </p:grpSpPr>
        <p:sp>
          <p:nvSpPr>
            <p:cNvPr id="11" name="Freeform 10">
              <a:extLst>
                <a:ext uri="{FF2B5EF4-FFF2-40B4-BE49-F238E27FC236}">
                  <a16:creationId xmlns:a16="http://schemas.microsoft.com/office/drawing/2014/main" id="{64CEE9E5-2A9E-7614-1EF3-144DB2EFCB34}"/>
                </a:ext>
              </a:extLst>
            </p:cNvPr>
            <p:cNvSpPr/>
            <p:nvPr userDrawn="1"/>
          </p:nvSpPr>
          <p:spPr>
            <a:xfrm rot="5400000">
              <a:off x="2100288" y="1803171"/>
              <a:ext cx="2475733"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AF2CF3-E993-C6F7-462F-0369B7EBB7C1}"/>
                </a:ext>
              </a:extLst>
            </p:cNvPr>
            <p:cNvSpPr/>
            <p:nvPr userDrawn="1"/>
          </p:nvSpPr>
          <p:spPr>
            <a:xfrm rot="5400000">
              <a:off x="2894005" y="3337634"/>
              <a:ext cx="739775" cy="1865376"/>
            </a:xfrm>
            <a:prstGeom prst="rect">
              <a:avLst/>
            </a:prstGeom>
            <a:solidFill>
              <a:schemeClr val="tx2">
                <a:lumMod val="40000"/>
                <a:lumOff val="60000"/>
              </a:schemeClr>
            </a:solidFill>
            <a:ln w="381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latin typeface="Libre Franklin" pitchFamily="2" charset="77"/>
              </a:endParaRPr>
            </a:p>
          </p:txBody>
        </p:sp>
      </p:grpSp>
      <p:grpSp>
        <p:nvGrpSpPr>
          <p:cNvPr id="7" name="Group 6">
            <a:extLst>
              <a:ext uri="{FF2B5EF4-FFF2-40B4-BE49-F238E27FC236}">
                <a16:creationId xmlns:a16="http://schemas.microsoft.com/office/drawing/2014/main" id="{63E72832-B06E-DBF0-BFA0-E2A8C0CAA249}"/>
              </a:ext>
            </a:extLst>
          </p:cNvPr>
          <p:cNvGrpSpPr/>
          <p:nvPr userDrawn="1"/>
        </p:nvGrpSpPr>
        <p:grpSpPr>
          <a:xfrm>
            <a:off x="742392" y="2928927"/>
            <a:ext cx="2467834" cy="2468881"/>
            <a:chOff x="628891" y="1573003"/>
            <a:chExt cx="2013465" cy="3069774"/>
          </a:xfrm>
        </p:grpSpPr>
        <p:sp>
          <p:nvSpPr>
            <p:cNvPr id="12" name="Freeform 11">
              <a:extLst>
                <a:ext uri="{FF2B5EF4-FFF2-40B4-BE49-F238E27FC236}">
                  <a16:creationId xmlns:a16="http://schemas.microsoft.com/office/drawing/2014/main" id="{565E8F59-1362-B9E7-4DF7-65E27611B8F9}"/>
                </a:ext>
              </a:extLst>
            </p:cNvPr>
            <p:cNvSpPr/>
            <p:nvPr userDrawn="1"/>
          </p:nvSpPr>
          <p:spPr>
            <a:xfrm rot="5400000">
              <a:off x="402076" y="1801603"/>
              <a:ext cx="2468880" cy="2011680"/>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0B5BEBB-2476-A19C-69FF-0FB2FD287887}"/>
                </a:ext>
              </a:extLst>
            </p:cNvPr>
            <p:cNvSpPr/>
            <p:nvPr userDrawn="1"/>
          </p:nvSpPr>
          <p:spPr>
            <a:xfrm rot="5400000">
              <a:off x="1188449" y="3336080"/>
              <a:ext cx="747139" cy="1866255"/>
            </a:xfrm>
            <a:prstGeom prst="rect">
              <a:avLst/>
            </a:prstGeom>
            <a:solidFill>
              <a:schemeClr val="tx2">
                <a:lumMod val="20000"/>
                <a:lumOff val="80000"/>
              </a:schemeClr>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none" rtlCol="0" anchor="ctr">
              <a:noAutofit/>
            </a:bodyPr>
            <a:lstStyle/>
            <a:p>
              <a:pPr algn="ctr"/>
              <a:endParaRPr lang="en-US" sz="2400" b="1">
                <a:solidFill>
                  <a:schemeClr val="tx2"/>
                </a:solidFill>
                <a:latin typeface="Libre Franklin" pitchFamily="2" charset="77"/>
              </a:endParaRPr>
            </a:p>
          </p:txBody>
        </p:sp>
      </p:grpSp>
      <p:sp>
        <p:nvSpPr>
          <p:cNvPr id="16" name="Rounded Rectangle 4">
            <a:extLst>
              <a:ext uri="{FF2B5EF4-FFF2-40B4-BE49-F238E27FC236}">
                <a16:creationId xmlns:a16="http://schemas.microsoft.com/office/drawing/2014/main" id="{AC78D8FF-D116-72E5-9299-1F244D547CBE}"/>
              </a:ext>
            </a:extLst>
          </p:cNvPr>
          <p:cNvSpPr txBox="1"/>
          <p:nvPr userDrawn="1"/>
        </p:nvSpPr>
        <p:spPr>
          <a:xfrm>
            <a:off x="1010949" y="4382509"/>
            <a:ext cx="1828800" cy="32754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Consumer</a:t>
            </a:r>
          </a:p>
        </p:txBody>
      </p:sp>
      <p:sp>
        <p:nvSpPr>
          <p:cNvPr id="17" name="TextBox 16">
            <a:extLst>
              <a:ext uri="{FF2B5EF4-FFF2-40B4-BE49-F238E27FC236}">
                <a16:creationId xmlns:a16="http://schemas.microsoft.com/office/drawing/2014/main" id="{BC031BF5-D34E-C770-7318-0327EA27C53E}"/>
              </a:ext>
            </a:extLst>
          </p:cNvPr>
          <p:cNvSpPr txBox="1"/>
          <p:nvPr userDrawn="1"/>
        </p:nvSpPr>
        <p:spPr>
          <a:xfrm>
            <a:off x="984848" y="3885451"/>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sp>
        <p:nvSpPr>
          <p:cNvPr id="18" name="TextBox 17">
            <a:extLst>
              <a:ext uri="{FF2B5EF4-FFF2-40B4-BE49-F238E27FC236}">
                <a16:creationId xmlns:a16="http://schemas.microsoft.com/office/drawing/2014/main" id="{62402A50-30F8-CF86-E2DA-120F3FCD5E6A}"/>
              </a:ext>
            </a:extLst>
          </p:cNvPr>
          <p:cNvSpPr txBox="1"/>
          <p:nvPr userDrawn="1"/>
        </p:nvSpPr>
        <p:spPr>
          <a:xfrm>
            <a:off x="3334558" y="3881167"/>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19" name="TextBox 18">
            <a:extLst>
              <a:ext uri="{FF2B5EF4-FFF2-40B4-BE49-F238E27FC236}">
                <a16:creationId xmlns:a16="http://schemas.microsoft.com/office/drawing/2014/main" id="{05DE7EE4-C5B4-A72B-E1E9-DD710BDD4066}"/>
              </a:ext>
            </a:extLst>
          </p:cNvPr>
          <p:cNvSpPr txBox="1"/>
          <p:nvPr userDrawn="1"/>
        </p:nvSpPr>
        <p:spPr>
          <a:xfrm>
            <a:off x="5570366" y="3890953"/>
            <a:ext cx="1890622"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20" name="TextBox 19">
            <a:extLst>
              <a:ext uri="{FF2B5EF4-FFF2-40B4-BE49-F238E27FC236}">
                <a16:creationId xmlns:a16="http://schemas.microsoft.com/office/drawing/2014/main" id="{11AF990D-A5EB-6BBB-2386-4E60B465E455}"/>
              </a:ext>
            </a:extLst>
          </p:cNvPr>
          <p:cNvSpPr txBox="1"/>
          <p:nvPr userDrawn="1"/>
        </p:nvSpPr>
        <p:spPr>
          <a:xfrm>
            <a:off x="7768485" y="3927148"/>
            <a:ext cx="1828800"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21" name="Picture 20">
            <a:extLst>
              <a:ext uri="{FF2B5EF4-FFF2-40B4-BE49-F238E27FC236}">
                <a16:creationId xmlns:a16="http://schemas.microsoft.com/office/drawing/2014/main" id="{ED10C6C3-E00D-6003-1FEB-16313F18A3AD}"/>
              </a:ext>
            </a:extLst>
          </p:cNvPr>
          <p:cNvPicPr>
            <a:picLocks noChangeAspect="1"/>
          </p:cNvPicPr>
          <p:nvPr userDrawn="1"/>
        </p:nvPicPr>
        <p:blipFill>
          <a:blip r:embed="rId2"/>
          <a:stretch>
            <a:fillRect/>
          </a:stretch>
        </p:blipFill>
        <p:spPr>
          <a:xfrm>
            <a:off x="3819945" y="3179219"/>
            <a:ext cx="873838" cy="685916"/>
          </a:xfrm>
          <a:prstGeom prst="rect">
            <a:avLst/>
          </a:prstGeom>
        </p:spPr>
      </p:pic>
      <p:pic>
        <p:nvPicPr>
          <p:cNvPr id="22" name="Picture 21">
            <a:extLst>
              <a:ext uri="{FF2B5EF4-FFF2-40B4-BE49-F238E27FC236}">
                <a16:creationId xmlns:a16="http://schemas.microsoft.com/office/drawing/2014/main" id="{6EDC225A-C887-A92C-23AA-18CC9A73D959}"/>
              </a:ext>
            </a:extLst>
          </p:cNvPr>
          <p:cNvPicPr>
            <a:picLocks noChangeAspect="1"/>
          </p:cNvPicPr>
          <p:nvPr userDrawn="1"/>
        </p:nvPicPr>
        <p:blipFill>
          <a:blip r:embed="rId3"/>
          <a:stretch>
            <a:fillRect/>
          </a:stretch>
        </p:blipFill>
        <p:spPr>
          <a:xfrm>
            <a:off x="1623839" y="3161455"/>
            <a:ext cx="672060" cy="648058"/>
          </a:xfrm>
          <a:prstGeom prst="rect">
            <a:avLst/>
          </a:prstGeom>
        </p:spPr>
      </p:pic>
      <p:pic>
        <p:nvPicPr>
          <p:cNvPr id="23" name="Picture 22">
            <a:extLst>
              <a:ext uri="{FF2B5EF4-FFF2-40B4-BE49-F238E27FC236}">
                <a16:creationId xmlns:a16="http://schemas.microsoft.com/office/drawing/2014/main" id="{1386A9CE-CD28-A8F0-B4E2-161E07E98CF0}"/>
              </a:ext>
            </a:extLst>
          </p:cNvPr>
          <p:cNvPicPr>
            <a:picLocks noChangeAspect="1"/>
          </p:cNvPicPr>
          <p:nvPr userDrawn="1"/>
        </p:nvPicPr>
        <p:blipFill>
          <a:blip r:embed="rId4"/>
          <a:stretch>
            <a:fillRect/>
          </a:stretch>
        </p:blipFill>
        <p:spPr>
          <a:xfrm>
            <a:off x="8510596" y="3145391"/>
            <a:ext cx="594571" cy="719744"/>
          </a:xfrm>
          <a:prstGeom prst="rect">
            <a:avLst/>
          </a:prstGeom>
        </p:spPr>
      </p:pic>
      <p:pic>
        <p:nvPicPr>
          <p:cNvPr id="24" name="Picture 23">
            <a:extLst>
              <a:ext uri="{FF2B5EF4-FFF2-40B4-BE49-F238E27FC236}">
                <a16:creationId xmlns:a16="http://schemas.microsoft.com/office/drawing/2014/main" id="{1F6B71B7-8065-02A9-B88D-C79282B6E3D9}"/>
              </a:ext>
            </a:extLst>
          </p:cNvPr>
          <p:cNvPicPr>
            <a:picLocks noChangeAspect="1"/>
          </p:cNvPicPr>
          <p:nvPr userDrawn="1"/>
        </p:nvPicPr>
        <p:blipFill>
          <a:blip r:embed="rId5"/>
          <a:stretch>
            <a:fillRect/>
          </a:stretch>
        </p:blipFill>
        <p:spPr>
          <a:xfrm>
            <a:off x="6053187" y="3069206"/>
            <a:ext cx="879660" cy="762372"/>
          </a:xfrm>
          <a:prstGeom prst="rect">
            <a:avLst/>
          </a:prstGeom>
        </p:spPr>
      </p:pic>
      <p:sp>
        <p:nvSpPr>
          <p:cNvPr id="26" name="Rounded Rectangle 4">
            <a:extLst>
              <a:ext uri="{FF2B5EF4-FFF2-40B4-BE49-F238E27FC236}">
                <a16:creationId xmlns:a16="http://schemas.microsoft.com/office/drawing/2014/main" id="{D3F78D46-7A25-1FD1-EA9F-ECF507A768F0}"/>
              </a:ext>
            </a:extLst>
          </p:cNvPr>
          <p:cNvSpPr txBox="1"/>
          <p:nvPr userDrawn="1"/>
        </p:nvSpPr>
        <p:spPr>
          <a:xfrm>
            <a:off x="3248784" y="4408672"/>
            <a:ext cx="2016160" cy="263845"/>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spcBef>
                <a:spcPct val="0"/>
              </a:spcBef>
            </a:pPr>
            <a:r>
              <a:rPr lang="en-US" sz="1400" i="1">
                <a:solidFill>
                  <a:srgbClr val="4D4D4C"/>
                </a:solidFill>
                <a:latin typeface="Libre Baskerville" panose="02000000000000000000" pitchFamily="2" charset="0"/>
              </a:rPr>
              <a:t>Digital Participant</a:t>
            </a:r>
          </a:p>
        </p:txBody>
      </p:sp>
      <p:sp>
        <p:nvSpPr>
          <p:cNvPr id="27" name="Rounded Rectangle 4">
            <a:extLst>
              <a:ext uri="{FF2B5EF4-FFF2-40B4-BE49-F238E27FC236}">
                <a16:creationId xmlns:a16="http://schemas.microsoft.com/office/drawing/2014/main" id="{D15FDA37-2716-4CE5-FA5D-E5CDEE930CC6}"/>
              </a:ext>
            </a:extLst>
          </p:cNvPr>
          <p:cNvSpPr txBox="1"/>
          <p:nvPr userDrawn="1"/>
        </p:nvSpPr>
        <p:spPr>
          <a:xfrm>
            <a:off x="5410617" y="4386652"/>
            <a:ext cx="2117044" cy="2681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In-person Participant</a:t>
            </a:r>
          </a:p>
        </p:txBody>
      </p:sp>
      <p:sp>
        <p:nvSpPr>
          <p:cNvPr id="28" name="Rounded Rectangle 4">
            <a:extLst>
              <a:ext uri="{FF2B5EF4-FFF2-40B4-BE49-F238E27FC236}">
                <a16:creationId xmlns:a16="http://schemas.microsoft.com/office/drawing/2014/main" id="{9792FA07-D063-518E-4F2D-4812148177BD}"/>
              </a:ext>
            </a:extLst>
          </p:cNvPr>
          <p:cNvSpPr txBox="1"/>
          <p:nvPr userDrawn="1"/>
        </p:nvSpPr>
        <p:spPr>
          <a:xfrm>
            <a:off x="7619350" y="4376140"/>
            <a:ext cx="2069212" cy="35403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ctr" anchorCtr="0">
            <a:noAutofit/>
          </a:bodyPr>
          <a:lstStyle/>
          <a:p>
            <a:pPr marL="0" lvl="1" algn="ctr" defTabSz="777875">
              <a:lnSpc>
                <a:spcPct val="100000"/>
              </a:lnSpc>
            </a:pPr>
            <a:r>
              <a:rPr lang="en-US" sz="1400" i="1">
                <a:solidFill>
                  <a:srgbClr val="4D4D4C"/>
                </a:solidFill>
                <a:latin typeface="Libre Baskerville" panose="02000000000000000000" pitchFamily="2" charset="0"/>
              </a:rPr>
              <a:t>Mentor &amp; Co-Creator</a:t>
            </a:r>
          </a:p>
        </p:txBody>
      </p:sp>
      <p:grpSp>
        <p:nvGrpSpPr>
          <p:cNvPr id="63" name="Group 62">
            <a:extLst>
              <a:ext uri="{FF2B5EF4-FFF2-40B4-BE49-F238E27FC236}">
                <a16:creationId xmlns:a16="http://schemas.microsoft.com/office/drawing/2014/main" id="{2684AEAE-177C-E8AC-1836-F594525648D8}"/>
              </a:ext>
            </a:extLst>
          </p:cNvPr>
          <p:cNvGrpSpPr/>
          <p:nvPr userDrawn="1"/>
        </p:nvGrpSpPr>
        <p:grpSpPr>
          <a:xfrm>
            <a:off x="9760825" y="2928925"/>
            <a:ext cx="2035828" cy="2466166"/>
            <a:chOff x="9943337" y="2816140"/>
            <a:chExt cx="2035828" cy="2466166"/>
          </a:xfrm>
        </p:grpSpPr>
        <p:sp>
          <p:nvSpPr>
            <p:cNvPr id="8" name="Rectangle 7">
              <a:extLst>
                <a:ext uri="{FF2B5EF4-FFF2-40B4-BE49-F238E27FC236}">
                  <a16:creationId xmlns:a16="http://schemas.microsoft.com/office/drawing/2014/main" id="{BE1EF332-1259-32AD-5617-2BDF383058E2}"/>
                </a:ext>
              </a:extLst>
            </p:cNvPr>
            <p:cNvSpPr/>
            <p:nvPr userDrawn="1"/>
          </p:nvSpPr>
          <p:spPr>
            <a:xfrm>
              <a:off x="9957833" y="2816140"/>
              <a:ext cx="2021332" cy="1867989"/>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Libre Franklin" pitchFamily="2" charset="77"/>
              </a:endParaRPr>
            </a:p>
          </p:txBody>
        </p:sp>
        <p:sp>
          <p:nvSpPr>
            <p:cNvPr id="70" name="Rectangle 69">
              <a:extLst>
                <a:ext uri="{FF2B5EF4-FFF2-40B4-BE49-F238E27FC236}">
                  <a16:creationId xmlns:a16="http://schemas.microsoft.com/office/drawing/2014/main" id="{4C63D47A-A319-7992-FCC8-D159E3011ACE}"/>
                </a:ext>
              </a:extLst>
            </p:cNvPr>
            <p:cNvSpPr/>
            <p:nvPr userDrawn="1"/>
          </p:nvSpPr>
          <p:spPr>
            <a:xfrm>
              <a:off x="9943337" y="4672703"/>
              <a:ext cx="2035827" cy="609603"/>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bg1"/>
                </a:solidFill>
                <a:latin typeface="Libre Franklin" pitchFamily="2" charset="77"/>
              </a:endParaRPr>
            </a:p>
          </p:txBody>
        </p:sp>
        <p:grpSp>
          <p:nvGrpSpPr>
            <p:cNvPr id="61" name="Group 60">
              <a:extLst>
                <a:ext uri="{FF2B5EF4-FFF2-40B4-BE49-F238E27FC236}">
                  <a16:creationId xmlns:a16="http://schemas.microsoft.com/office/drawing/2014/main" id="{DAD471EC-D332-FBE3-B032-BDFE0906F557}"/>
                </a:ext>
              </a:extLst>
            </p:cNvPr>
            <p:cNvGrpSpPr/>
            <p:nvPr userDrawn="1"/>
          </p:nvGrpSpPr>
          <p:grpSpPr>
            <a:xfrm>
              <a:off x="10217661" y="3443832"/>
              <a:ext cx="1515938" cy="1100090"/>
              <a:chOff x="10303695" y="3265453"/>
              <a:chExt cx="1515938" cy="1100090"/>
            </a:xfrm>
          </p:grpSpPr>
          <p:pic>
            <p:nvPicPr>
              <p:cNvPr id="33" name="Picture 32">
                <a:extLst>
                  <a:ext uri="{FF2B5EF4-FFF2-40B4-BE49-F238E27FC236}">
                    <a16:creationId xmlns:a16="http://schemas.microsoft.com/office/drawing/2014/main" id="{DA7FE199-394B-8B3B-F6A9-F0E91528F849}"/>
                  </a:ext>
                </a:extLst>
              </p:cNvPr>
              <p:cNvPicPr>
                <a:picLocks noChangeAspect="1"/>
              </p:cNvPicPr>
              <p:nvPr userDrawn="1"/>
            </p:nvPicPr>
            <p:blipFill>
              <a:blip r:embed="rId2"/>
              <a:stretch>
                <a:fillRect/>
              </a:stretch>
            </p:blipFill>
            <p:spPr>
              <a:xfrm>
                <a:off x="10303695" y="3935724"/>
                <a:ext cx="547577" cy="429819"/>
              </a:xfrm>
              <a:prstGeom prst="rect">
                <a:avLst/>
              </a:prstGeom>
            </p:spPr>
          </p:pic>
          <p:pic>
            <p:nvPicPr>
              <p:cNvPr id="34" name="Picture 33">
                <a:extLst>
                  <a:ext uri="{FF2B5EF4-FFF2-40B4-BE49-F238E27FC236}">
                    <a16:creationId xmlns:a16="http://schemas.microsoft.com/office/drawing/2014/main" id="{CA9D7253-B43C-603F-C334-269A4E29E49F}"/>
                  </a:ext>
                </a:extLst>
              </p:cNvPr>
              <p:cNvPicPr>
                <a:picLocks noChangeAspect="1"/>
              </p:cNvPicPr>
              <p:nvPr userDrawn="1"/>
            </p:nvPicPr>
            <p:blipFill>
              <a:blip r:embed="rId3"/>
              <a:stretch>
                <a:fillRect/>
              </a:stretch>
            </p:blipFill>
            <p:spPr>
              <a:xfrm>
                <a:off x="11338578" y="3932059"/>
                <a:ext cx="445738" cy="429819"/>
              </a:xfrm>
              <a:prstGeom prst="rect">
                <a:avLst/>
              </a:prstGeom>
            </p:spPr>
          </p:pic>
          <p:pic>
            <p:nvPicPr>
              <p:cNvPr id="35" name="Picture 34">
                <a:extLst>
                  <a:ext uri="{FF2B5EF4-FFF2-40B4-BE49-F238E27FC236}">
                    <a16:creationId xmlns:a16="http://schemas.microsoft.com/office/drawing/2014/main" id="{CCA789E4-64E1-E2E3-BA93-2FC43739BE11}"/>
                  </a:ext>
                </a:extLst>
              </p:cNvPr>
              <p:cNvPicPr>
                <a:picLocks noChangeAspect="1"/>
              </p:cNvPicPr>
              <p:nvPr userDrawn="1"/>
            </p:nvPicPr>
            <p:blipFill>
              <a:blip r:embed="rId4"/>
              <a:stretch>
                <a:fillRect/>
              </a:stretch>
            </p:blipFill>
            <p:spPr>
              <a:xfrm>
                <a:off x="10401486" y="3269118"/>
                <a:ext cx="355067" cy="429819"/>
              </a:xfrm>
              <a:prstGeom prst="rect">
                <a:avLst/>
              </a:prstGeom>
            </p:spPr>
          </p:pic>
          <p:pic>
            <p:nvPicPr>
              <p:cNvPr id="66" name="Picture 65">
                <a:extLst>
                  <a:ext uri="{FF2B5EF4-FFF2-40B4-BE49-F238E27FC236}">
                    <a16:creationId xmlns:a16="http://schemas.microsoft.com/office/drawing/2014/main" id="{0C2AD301-E9A9-A732-C277-083B05129D0D}"/>
                  </a:ext>
                </a:extLst>
              </p:cNvPr>
              <p:cNvPicPr>
                <a:picLocks noChangeAspect="1"/>
              </p:cNvPicPr>
              <p:nvPr userDrawn="1"/>
            </p:nvPicPr>
            <p:blipFill>
              <a:blip r:embed="rId5"/>
              <a:stretch>
                <a:fillRect/>
              </a:stretch>
            </p:blipFill>
            <p:spPr>
              <a:xfrm>
                <a:off x="11323688" y="3265453"/>
                <a:ext cx="495945" cy="429819"/>
              </a:xfrm>
              <a:prstGeom prst="rect">
                <a:avLst/>
              </a:prstGeom>
            </p:spPr>
          </p:pic>
          <p:sp>
            <p:nvSpPr>
              <p:cNvPr id="68" name="TextBox 67">
                <a:extLst>
                  <a:ext uri="{FF2B5EF4-FFF2-40B4-BE49-F238E27FC236}">
                    <a16:creationId xmlns:a16="http://schemas.microsoft.com/office/drawing/2014/main" id="{CA3C4A5B-3E18-C83A-B6FF-1170802D5032}"/>
                  </a:ext>
                </a:extLst>
              </p:cNvPr>
              <p:cNvSpPr txBox="1"/>
              <p:nvPr userDrawn="1"/>
            </p:nvSpPr>
            <p:spPr>
              <a:xfrm>
                <a:off x="10760369" y="3319886"/>
                <a:ext cx="508218" cy="1015663"/>
              </a:xfrm>
              <a:prstGeom prst="rect">
                <a:avLst/>
              </a:prstGeom>
              <a:noFill/>
            </p:spPr>
            <p:txBody>
              <a:bodyPr wrap="square" rtlCol="0" anchor="ctr">
                <a:spAutoFit/>
              </a:bodyPr>
              <a:lstStyle/>
              <a:p>
                <a:pPr algn="ctr"/>
                <a:r>
                  <a:rPr lang="en-US" sz="6000" b="1">
                    <a:solidFill>
                      <a:schemeClr val="accent6">
                        <a:lumMod val="40000"/>
                        <a:lumOff val="60000"/>
                      </a:schemeClr>
                    </a:solidFill>
                    <a:latin typeface="Libre Franklin" pitchFamily="2" charset="77"/>
                  </a:rPr>
                  <a:t>+</a:t>
                </a:r>
              </a:p>
            </p:txBody>
          </p:sp>
        </p:grpSp>
      </p:grpSp>
      <p:sp>
        <p:nvSpPr>
          <p:cNvPr id="2" name="Title 1">
            <a:extLst>
              <a:ext uri="{FF2B5EF4-FFF2-40B4-BE49-F238E27FC236}">
                <a16:creationId xmlns:a16="http://schemas.microsoft.com/office/drawing/2014/main" id="{5855E13A-2788-304E-A3C8-5EA01C647532}"/>
              </a:ext>
            </a:extLst>
          </p:cNvPr>
          <p:cNvSpPr>
            <a:spLocks noGrp="1"/>
          </p:cNvSpPr>
          <p:nvPr userDrawn="1">
            <p:ph type="title"/>
          </p:nvPr>
        </p:nvSpPr>
        <p:spPr/>
        <p:txBody>
          <a:bodyPr/>
          <a:lstStyle/>
          <a:p>
            <a:endParaRPr lang="en-US"/>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userDrawn="1">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userDrawn="1">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userDrawn="1">
            <p:ph type="dt" sz="half" idx="12"/>
          </p:nvPr>
        </p:nvSpPr>
        <p:spPr/>
        <p:txBody>
          <a:bodyPr/>
          <a:lstStyle/>
          <a:p>
            <a:fld id="{1B2E86CE-67D6-CD4E-8469-628484E4B584}" type="datetime1">
              <a:rPr lang="en-US" smtClean="0"/>
              <a:t>10/18/2024</a:t>
            </a:fld>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
        <p:nvSpPr>
          <p:cNvPr id="71" name="Text Placeholder 6">
            <a:extLst>
              <a:ext uri="{FF2B5EF4-FFF2-40B4-BE49-F238E27FC236}">
                <a16:creationId xmlns:a16="http://schemas.microsoft.com/office/drawing/2014/main" id="{D3A648C3-1B40-3E7B-1597-0112359F905E}"/>
              </a:ext>
            </a:extLst>
          </p:cNvPr>
          <p:cNvSpPr>
            <a:spLocks noGrp="1"/>
          </p:cNvSpPr>
          <p:nvPr userDrawn="1">
            <p:ph type="body" sz="quarter" idx="16"/>
          </p:nvPr>
        </p:nvSpPr>
        <p:spPr>
          <a:xfrm>
            <a:off x="804967" y="4857079"/>
            <a:ext cx="215551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2" name="Text Placeholder 6">
            <a:extLst>
              <a:ext uri="{FF2B5EF4-FFF2-40B4-BE49-F238E27FC236}">
                <a16:creationId xmlns:a16="http://schemas.microsoft.com/office/drawing/2014/main" id="{D5514EBE-0550-D03C-0BA4-2A6433152D68}"/>
              </a:ext>
            </a:extLst>
          </p:cNvPr>
          <p:cNvSpPr>
            <a:spLocks noGrp="1"/>
          </p:cNvSpPr>
          <p:nvPr userDrawn="1">
            <p:ph type="body" sz="quarter" idx="17"/>
          </p:nvPr>
        </p:nvSpPr>
        <p:spPr>
          <a:xfrm>
            <a:off x="3140528" y="4848715"/>
            <a:ext cx="20938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4" name="Text Placeholder 6">
            <a:extLst>
              <a:ext uri="{FF2B5EF4-FFF2-40B4-BE49-F238E27FC236}">
                <a16:creationId xmlns:a16="http://schemas.microsoft.com/office/drawing/2014/main" id="{586DB53E-F3F6-C534-56A1-A2875370A06F}"/>
              </a:ext>
            </a:extLst>
          </p:cNvPr>
          <p:cNvSpPr>
            <a:spLocks noGrp="1"/>
          </p:cNvSpPr>
          <p:nvPr userDrawn="1">
            <p:ph type="body" sz="quarter" idx="18"/>
          </p:nvPr>
        </p:nvSpPr>
        <p:spPr>
          <a:xfrm>
            <a:off x="5410618" y="4840631"/>
            <a:ext cx="2081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6" name="Text Placeholder 6">
            <a:extLst>
              <a:ext uri="{FF2B5EF4-FFF2-40B4-BE49-F238E27FC236}">
                <a16:creationId xmlns:a16="http://schemas.microsoft.com/office/drawing/2014/main" id="{FE24E3B6-B689-453C-B22D-FE23D303BF2A}"/>
              </a:ext>
            </a:extLst>
          </p:cNvPr>
          <p:cNvSpPr>
            <a:spLocks noGrp="1"/>
          </p:cNvSpPr>
          <p:nvPr userDrawn="1">
            <p:ph type="body" sz="quarter" idx="19"/>
          </p:nvPr>
        </p:nvSpPr>
        <p:spPr>
          <a:xfrm>
            <a:off x="7682995" y="4853696"/>
            <a:ext cx="1952212"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7" name="Text Placeholder 6">
            <a:extLst>
              <a:ext uri="{FF2B5EF4-FFF2-40B4-BE49-F238E27FC236}">
                <a16:creationId xmlns:a16="http://schemas.microsoft.com/office/drawing/2014/main" id="{37F63342-ABED-7C51-C79B-2BD2F62C61FE}"/>
              </a:ext>
            </a:extLst>
          </p:cNvPr>
          <p:cNvSpPr>
            <a:spLocks noGrp="1"/>
          </p:cNvSpPr>
          <p:nvPr userDrawn="1">
            <p:ph type="body" sz="quarter" idx="20"/>
          </p:nvPr>
        </p:nvSpPr>
        <p:spPr>
          <a:xfrm>
            <a:off x="9824302" y="4848715"/>
            <a:ext cx="1920239"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9" name="Text Placeholder 6">
            <a:extLst>
              <a:ext uri="{FF2B5EF4-FFF2-40B4-BE49-F238E27FC236}">
                <a16:creationId xmlns:a16="http://schemas.microsoft.com/office/drawing/2014/main" id="{7160CCFF-CEB7-EC6B-75A9-86A251E099C4}"/>
              </a:ext>
            </a:extLst>
          </p:cNvPr>
          <p:cNvSpPr>
            <a:spLocks noGrp="1"/>
          </p:cNvSpPr>
          <p:nvPr userDrawn="1">
            <p:ph type="body" sz="quarter" idx="21"/>
          </p:nvPr>
        </p:nvSpPr>
        <p:spPr>
          <a:xfrm>
            <a:off x="10084792" y="3079215"/>
            <a:ext cx="1455565" cy="286232"/>
          </a:xfrm>
          <a:noFill/>
        </p:spPr>
        <p:txBody>
          <a:bodyPr wrap="square" rtlCol="0">
            <a:spAutoFit/>
          </a:bodyPr>
          <a:lstStyle>
            <a:lvl1pPr marL="0" indent="0">
              <a:buNone/>
              <a:defRPr lang="en-US" sz="1400" b="1" dirty="0">
                <a:solidFill>
                  <a:schemeClr val="bg1"/>
                </a:solidFill>
              </a:defRPr>
            </a:lvl1pPr>
          </a:lstStyle>
          <a:p>
            <a:pPr marL="0" lvl="0" algn="ctr"/>
            <a:endParaRPr lang="en-US"/>
          </a:p>
        </p:txBody>
      </p:sp>
    </p:spTree>
    <p:extLst>
      <p:ext uri="{BB962C8B-B14F-4D97-AF65-F5344CB8AC3E}">
        <p14:creationId xmlns:p14="http://schemas.microsoft.com/office/powerpoint/2010/main" val="11804184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Journey Levels - Compa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5E13A-2788-304E-A3C8-5EA01C647532}"/>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B456186-27A5-8548-8CC7-3577736BD092}"/>
              </a:ext>
            </a:extLst>
          </p:cNvPr>
          <p:cNvSpPr>
            <a:spLocks noGrp="1"/>
          </p:cNvSpPr>
          <p:nvPr>
            <p:ph type="sldNum" sz="quarter" idx="10"/>
          </p:nvPr>
        </p:nvSpPr>
        <p:spPr/>
        <p:txBody>
          <a:bodyPr/>
          <a:lstStyle/>
          <a:p>
            <a:fld id="{74743CB8-03B1-D240-A0C2-C770526C1FDB}" type="slidenum">
              <a:rPr lang="en-US" smtClean="0"/>
              <a:pPr/>
              <a:t>‹#›</a:t>
            </a:fld>
            <a:endParaRPr lang="en-US"/>
          </a:p>
        </p:txBody>
      </p:sp>
      <p:sp>
        <p:nvSpPr>
          <p:cNvPr id="4" name="Footer Placeholder 3">
            <a:extLst>
              <a:ext uri="{FF2B5EF4-FFF2-40B4-BE49-F238E27FC236}">
                <a16:creationId xmlns:a16="http://schemas.microsoft.com/office/drawing/2014/main" id="{AB71F1E2-F74E-B94D-9E57-A6846BD363A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8F8277D-4F92-0841-9607-464D6969B253}"/>
              </a:ext>
            </a:extLst>
          </p:cNvPr>
          <p:cNvSpPr>
            <a:spLocks noGrp="1"/>
          </p:cNvSpPr>
          <p:nvPr>
            <p:ph type="dt" sz="half" idx="12"/>
          </p:nvPr>
        </p:nvSpPr>
        <p:spPr/>
        <p:txBody>
          <a:bodyPr/>
          <a:lstStyle/>
          <a:p>
            <a:fld id="{FDAF528A-71B3-2942-92A4-2924BF7379DB}" type="datetime1">
              <a:rPr lang="en-US" smtClean="0"/>
              <a:t>10/18/2024</a:t>
            </a:fld>
            <a:endParaRPr lang="en-US"/>
          </a:p>
        </p:txBody>
      </p:sp>
      <p:sp>
        <p:nvSpPr>
          <p:cNvPr id="36" name="Freeform 35">
            <a:extLst>
              <a:ext uri="{FF2B5EF4-FFF2-40B4-BE49-F238E27FC236}">
                <a16:creationId xmlns:a16="http://schemas.microsoft.com/office/drawing/2014/main" id="{C4AC21FC-13F9-8C47-BE40-CC3F80ACAAD8}"/>
              </a:ext>
            </a:extLst>
          </p:cNvPr>
          <p:cNvSpPr/>
          <p:nvPr userDrawn="1"/>
        </p:nvSpPr>
        <p:spPr>
          <a:xfrm rot="5400000">
            <a:off x="1006237" y="1564929"/>
            <a:ext cx="2142211" cy="305468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a:extLst>
              <a:ext uri="{FF2B5EF4-FFF2-40B4-BE49-F238E27FC236}">
                <a16:creationId xmlns:a16="http://schemas.microsoft.com/office/drawing/2014/main" id="{7D8602D9-BD7F-6942-9ACD-143F9498CB0B}"/>
              </a:ext>
            </a:extLst>
          </p:cNvPr>
          <p:cNvSpPr/>
          <p:nvPr userDrawn="1"/>
        </p:nvSpPr>
        <p:spPr>
          <a:xfrm rot="5400000">
            <a:off x="1738128" y="2969764"/>
            <a:ext cx="680826" cy="305468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8" name="Freeform 37">
            <a:extLst>
              <a:ext uri="{FF2B5EF4-FFF2-40B4-BE49-F238E27FC236}">
                <a16:creationId xmlns:a16="http://schemas.microsoft.com/office/drawing/2014/main" id="{AFC1E134-6A57-CF4E-8531-829F5723AC06}"/>
              </a:ext>
            </a:extLst>
          </p:cNvPr>
          <p:cNvSpPr/>
          <p:nvPr userDrawn="1"/>
        </p:nvSpPr>
        <p:spPr>
          <a:xfrm rot="5400000">
            <a:off x="1733984" y="3685238"/>
            <a:ext cx="689113" cy="3054687"/>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schemeClr val="bg2"/>
                </a:solidFill>
                <a:latin typeface="Libre Franklin" pitchFamily="2" charset="77"/>
              </a:rPr>
              <a:t>         </a:t>
            </a:r>
          </a:p>
        </p:txBody>
      </p:sp>
      <p:sp>
        <p:nvSpPr>
          <p:cNvPr id="39" name="Rectangle 38">
            <a:extLst>
              <a:ext uri="{FF2B5EF4-FFF2-40B4-BE49-F238E27FC236}">
                <a16:creationId xmlns:a16="http://schemas.microsoft.com/office/drawing/2014/main" id="{B1BB6324-AD6F-EC43-82A8-57F89F95E01F}"/>
              </a:ext>
            </a:extLst>
          </p:cNvPr>
          <p:cNvSpPr/>
          <p:nvPr userDrawn="1"/>
        </p:nvSpPr>
        <p:spPr>
          <a:xfrm>
            <a:off x="9900126" y="2021167"/>
            <a:ext cx="1797630" cy="2142210"/>
          </a:xfrm>
          <a:prstGeom prst="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same</a:t>
            </a:r>
          </a:p>
        </p:txBody>
      </p:sp>
      <p:sp>
        <p:nvSpPr>
          <p:cNvPr id="40" name="Freeform 39">
            <a:extLst>
              <a:ext uri="{FF2B5EF4-FFF2-40B4-BE49-F238E27FC236}">
                <a16:creationId xmlns:a16="http://schemas.microsoft.com/office/drawing/2014/main" id="{FE2E4056-95E3-0D44-9ED9-867E49558CD5}"/>
              </a:ext>
            </a:extLst>
          </p:cNvPr>
          <p:cNvSpPr/>
          <p:nvPr userDrawn="1"/>
        </p:nvSpPr>
        <p:spPr>
          <a:xfrm rot="5400000">
            <a:off x="7818971" y="1853094"/>
            <a:ext cx="2142210" cy="247835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a:extLst>
              <a:ext uri="{FF2B5EF4-FFF2-40B4-BE49-F238E27FC236}">
                <a16:creationId xmlns:a16="http://schemas.microsoft.com/office/drawing/2014/main" id="{27D77821-A8C7-D44F-92C0-D18DBB1295C9}"/>
              </a:ext>
            </a:extLst>
          </p:cNvPr>
          <p:cNvSpPr/>
          <p:nvPr userDrawn="1"/>
        </p:nvSpPr>
        <p:spPr>
          <a:xfrm rot="5400000">
            <a:off x="5658592" y="1826183"/>
            <a:ext cx="2142507"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2A454AEA-ABD8-0F4F-A213-8A71653AEFD8}"/>
              </a:ext>
            </a:extLst>
          </p:cNvPr>
          <p:cNvSpPr/>
          <p:nvPr userDrawn="1"/>
        </p:nvSpPr>
        <p:spPr>
          <a:xfrm rot="5400000">
            <a:off x="3476694" y="1883670"/>
            <a:ext cx="2142211" cy="2417221"/>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bg1"/>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F720C94-DACD-4D41-975C-C86F388B800B}"/>
              </a:ext>
            </a:extLst>
          </p:cNvPr>
          <p:cNvSpPr txBox="1"/>
          <p:nvPr userDrawn="1"/>
        </p:nvSpPr>
        <p:spPr>
          <a:xfrm>
            <a:off x="5832691" y="3135720"/>
            <a:ext cx="1794307" cy="523220"/>
          </a:xfrm>
          <a:prstGeom prst="rect">
            <a:avLst/>
          </a:prstGeom>
          <a:noFill/>
        </p:spPr>
        <p:txBody>
          <a:bodyPr wrap="square" rtlCol="0">
            <a:spAutoFit/>
          </a:bodyPr>
          <a:lstStyle/>
          <a:p>
            <a:pPr algn="ctr"/>
            <a:r>
              <a:rPr lang="en-US" sz="1200">
                <a:solidFill>
                  <a:srgbClr val="FF8300"/>
                </a:solidFill>
                <a:latin typeface="Libre Franklin" pitchFamily="2" charset="77"/>
              </a:rPr>
              <a:t>Level 2: </a:t>
            </a:r>
            <a:r>
              <a:rPr lang="en-US" sz="1600" b="1" spc="300">
                <a:solidFill>
                  <a:srgbClr val="FF8300"/>
                </a:solidFill>
                <a:latin typeface="Libre Franklin" pitchFamily="2" charset="77"/>
              </a:rPr>
              <a:t>ASSOCIATE</a:t>
            </a:r>
          </a:p>
        </p:txBody>
      </p:sp>
      <p:sp>
        <p:nvSpPr>
          <p:cNvPr id="44" name="TextBox 43">
            <a:extLst>
              <a:ext uri="{FF2B5EF4-FFF2-40B4-BE49-F238E27FC236}">
                <a16:creationId xmlns:a16="http://schemas.microsoft.com/office/drawing/2014/main" id="{A1ADFE79-2CFF-D140-BE60-6AB32592B775}"/>
              </a:ext>
            </a:extLst>
          </p:cNvPr>
          <p:cNvSpPr txBox="1"/>
          <p:nvPr userDrawn="1"/>
        </p:nvSpPr>
        <p:spPr>
          <a:xfrm>
            <a:off x="7906912" y="3134869"/>
            <a:ext cx="2010008" cy="523220"/>
          </a:xfrm>
          <a:prstGeom prst="rect">
            <a:avLst/>
          </a:prstGeom>
          <a:noFill/>
        </p:spPr>
        <p:txBody>
          <a:bodyPr wrap="square" rtlCol="0">
            <a:spAutoFit/>
          </a:bodyPr>
          <a:lstStyle/>
          <a:p>
            <a:pPr algn="ctr"/>
            <a:r>
              <a:rPr lang="en-US" sz="1200">
                <a:solidFill>
                  <a:srgbClr val="FF8300"/>
                </a:solidFill>
                <a:latin typeface="Libre Franklin" pitchFamily="2" charset="77"/>
              </a:rPr>
              <a:t>Level 3: </a:t>
            </a:r>
            <a:r>
              <a:rPr lang="en-US" sz="1600" b="1" spc="300">
                <a:solidFill>
                  <a:srgbClr val="FF8300"/>
                </a:solidFill>
                <a:latin typeface="Libre Franklin" pitchFamily="2" charset="77"/>
              </a:rPr>
              <a:t>COMMUNITY</a:t>
            </a:r>
          </a:p>
        </p:txBody>
      </p:sp>
      <p:sp>
        <p:nvSpPr>
          <p:cNvPr id="45" name="TextBox 44">
            <a:extLst>
              <a:ext uri="{FF2B5EF4-FFF2-40B4-BE49-F238E27FC236}">
                <a16:creationId xmlns:a16="http://schemas.microsoft.com/office/drawing/2014/main" id="{EE1CE4F7-E0D0-B74E-A96B-C7E8C39B9190}"/>
              </a:ext>
            </a:extLst>
          </p:cNvPr>
          <p:cNvSpPr txBox="1"/>
          <p:nvPr userDrawn="1"/>
        </p:nvSpPr>
        <p:spPr>
          <a:xfrm>
            <a:off x="10019288" y="3136863"/>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cs typeface="Lao MN" panose="02020600050405020304" pitchFamily="18" charset="0"/>
              </a:rPr>
              <a:t>Level 4: </a:t>
            </a:r>
            <a:r>
              <a:rPr lang="en-US" sz="1600" b="1" spc="300">
                <a:solidFill>
                  <a:srgbClr val="FF8300"/>
                </a:solidFill>
                <a:latin typeface="Libre Franklin" pitchFamily="2" charset="77"/>
              </a:rPr>
              <a:t>MASTER</a:t>
            </a:r>
          </a:p>
        </p:txBody>
      </p:sp>
      <p:pic>
        <p:nvPicPr>
          <p:cNvPr id="46" name="Picture 45">
            <a:extLst>
              <a:ext uri="{FF2B5EF4-FFF2-40B4-BE49-F238E27FC236}">
                <a16:creationId xmlns:a16="http://schemas.microsoft.com/office/drawing/2014/main" id="{62CE8A6B-52FC-9348-8102-EC73DABDEFD7}"/>
              </a:ext>
            </a:extLst>
          </p:cNvPr>
          <p:cNvPicPr>
            <a:picLocks noChangeAspect="1"/>
          </p:cNvPicPr>
          <p:nvPr userDrawn="1"/>
        </p:nvPicPr>
        <p:blipFill>
          <a:blip r:embed="rId2"/>
          <a:stretch>
            <a:fillRect/>
          </a:stretch>
        </p:blipFill>
        <p:spPr>
          <a:xfrm>
            <a:off x="6277522" y="2379123"/>
            <a:ext cx="873838" cy="685916"/>
          </a:xfrm>
          <a:prstGeom prst="rect">
            <a:avLst/>
          </a:prstGeom>
        </p:spPr>
      </p:pic>
      <p:pic>
        <p:nvPicPr>
          <p:cNvPr id="47" name="Picture 46">
            <a:extLst>
              <a:ext uri="{FF2B5EF4-FFF2-40B4-BE49-F238E27FC236}">
                <a16:creationId xmlns:a16="http://schemas.microsoft.com/office/drawing/2014/main" id="{A8521650-53BC-B040-BF59-00B63CBF8510}"/>
              </a:ext>
            </a:extLst>
          </p:cNvPr>
          <p:cNvPicPr>
            <a:picLocks noChangeAspect="1"/>
          </p:cNvPicPr>
          <p:nvPr userDrawn="1"/>
        </p:nvPicPr>
        <p:blipFill>
          <a:blip r:embed="rId3"/>
          <a:stretch>
            <a:fillRect/>
          </a:stretch>
        </p:blipFill>
        <p:spPr>
          <a:xfrm>
            <a:off x="10486670" y="2321939"/>
            <a:ext cx="594571" cy="719744"/>
          </a:xfrm>
          <a:prstGeom prst="rect">
            <a:avLst/>
          </a:prstGeom>
        </p:spPr>
      </p:pic>
      <p:pic>
        <p:nvPicPr>
          <p:cNvPr id="48" name="Picture 47">
            <a:extLst>
              <a:ext uri="{FF2B5EF4-FFF2-40B4-BE49-F238E27FC236}">
                <a16:creationId xmlns:a16="http://schemas.microsoft.com/office/drawing/2014/main" id="{392F2FB0-219D-9A4A-9A7E-3813FA8B542C}"/>
              </a:ext>
            </a:extLst>
          </p:cNvPr>
          <p:cNvPicPr>
            <a:picLocks noChangeAspect="1"/>
          </p:cNvPicPr>
          <p:nvPr userDrawn="1"/>
        </p:nvPicPr>
        <p:blipFill>
          <a:blip r:embed="rId4"/>
          <a:stretch>
            <a:fillRect/>
          </a:stretch>
        </p:blipFill>
        <p:spPr>
          <a:xfrm>
            <a:off x="8444558" y="2298791"/>
            <a:ext cx="879660" cy="762372"/>
          </a:xfrm>
          <a:prstGeom prst="rect">
            <a:avLst/>
          </a:prstGeom>
        </p:spPr>
      </p:pic>
      <p:sp>
        <p:nvSpPr>
          <p:cNvPr id="49" name="Rounded Rectangle 4">
            <a:extLst>
              <a:ext uri="{FF2B5EF4-FFF2-40B4-BE49-F238E27FC236}">
                <a16:creationId xmlns:a16="http://schemas.microsoft.com/office/drawing/2014/main" id="{4D9FCE45-888F-9645-B7D5-DF16C3A3F41A}"/>
              </a:ext>
            </a:extLst>
          </p:cNvPr>
          <p:cNvSpPr txBox="1"/>
          <p:nvPr userDrawn="1"/>
        </p:nvSpPr>
        <p:spPr>
          <a:xfrm>
            <a:off x="5717303" y="3471568"/>
            <a:ext cx="1989270"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Participant</a:t>
            </a:r>
          </a:p>
        </p:txBody>
      </p:sp>
      <p:sp>
        <p:nvSpPr>
          <p:cNvPr id="50" name="Rounded Rectangle 4">
            <a:extLst>
              <a:ext uri="{FF2B5EF4-FFF2-40B4-BE49-F238E27FC236}">
                <a16:creationId xmlns:a16="http://schemas.microsoft.com/office/drawing/2014/main" id="{25057BF4-509D-8241-84D8-566AC601152C}"/>
              </a:ext>
            </a:extLst>
          </p:cNvPr>
          <p:cNvSpPr txBox="1"/>
          <p:nvPr userDrawn="1"/>
        </p:nvSpPr>
        <p:spPr>
          <a:xfrm>
            <a:off x="7808941" y="3554870"/>
            <a:ext cx="2171342"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In-person Participant</a:t>
            </a:r>
          </a:p>
        </p:txBody>
      </p:sp>
      <p:sp>
        <p:nvSpPr>
          <p:cNvPr id="51" name="Rounded Rectangle 4">
            <a:extLst>
              <a:ext uri="{FF2B5EF4-FFF2-40B4-BE49-F238E27FC236}">
                <a16:creationId xmlns:a16="http://schemas.microsoft.com/office/drawing/2014/main" id="{90F0FB99-48F1-1E43-9A10-33708E33A4B5}"/>
              </a:ext>
            </a:extLst>
          </p:cNvPr>
          <p:cNvSpPr txBox="1"/>
          <p:nvPr userDrawn="1"/>
        </p:nvSpPr>
        <p:spPr>
          <a:xfrm>
            <a:off x="10220772" y="3535056"/>
            <a:ext cx="1168217"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r>
              <a:rPr lang="en-US" sz="1200" i="1">
                <a:solidFill>
                  <a:srgbClr val="4D4D4C"/>
                </a:solidFill>
                <a:latin typeface="TeXGyreSchola" pitchFamily="2" charset="77"/>
              </a:rPr>
              <a:t>Mentor &amp; Co-creator</a:t>
            </a:r>
          </a:p>
        </p:txBody>
      </p:sp>
      <p:sp>
        <p:nvSpPr>
          <p:cNvPr id="52" name="Rectangle 51">
            <a:extLst>
              <a:ext uri="{FF2B5EF4-FFF2-40B4-BE49-F238E27FC236}">
                <a16:creationId xmlns:a16="http://schemas.microsoft.com/office/drawing/2014/main" id="{7DE3F05B-20BA-4C43-9403-9CE6F5E2F026}"/>
              </a:ext>
            </a:extLst>
          </p:cNvPr>
          <p:cNvSpPr/>
          <p:nvPr userDrawn="1"/>
        </p:nvSpPr>
        <p:spPr>
          <a:xfrm>
            <a:off x="9900126" y="4148404"/>
            <a:ext cx="1797629" cy="689114"/>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3" name="Freeform 52">
            <a:extLst>
              <a:ext uri="{FF2B5EF4-FFF2-40B4-BE49-F238E27FC236}">
                <a16:creationId xmlns:a16="http://schemas.microsoft.com/office/drawing/2014/main" id="{6D11446F-FD8A-6E43-AACA-1688857AD6B5}"/>
              </a:ext>
            </a:extLst>
          </p:cNvPr>
          <p:cNvSpPr/>
          <p:nvPr userDrawn="1"/>
        </p:nvSpPr>
        <p:spPr>
          <a:xfrm rot="5400000">
            <a:off x="8546111" y="3253786"/>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60000"/>
              <a:lumOff val="4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4" name="Freeform 53">
            <a:extLst>
              <a:ext uri="{FF2B5EF4-FFF2-40B4-BE49-F238E27FC236}">
                <a16:creationId xmlns:a16="http://schemas.microsoft.com/office/drawing/2014/main" id="{D90EC175-7F72-3946-B261-D7BD201EFB22}"/>
              </a:ext>
            </a:extLst>
          </p:cNvPr>
          <p:cNvSpPr/>
          <p:nvPr userDrawn="1"/>
        </p:nvSpPr>
        <p:spPr>
          <a:xfrm rot="5400000">
            <a:off x="6382868" y="3230737"/>
            <a:ext cx="693954"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40000"/>
              <a:lumOff val="6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5" name="Freeform 54">
            <a:extLst>
              <a:ext uri="{FF2B5EF4-FFF2-40B4-BE49-F238E27FC236}">
                <a16:creationId xmlns:a16="http://schemas.microsoft.com/office/drawing/2014/main" id="{A1EB7B2B-6C7F-8541-9BCD-B0D78CBB0A58}"/>
              </a:ext>
            </a:extLst>
          </p:cNvPr>
          <p:cNvSpPr/>
          <p:nvPr userDrawn="1"/>
        </p:nvSpPr>
        <p:spPr>
          <a:xfrm rot="5400000">
            <a:off x="4203244" y="3284362"/>
            <a:ext cx="689113" cy="2417219"/>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tx2">
              <a:lumMod val="20000"/>
              <a:lumOff val="8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000" b="1">
                <a:solidFill>
                  <a:schemeClr val="tx1">
                    <a:lumMod val="60000"/>
                    <a:lumOff val="40000"/>
                  </a:schemeClr>
                </a:solidFill>
                <a:latin typeface="Libre Franklin" pitchFamily="2" charset="77"/>
              </a:rPr>
              <a:t>      </a:t>
            </a:r>
          </a:p>
        </p:txBody>
      </p:sp>
      <p:sp>
        <p:nvSpPr>
          <p:cNvPr id="56" name="Rectangle 55">
            <a:extLst>
              <a:ext uri="{FF2B5EF4-FFF2-40B4-BE49-F238E27FC236}">
                <a16:creationId xmlns:a16="http://schemas.microsoft.com/office/drawing/2014/main" id="{F8A8ED06-318E-094A-ABCB-34A8062AD78F}"/>
              </a:ext>
            </a:extLst>
          </p:cNvPr>
          <p:cNvSpPr/>
          <p:nvPr userDrawn="1"/>
        </p:nvSpPr>
        <p:spPr>
          <a:xfrm>
            <a:off x="9900126" y="4867653"/>
            <a:ext cx="1797629" cy="689114"/>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2000" b="1">
              <a:latin typeface="Libre Franklin" pitchFamily="2" charset="77"/>
            </a:endParaRPr>
          </a:p>
        </p:txBody>
      </p:sp>
      <p:sp>
        <p:nvSpPr>
          <p:cNvPr id="57" name="Freeform 56">
            <a:extLst>
              <a:ext uri="{FF2B5EF4-FFF2-40B4-BE49-F238E27FC236}">
                <a16:creationId xmlns:a16="http://schemas.microsoft.com/office/drawing/2014/main" id="{6695BBB4-2B08-2440-B7D6-992A9B87A34F}"/>
              </a:ext>
            </a:extLst>
          </p:cNvPr>
          <p:cNvSpPr/>
          <p:nvPr userDrawn="1"/>
        </p:nvSpPr>
        <p:spPr>
          <a:xfrm rot="5400000">
            <a:off x="8545613" y="3973037"/>
            <a:ext cx="689113" cy="247835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60000"/>
              <a:lumOff val="40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8" name="Freeform 57">
            <a:extLst>
              <a:ext uri="{FF2B5EF4-FFF2-40B4-BE49-F238E27FC236}">
                <a16:creationId xmlns:a16="http://schemas.microsoft.com/office/drawing/2014/main" id="{CA6FAEA8-7A37-4E4F-B711-888C50CA64FC}"/>
              </a:ext>
            </a:extLst>
          </p:cNvPr>
          <p:cNvSpPr/>
          <p:nvPr userDrawn="1"/>
        </p:nvSpPr>
        <p:spPr>
          <a:xfrm rot="5400000">
            <a:off x="6385458" y="3946006"/>
            <a:ext cx="688782" cy="2532743"/>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40000"/>
              <a:lumOff val="60000"/>
            </a:schemeClr>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latin typeface="Libre Franklin" pitchFamily="2" charset="77"/>
            </a:endParaRPr>
          </a:p>
        </p:txBody>
      </p:sp>
      <p:sp>
        <p:nvSpPr>
          <p:cNvPr id="59" name="Freeform 58">
            <a:extLst>
              <a:ext uri="{FF2B5EF4-FFF2-40B4-BE49-F238E27FC236}">
                <a16:creationId xmlns:a16="http://schemas.microsoft.com/office/drawing/2014/main" id="{618888AC-F785-804A-8DB5-0A9FC96F2D28}"/>
              </a:ext>
            </a:extLst>
          </p:cNvPr>
          <p:cNvSpPr/>
          <p:nvPr userDrawn="1"/>
        </p:nvSpPr>
        <p:spPr>
          <a:xfrm rot="5400000">
            <a:off x="4203244" y="4003611"/>
            <a:ext cx="689113" cy="2417218"/>
          </a:xfrm>
          <a:custGeom>
            <a:avLst/>
            <a:gdLst>
              <a:gd name="connsiteX0" fmla="*/ 0 w 5444068"/>
              <a:gd name="connsiteY0" fmla="*/ 2459586 h 2459586"/>
              <a:gd name="connsiteX1" fmla="*/ 0 w 5444068"/>
              <a:gd name="connsiteY1" fmla="*/ 183204 h 2459586"/>
              <a:gd name="connsiteX2" fmla="*/ 2349822 w 5444068"/>
              <a:gd name="connsiteY2" fmla="*/ 183204 h 2459586"/>
              <a:gd name="connsiteX3" fmla="*/ 2596904 w 5444068"/>
              <a:gd name="connsiteY3" fmla="*/ 0 h 2459586"/>
              <a:gd name="connsiteX4" fmla="*/ 2843986 w 5444068"/>
              <a:gd name="connsiteY4" fmla="*/ 183204 h 2459586"/>
              <a:gd name="connsiteX5" fmla="*/ 5444068 w 5444068"/>
              <a:gd name="connsiteY5" fmla="*/ 183204 h 2459586"/>
              <a:gd name="connsiteX6" fmla="*/ 5444068 w 5444068"/>
              <a:gd name="connsiteY6" fmla="*/ 2459586 h 245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4068" h="2459586">
                <a:moveTo>
                  <a:pt x="0" y="2459586"/>
                </a:moveTo>
                <a:lnTo>
                  <a:pt x="0" y="183204"/>
                </a:lnTo>
                <a:lnTo>
                  <a:pt x="2349822" y="183204"/>
                </a:lnTo>
                <a:lnTo>
                  <a:pt x="2596904" y="0"/>
                </a:lnTo>
                <a:lnTo>
                  <a:pt x="2843986" y="183204"/>
                </a:lnTo>
                <a:lnTo>
                  <a:pt x="5444068" y="183204"/>
                </a:lnTo>
                <a:lnTo>
                  <a:pt x="5444068" y="2459586"/>
                </a:lnTo>
                <a:close/>
              </a:path>
            </a:pathLst>
          </a:custGeom>
          <a:solidFill>
            <a:schemeClr val="accent2">
              <a:lumMod val="20000"/>
              <a:lumOff val="80000"/>
            </a:schemeClr>
          </a:solidFill>
          <a:ln w="381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000" b="1">
              <a:solidFill>
                <a:schemeClr val="tx1">
                  <a:lumMod val="60000"/>
                  <a:lumOff val="40000"/>
                </a:schemeClr>
              </a:solidFill>
              <a:latin typeface="Libre Franklin" pitchFamily="2" charset="77"/>
            </a:endParaRPr>
          </a:p>
        </p:txBody>
      </p:sp>
      <p:sp>
        <p:nvSpPr>
          <p:cNvPr id="60" name="Rounded Rectangle 4">
            <a:extLst>
              <a:ext uri="{FF2B5EF4-FFF2-40B4-BE49-F238E27FC236}">
                <a16:creationId xmlns:a16="http://schemas.microsoft.com/office/drawing/2014/main" id="{01122DDA-58FD-8540-ACE3-6011539ECA0B}"/>
              </a:ext>
            </a:extLst>
          </p:cNvPr>
          <p:cNvSpPr txBox="1"/>
          <p:nvPr userDrawn="1"/>
        </p:nvSpPr>
        <p:spPr>
          <a:xfrm>
            <a:off x="3459234" y="3466322"/>
            <a:ext cx="2088598" cy="60850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4460" tIns="124460" rIns="124460" bIns="124460" numCol="1" spcCol="1270" anchor="t" anchorCtr="0">
            <a:noAutofit/>
          </a:bodyPr>
          <a:lstStyle/>
          <a:p>
            <a:pPr marL="0" lvl="1" algn="ctr" defTabSz="777875">
              <a:lnSpc>
                <a:spcPts val="2520"/>
              </a:lnSpc>
              <a:spcBef>
                <a:spcPct val="0"/>
              </a:spcBef>
            </a:pPr>
            <a:r>
              <a:rPr lang="en-US" sz="1200" i="1">
                <a:solidFill>
                  <a:srgbClr val="4D4D4C"/>
                </a:solidFill>
                <a:latin typeface="TeXGyreSchola" pitchFamily="2" charset="77"/>
              </a:rPr>
              <a:t>Digital Consumer</a:t>
            </a:r>
          </a:p>
        </p:txBody>
      </p:sp>
      <p:sp>
        <p:nvSpPr>
          <p:cNvPr id="61" name="TextBox 60">
            <a:extLst>
              <a:ext uri="{FF2B5EF4-FFF2-40B4-BE49-F238E27FC236}">
                <a16:creationId xmlns:a16="http://schemas.microsoft.com/office/drawing/2014/main" id="{9D8C8BDA-A8ED-AB46-88BC-A6244171EE0C}"/>
              </a:ext>
            </a:extLst>
          </p:cNvPr>
          <p:cNvSpPr txBox="1"/>
          <p:nvPr userDrawn="1"/>
        </p:nvSpPr>
        <p:spPr>
          <a:xfrm>
            <a:off x="3738866" y="3135720"/>
            <a:ext cx="1529334" cy="523220"/>
          </a:xfrm>
          <a:prstGeom prst="rect">
            <a:avLst/>
          </a:prstGeom>
          <a:noFill/>
        </p:spPr>
        <p:txBody>
          <a:bodyPr wrap="square" rtlCol="0">
            <a:spAutoFit/>
          </a:bodyPr>
          <a:lstStyle/>
          <a:p>
            <a:pPr algn="ctr"/>
            <a:r>
              <a:rPr lang="en-US" sz="1200">
                <a:solidFill>
                  <a:srgbClr val="FF8300"/>
                </a:solidFill>
                <a:latin typeface="Libre Franklin" pitchFamily="2" charset="77"/>
              </a:rPr>
              <a:t>Level 1: </a:t>
            </a:r>
            <a:r>
              <a:rPr lang="en-US" sz="1600" b="1" spc="300">
                <a:solidFill>
                  <a:srgbClr val="FF8300"/>
                </a:solidFill>
                <a:latin typeface="Libre Franklin" pitchFamily="2" charset="77"/>
              </a:rPr>
              <a:t>ENGAGED</a:t>
            </a:r>
          </a:p>
        </p:txBody>
      </p:sp>
      <p:pic>
        <p:nvPicPr>
          <p:cNvPr id="62" name="Picture 61">
            <a:extLst>
              <a:ext uri="{FF2B5EF4-FFF2-40B4-BE49-F238E27FC236}">
                <a16:creationId xmlns:a16="http://schemas.microsoft.com/office/drawing/2014/main" id="{EB07D889-31F3-464D-A674-30FB0EFE9949}"/>
              </a:ext>
            </a:extLst>
          </p:cNvPr>
          <p:cNvPicPr>
            <a:picLocks noChangeAspect="1"/>
          </p:cNvPicPr>
          <p:nvPr userDrawn="1"/>
        </p:nvPicPr>
        <p:blipFill>
          <a:blip r:embed="rId5"/>
          <a:stretch>
            <a:fillRect/>
          </a:stretch>
        </p:blipFill>
        <p:spPr>
          <a:xfrm>
            <a:off x="4126935" y="2428687"/>
            <a:ext cx="672060" cy="648058"/>
          </a:xfrm>
          <a:prstGeom prst="rect">
            <a:avLst/>
          </a:prstGeom>
        </p:spPr>
      </p:pic>
      <p:sp>
        <p:nvSpPr>
          <p:cNvPr id="63" name="TextBox 62">
            <a:extLst>
              <a:ext uri="{FF2B5EF4-FFF2-40B4-BE49-F238E27FC236}">
                <a16:creationId xmlns:a16="http://schemas.microsoft.com/office/drawing/2014/main" id="{B8CD9C26-CD68-B144-A2EF-5212B3DAC4EC}"/>
              </a:ext>
            </a:extLst>
          </p:cNvPr>
          <p:cNvSpPr txBox="1"/>
          <p:nvPr userDrawn="1"/>
        </p:nvSpPr>
        <p:spPr>
          <a:xfrm>
            <a:off x="784779" y="2570247"/>
            <a:ext cx="2337572" cy="1200329"/>
          </a:xfrm>
          <a:prstGeom prst="rect">
            <a:avLst/>
          </a:prstGeom>
          <a:noFill/>
        </p:spPr>
        <p:txBody>
          <a:bodyPr wrap="square" rtlCol="0">
            <a:spAutoFit/>
          </a:bodyPr>
          <a:lstStyle/>
          <a:p>
            <a:pPr algn="ctr"/>
            <a:r>
              <a:rPr lang="en-US" sz="2400" b="1" spc="300">
                <a:solidFill>
                  <a:srgbClr val="FF8300"/>
                </a:solidFill>
                <a:latin typeface="Libre Franklin" pitchFamily="2" charset="77"/>
              </a:rPr>
              <a:t>TEACHERS IN NETWORK</a:t>
            </a:r>
          </a:p>
        </p:txBody>
      </p:sp>
      <p:sp>
        <p:nvSpPr>
          <p:cNvPr id="64" name="Rectangle 63">
            <a:extLst>
              <a:ext uri="{FF2B5EF4-FFF2-40B4-BE49-F238E27FC236}">
                <a16:creationId xmlns:a16="http://schemas.microsoft.com/office/drawing/2014/main" id="{38BD05E2-D433-0A4B-8A76-A6AF4077A589}"/>
              </a:ext>
            </a:extLst>
          </p:cNvPr>
          <p:cNvSpPr/>
          <p:nvPr userDrawn="1"/>
        </p:nvSpPr>
        <p:spPr>
          <a:xfrm rot="5400000">
            <a:off x="813077" y="403330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65" name="Rectangle 64">
            <a:extLst>
              <a:ext uri="{FF2B5EF4-FFF2-40B4-BE49-F238E27FC236}">
                <a16:creationId xmlns:a16="http://schemas.microsoft.com/office/drawing/2014/main" id="{E61856D2-AE83-E64D-B7F1-9E8B8DF2482E}"/>
              </a:ext>
            </a:extLst>
          </p:cNvPr>
          <p:cNvSpPr/>
          <p:nvPr userDrawn="1"/>
        </p:nvSpPr>
        <p:spPr>
          <a:xfrm rot="5400000">
            <a:off x="813077" y="4755010"/>
            <a:ext cx="548640" cy="914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b="1">
              <a:solidFill>
                <a:schemeClr val="tx1"/>
              </a:solidFill>
              <a:latin typeface="Libre Franklin" pitchFamily="2" charset="77"/>
            </a:endParaRPr>
          </a:p>
        </p:txBody>
      </p:sp>
      <p:sp>
        <p:nvSpPr>
          <p:cNvPr id="7" name="Text Placeholder 6">
            <a:extLst>
              <a:ext uri="{FF2B5EF4-FFF2-40B4-BE49-F238E27FC236}">
                <a16:creationId xmlns:a16="http://schemas.microsoft.com/office/drawing/2014/main" id="{F43B1ACA-5EDE-4D44-84F3-9F1F00BED370}"/>
              </a:ext>
            </a:extLst>
          </p:cNvPr>
          <p:cNvSpPr>
            <a:spLocks noGrp="1"/>
          </p:cNvSpPr>
          <p:nvPr>
            <p:ph type="body" sz="quarter" idx="13"/>
          </p:nvPr>
        </p:nvSpPr>
        <p:spPr>
          <a:xfrm>
            <a:off x="630196" y="4245990"/>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67" name="Text Placeholder 6">
            <a:extLst>
              <a:ext uri="{FF2B5EF4-FFF2-40B4-BE49-F238E27FC236}">
                <a16:creationId xmlns:a16="http://schemas.microsoft.com/office/drawing/2014/main" id="{06F5AE0C-49F2-5D46-BAC5-6830A8A3B962}"/>
              </a:ext>
            </a:extLst>
          </p:cNvPr>
          <p:cNvSpPr>
            <a:spLocks noGrp="1"/>
          </p:cNvSpPr>
          <p:nvPr>
            <p:ph type="body" sz="quarter" idx="14"/>
          </p:nvPr>
        </p:nvSpPr>
        <p:spPr>
          <a:xfrm>
            <a:off x="630196" y="4964067"/>
            <a:ext cx="914400" cy="496286"/>
          </a:xfrm>
        </p:spPr>
        <p:txBody>
          <a:bodyPr anchor="ctr">
            <a:noAutofit/>
          </a:bodyPr>
          <a:lstStyle>
            <a:lvl1pPr marL="0" indent="0" algn="ctr">
              <a:buNone/>
              <a:defRPr sz="1400">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3" name="Text Placeholder 6">
            <a:extLst>
              <a:ext uri="{FF2B5EF4-FFF2-40B4-BE49-F238E27FC236}">
                <a16:creationId xmlns:a16="http://schemas.microsoft.com/office/drawing/2014/main" id="{C39C619A-78EA-D648-80DA-CD58EA34CDB8}"/>
              </a:ext>
            </a:extLst>
          </p:cNvPr>
          <p:cNvSpPr>
            <a:spLocks noGrp="1"/>
          </p:cNvSpPr>
          <p:nvPr>
            <p:ph type="body" sz="quarter" idx="16"/>
          </p:nvPr>
        </p:nvSpPr>
        <p:spPr>
          <a:xfrm>
            <a:off x="1654792"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5" name="Text Placeholder 6">
            <a:extLst>
              <a:ext uri="{FF2B5EF4-FFF2-40B4-BE49-F238E27FC236}">
                <a16:creationId xmlns:a16="http://schemas.microsoft.com/office/drawing/2014/main" id="{5A4C5983-4ECC-414A-A1DA-E4535E5BE80E}"/>
              </a:ext>
            </a:extLst>
          </p:cNvPr>
          <p:cNvSpPr>
            <a:spLocks noGrp="1"/>
          </p:cNvSpPr>
          <p:nvPr>
            <p:ph type="body" sz="quarter" idx="18"/>
          </p:nvPr>
        </p:nvSpPr>
        <p:spPr>
          <a:xfrm>
            <a:off x="1645156"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78" name="Text Placeholder 6">
            <a:extLst>
              <a:ext uri="{FF2B5EF4-FFF2-40B4-BE49-F238E27FC236}">
                <a16:creationId xmlns:a16="http://schemas.microsoft.com/office/drawing/2014/main" id="{4AECD36E-CC7F-0A4E-9156-5AFF7593ABE7}"/>
              </a:ext>
            </a:extLst>
          </p:cNvPr>
          <p:cNvSpPr>
            <a:spLocks noGrp="1"/>
          </p:cNvSpPr>
          <p:nvPr>
            <p:ph type="body" sz="quarter" idx="19"/>
          </p:nvPr>
        </p:nvSpPr>
        <p:spPr>
          <a:xfrm>
            <a:off x="3668878" y="4245845"/>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0" name="Text Placeholder 6">
            <a:extLst>
              <a:ext uri="{FF2B5EF4-FFF2-40B4-BE49-F238E27FC236}">
                <a16:creationId xmlns:a16="http://schemas.microsoft.com/office/drawing/2014/main" id="{A74301D4-1FFB-9A47-855B-B9EC95A70902}"/>
              </a:ext>
            </a:extLst>
          </p:cNvPr>
          <p:cNvSpPr>
            <a:spLocks noGrp="1"/>
          </p:cNvSpPr>
          <p:nvPr>
            <p:ph type="body" sz="quarter" idx="21"/>
          </p:nvPr>
        </p:nvSpPr>
        <p:spPr>
          <a:xfrm>
            <a:off x="3659242" y="4965824"/>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1" name="Text Placeholder 6">
            <a:extLst>
              <a:ext uri="{FF2B5EF4-FFF2-40B4-BE49-F238E27FC236}">
                <a16:creationId xmlns:a16="http://schemas.microsoft.com/office/drawing/2014/main" id="{81F526A8-A54B-9542-B8B4-8E7DA77390CD}"/>
              </a:ext>
            </a:extLst>
          </p:cNvPr>
          <p:cNvSpPr>
            <a:spLocks noGrp="1"/>
          </p:cNvSpPr>
          <p:nvPr>
            <p:ph type="body" sz="quarter" idx="22"/>
          </p:nvPr>
        </p:nvSpPr>
        <p:spPr>
          <a:xfrm>
            <a:off x="5932583" y="4247311"/>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3" name="Text Placeholder 6">
            <a:extLst>
              <a:ext uri="{FF2B5EF4-FFF2-40B4-BE49-F238E27FC236}">
                <a16:creationId xmlns:a16="http://schemas.microsoft.com/office/drawing/2014/main" id="{A5B3D807-9A25-1046-9080-2BAB0DB04C8E}"/>
              </a:ext>
            </a:extLst>
          </p:cNvPr>
          <p:cNvSpPr>
            <a:spLocks noGrp="1"/>
          </p:cNvSpPr>
          <p:nvPr>
            <p:ph type="body" sz="quarter" idx="24"/>
          </p:nvPr>
        </p:nvSpPr>
        <p:spPr>
          <a:xfrm>
            <a:off x="5922947" y="4967290"/>
            <a:ext cx="1593474" cy="496286"/>
          </a:xfrm>
        </p:spPr>
        <p:txBody>
          <a:bodyPr anchor="ctr">
            <a:noAutofit/>
          </a:bodyPr>
          <a:lstStyle>
            <a:lvl1pPr marL="0" indent="0" algn="ctr">
              <a:buNone/>
              <a:defRPr sz="2000" b="1">
                <a:solidFill>
                  <a:schemeClr val="tx1"/>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5" name="Text Placeholder 6">
            <a:extLst>
              <a:ext uri="{FF2B5EF4-FFF2-40B4-BE49-F238E27FC236}">
                <a16:creationId xmlns:a16="http://schemas.microsoft.com/office/drawing/2014/main" id="{4575FC58-3780-5F46-9004-9A487486B072}"/>
              </a:ext>
            </a:extLst>
          </p:cNvPr>
          <p:cNvSpPr>
            <a:spLocks noGrp="1"/>
          </p:cNvSpPr>
          <p:nvPr>
            <p:ph type="body" sz="quarter" idx="25"/>
          </p:nvPr>
        </p:nvSpPr>
        <p:spPr>
          <a:xfrm>
            <a:off x="8156444" y="4241843"/>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7" name="Text Placeholder 6">
            <a:extLst>
              <a:ext uri="{FF2B5EF4-FFF2-40B4-BE49-F238E27FC236}">
                <a16:creationId xmlns:a16="http://schemas.microsoft.com/office/drawing/2014/main" id="{960045A1-2EA2-8441-91E3-C31522DBF843}"/>
              </a:ext>
            </a:extLst>
          </p:cNvPr>
          <p:cNvSpPr>
            <a:spLocks noGrp="1"/>
          </p:cNvSpPr>
          <p:nvPr>
            <p:ph type="body" sz="quarter" idx="27"/>
          </p:nvPr>
        </p:nvSpPr>
        <p:spPr>
          <a:xfrm>
            <a:off x="8146808" y="4961822"/>
            <a:ext cx="1593474"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88" name="Text Placeholder 6">
            <a:extLst>
              <a:ext uri="{FF2B5EF4-FFF2-40B4-BE49-F238E27FC236}">
                <a16:creationId xmlns:a16="http://schemas.microsoft.com/office/drawing/2014/main" id="{F4814273-DEF6-7B4D-9EA8-DA4A447CEAAD}"/>
              </a:ext>
            </a:extLst>
          </p:cNvPr>
          <p:cNvSpPr>
            <a:spLocks noGrp="1"/>
          </p:cNvSpPr>
          <p:nvPr>
            <p:ph type="body" sz="quarter" idx="28"/>
          </p:nvPr>
        </p:nvSpPr>
        <p:spPr>
          <a:xfrm>
            <a:off x="10279557" y="4246893"/>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sp>
        <p:nvSpPr>
          <p:cNvPr id="90" name="Text Placeholder 6">
            <a:extLst>
              <a:ext uri="{FF2B5EF4-FFF2-40B4-BE49-F238E27FC236}">
                <a16:creationId xmlns:a16="http://schemas.microsoft.com/office/drawing/2014/main" id="{BEC019F3-AD7E-6243-B9E8-11F8469CF541}"/>
              </a:ext>
            </a:extLst>
          </p:cNvPr>
          <p:cNvSpPr>
            <a:spLocks noGrp="1"/>
          </p:cNvSpPr>
          <p:nvPr>
            <p:ph type="body" sz="quarter" idx="30"/>
          </p:nvPr>
        </p:nvSpPr>
        <p:spPr>
          <a:xfrm>
            <a:off x="10269921" y="4966872"/>
            <a:ext cx="1282246" cy="496286"/>
          </a:xfrm>
        </p:spPr>
        <p:txBody>
          <a:bodyPr anchor="ctr">
            <a:noAutofit/>
          </a:bodyPr>
          <a:lstStyle>
            <a:lvl1pPr marL="0" indent="0" algn="ctr">
              <a:buNone/>
              <a:defRPr sz="2000" b="1">
                <a:solidFill>
                  <a:schemeClr val="bg2"/>
                </a:solidFill>
                <a:latin typeface="Libre Franklin" pitchFamily="2" charset="77"/>
              </a:defRPr>
            </a:lvl1pPr>
            <a:lvl2pPr>
              <a:defRPr sz="1200"/>
            </a:lvl2pPr>
            <a:lvl3pPr>
              <a:defRPr sz="1200"/>
            </a:lvl3pPr>
            <a:lvl4pPr>
              <a:defRPr sz="1200"/>
            </a:lvl4pPr>
            <a:lvl5pPr>
              <a:defRPr sz="1200"/>
            </a:lvl5pPr>
          </a:lstStyle>
          <a:p>
            <a:pPr lvl="0"/>
            <a:endParaRPr lang="en-US"/>
          </a:p>
        </p:txBody>
      </p:sp>
      <p:pic>
        <p:nvPicPr>
          <p:cNvPr id="6" name="Picture 5" descr="A close up of a logo&#10;&#10;Description automatically generated">
            <a:extLst>
              <a:ext uri="{FF2B5EF4-FFF2-40B4-BE49-F238E27FC236}">
                <a16:creationId xmlns:a16="http://schemas.microsoft.com/office/drawing/2014/main" id="{4945C2FA-A412-2DA3-E0B6-35ACB77D7167}"/>
              </a:ext>
            </a:extLst>
          </p:cNvPr>
          <p:cNvPicPr>
            <a:picLocks noChangeAspect="1"/>
          </p:cNvPicPr>
          <p:nvPr userDrawn="1"/>
        </p:nvPicPr>
        <p:blipFill>
          <a:blip r:embed="rId6" cstate="print">
            <a:alphaModFix/>
            <a:extLst>
              <a:ext uri="{28A0092B-C50C-407E-A947-70E740481C1C}">
                <a14:useLocalDpi xmlns:a14="http://schemas.microsoft.com/office/drawing/2010/main"/>
              </a:ext>
            </a:extLst>
          </a:blip>
          <a:stretch>
            <a:fillRect/>
          </a:stretch>
        </p:blipFill>
        <p:spPr>
          <a:xfrm>
            <a:off x="36000" y="6350400"/>
            <a:ext cx="1151986" cy="504653"/>
          </a:xfrm>
          <a:prstGeom prst="rect">
            <a:avLst/>
          </a:prstGeom>
        </p:spPr>
      </p:pic>
    </p:spTree>
    <p:extLst>
      <p:ext uri="{BB962C8B-B14F-4D97-AF65-F5344CB8AC3E}">
        <p14:creationId xmlns:p14="http://schemas.microsoft.com/office/powerpoint/2010/main" val="899912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RI_Jr Basic Blu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26638127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RI_Jr Basic Orange">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454046" y="1631988"/>
            <a:ext cx="10525118" cy="4933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10917768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RI_Jr Essential Questio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chemeClr val="accent2"/>
                </a:solidFill>
              </a:defRPr>
            </a:lvl1pPr>
          </a:lstStyle>
          <a:p>
            <a:endParaRPr lang="en-US"/>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1501515" y="1664449"/>
            <a:ext cx="9188970" cy="4933704"/>
          </a:xfrm>
        </p:spPr>
        <p:txBody>
          <a:bodyPr>
            <a:normAutofit/>
          </a:bodyPr>
          <a:lstStyle>
            <a:lvl1pPr marL="0" indent="0" algn="ctr">
              <a:buNone/>
              <a:defRPr sz="3600">
                <a:latin typeface="Lexend Light Light" pitchFamily="2" charset="77"/>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Tree>
    <p:extLst>
      <p:ext uri="{BB962C8B-B14F-4D97-AF65-F5344CB8AC3E}">
        <p14:creationId xmlns:p14="http://schemas.microsoft.com/office/powerpoint/2010/main" val="322620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Natural backgroun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9E31659C-C7AE-2A42-A4FF-74E9DD8AF785}"/>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9" name="Footer Placeholder 4">
            <a:extLst>
              <a:ext uri="{FF2B5EF4-FFF2-40B4-BE49-F238E27FC236}">
                <a16:creationId xmlns:a16="http://schemas.microsoft.com/office/drawing/2014/main" id="{159D6D2F-9D37-A947-8010-9BB2FA5F228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014BF3EE-35C3-1647-B2B9-DA3175F3FF86}"/>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03336899-99D2-794A-9843-1C19B9654A5A}" type="datetime1">
              <a:rPr lang="en-US" smtClean="0"/>
              <a:t>10/18/2024</a:t>
            </a:fld>
            <a:endParaRPr lang="en-US"/>
          </a:p>
        </p:txBody>
      </p:sp>
      <p:pic>
        <p:nvPicPr>
          <p:cNvPr id="3" name="Picture 2">
            <a:extLst>
              <a:ext uri="{FF2B5EF4-FFF2-40B4-BE49-F238E27FC236}">
                <a16:creationId xmlns:a16="http://schemas.microsoft.com/office/drawing/2014/main" id="{F408F3DC-F5E4-43E0-2FCA-3D886C7A14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6548246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RI_Jr Learning Objectives">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lgn="ctr">
              <a:defRPr b="1">
                <a:solidFill>
                  <a:srgbClr val="364B9F"/>
                </a:solidFill>
              </a:defRPr>
            </a:lvl1pPr>
          </a:lstStyle>
          <a:p>
            <a:endParaRPr lang="en-US"/>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3" name="SmartArt Placeholder 2">
            <a:extLst>
              <a:ext uri="{FF2B5EF4-FFF2-40B4-BE49-F238E27FC236}">
                <a16:creationId xmlns:a16="http://schemas.microsoft.com/office/drawing/2014/main" id="{E7FD366F-CBD1-2A39-4970-1D9B98FEB337}"/>
              </a:ext>
            </a:extLst>
          </p:cNvPr>
          <p:cNvSpPr>
            <a:spLocks noGrp="1"/>
          </p:cNvSpPr>
          <p:nvPr>
            <p:ph type="dgm" sz="quarter" idx="10"/>
          </p:nvPr>
        </p:nvSpPr>
        <p:spPr>
          <a:xfrm>
            <a:off x="1403962" y="1711359"/>
            <a:ext cx="9384076" cy="4901784"/>
          </a:xfrm>
        </p:spPr>
        <p:txBody>
          <a:bodyPr/>
          <a:lstStyle/>
          <a:p>
            <a:endParaRPr lang="en-US"/>
          </a:p>
        </p:txBody>
      </p:sp>
    </p:spTree>
    <p:extLst>
      <p:ext uri="{BB962C8B-B14F-4D97-AF65-F5344CB8AC3E}">
        <p14:creationId xmlns:p14="http://schemas.microsoft.com/office/powerpoint/2010/main" val="3847994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RI_Jr Vocab Card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 name="Picture Placeholder 12">
            <a:extLst>
              <a:ext uri="{FF2B5EF4-FFF2-40B4-BE49-F238E27FC236}">
                <a16:creationId xmlns:a16="http://schemas.microsoft.com/office/drawing/2014/main" id="{13B49002-6A81-3981-7E3D-445D32DEFF3A}"/>
              </a:ext>
            </a:extLst>
          </p:cNvPr>
          <p:cNvSpPr>
            <a:spLocks noGrp="1"/>
          </p:cNvSpPr>
          <p:nvPr>
            <p:ph type="pic" sz="quarter" idx="12"/>
          </p:nvPr>
        </p:nvSpPr>
        <p:spPr>
          <a:xfrm>
            <a:off x="1831297" y="3567660"/>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
        <p:nvSpPr>
          <p:cNvPr id="6" name="Picture Placeholder 12">
            <a:extLst>
              <a:ext uri="{FF2B5EF4-FFF2-40B4-BE49-F238E27FC236}">
                <a16:creationId xmlns:a16="http://schemas.microsoft.com/office/drawing/2014/main" id="{6BDF4D11-34F5-10A3-A7FA-BF7F71D901E6}"/>
              </a:ext>
            </a:extLst>
          </p:cNvPr>
          <p:cNvSpPr>
            <a:spLocks noGrp="1"/>
          </p:cNvSpPr>
          <p:nvPr>
            <p:ph type="pic" sz="quarter" idx="13"/>
          </p:nvPr>
        </p:nvSpPr>
        <p:spPr>
          <a:xfrm>
            <a:off x="1831298" y="252972"/>
            <a:ext cx="8529403" cy="3176028"/>
          </a:xfrm>
          <a:effectLst>
            <a:outerShdw blurRad="177800" dist="38100" dir="2700000" algn="tl" rotWithShape="0">
              <a:prstClr val="black">
                <a:alpha val="40000"/>
              </a:prstClr>
            </a:outerShdw>
          </a:effectLst>
        </p:spPr>
        <p:txBody>
          <a:bodyPr anchor="ctr"/>
          <a:lstStyle>
            <a:lvl1pPr algn="ctr">
              <a:defRPr/>
            </a:lvl1pPr>
          </a:lstStyle>
          <a:p>
            <a:endParaRPr lang="en-US"/>
          </a:p>
        </p:txBody>
      </p:sp>
    </p:spTree>
    <p:extLst>
      <p:ext uri="{BB962C8B-B14F-4D97-AF65-F5344CB8AC3E}">
        <p14:creationId xmlns:p14="http://schemas.microsoft.com/office/powerpoint/2010/main" val="27507140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esson Overview 2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AutoShape 5">
            <a:extLst>
              <a:ext uri="{FF2B5EF4-FFF2-40B4-BE49-F238E27FC236}">
                <a16:creationId xmlns:a16="http://schemas.microsoft.com/office/drawing/2014/main" id="{3157A4EA-A99E-77C4-D456-E29CA96BDAE9}"/>
              </a:ext>
            </a:extLst>
          </p:cNvPr>
          <p:cNvSpPr/>
          <p:nvPr userDrawn="1"/>
        </p:nvSpPr>
        <p:spPr>
          <a:xfrm>
            <a:off x="0" y="3630224"/>
            <a:ext cx="12192000" cy="0"/>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 name="Group 10">
            <a:extLst>
              <a:ext uri="{FF2B5EF4-FFF2-40B4-BE49-F238E27FC236}">
                <a16:creationId xmlns:a16="http://schemas.microsoft.com/office/drawing/2014/main" id="{39F948C0-31BF-45DA-EF80-134305EEBFCD}"/>
              </a:ext>
            </a:extLst>
          </p:cNvPr>
          <p:cNvGrpSpPr/>
          <p:nvPr userDrawn="1"/>
        </p:nvGrpSpPr>
        <p:grpSpPr>
          <a:xfrm>
            <a:off x="3142320" y="3274169"/>
            <a:ext cx="731096" cy="731096"/>
            <a:chOff x="0" y="0"/>
            <a:chExt cx="812800" cy="812800"/>
          </a:xfrm>
        </p:grpSpPr>
        <p:sp>
          <p:nvSpPr>
            <p:cNvPr id="4" name="Freeform 11">
              <a:extLst>
                <a:ext uri="{FF2B5EF4-FFF2-40B4-BE49-F238E27FC236}">
                  <a16:creationId xmlns:a16="http://schemas.microsoft.com/office/drawing/2014/main" id="{568D201E-42E1-903A-5C98-596D739C784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 name="TextBox 12">
              <a:extLst>
                <a:ext uri="{FF2B5EF4-FFF2-40B4-BE49-F238E27FC236}">
                  <a16:creationId xmlns:a16="http://schemas.microsoft.com/office/drawing/2014/main" id="{D545636F-D675-D6FA-779A-0D2E812C094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 name="Group 13">
            <a:extLst>
              <a:ext uri="{FF2B5EF4-FFF2-40B4-BE49-F238E27FC236}">
                <a16:creationId xmlns:a16="http://schemas.microsoft.com/office/drawing/2014/main" id="{1E6ECCF0-A637-9FFF-DF4E-663A6C725224}"/>
              </a:ext>
            </a:extLst>
          </p:cNvPr>
          <p:cNvGrpSpPr/>
          <p:nvPr userDrawn="1"/>
        </p:nvGrpSpPr>
        <p:grpSpPr>
          <a:xfrm>
            <a:off x="6632619" y="3274169"/>
            <a:ext cx="731096" cy="731096"/>
            <a:chOff x="0" y="0"/>
            <a:chExt cx="812800" cy="812800"/>
          </a:xfrm>
        </p:grpSpPr>
        <p:sp>
          <p:nvSpPr>
            <p:cNvPr id="7" name="Freeform 14">
              <a:extLst>
                <a:ext uri="{FF2B5EF4-FFF2-40B4-BE49-F238E27FC236}">
                  <a16:creationId xmlns:a16="http://schemas.microsoft.com/office/drawing/2014/main" id="{444168E1-C042-A2DD-3B7D-BAB030678E7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71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5">
              <a:extLst>
                <a:ext uri="{FF2B5EF4-FFF2-40B4-BE49-F238E27FC236}">
                  <a16:creationId xmlns:a16="http://schemas.microsoft.com/office/drawing/2014/main" id="{91743047-DB68-5ABB-AE62-B66F119F87C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6">
            <a:extLst>
              <a:ext uri="{FF2B5EF4-FFF2-40B4-BE49-F238E27FC236}">
                <a16:creationId xmlns:a16="http://schemas.microsoft.com/office/drawing/2014/main" id="{C8A63CEA-D9DD-F432-BCE0-8C41A1117DDF}"/>
              </a:ext>
            </a:extLst>
          </p:cNvPr>
          <p:cNvGrpSpPr/>
          <p:nvPr userDrawn="1"/>
        </p:nvGrpSpPr>
        <p:grpSpPr>
          <a:xfrm>
            <a:off x="8395186" y="3264676"/>
            <a:ext cx="731096" cy="731096"/>
            <a:chOff x="0" y="0"/>
            <a:chExt cx="812800" cy="812800"/>
          </a:xfrm>
        </p:grpSpPr>
        <p:sp>
          <p:nvSpPr>
            <p:cNvPr id="10" name="Freeform 17">
              <a:extLst>
                <a:ext uri="{FF2B5EF4-FFF2-40B4-BE49-F238E27FC236}">
                  <a16:creationId xmlns:a16="http://schemas.microsoft.com/office/drawing/2014/main" id="{67E05C57-523C-1139-9B54-7C8DFBE531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18">
              <a:extLst>
                <a:ext uri="{FF2B5EF4-FFF2-40B4-BE49-F238E27FC236}">
                  <a16:creationId xmlns:a16="http://schemas.microsoft.com/office/drawing/2014/main" id="{F737E7C4-C437-614D-49DE-8792386B7C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19">
            <a:extLst>
              <a:ext uri="{FF2B5EF4-FFF2-40B4-BE49-F238E27FC236}">
                <a16:creationId xmlns:a16="http://schemas.microsoft.com/office/drawing/2014/main" id="{7CE07DFC-DB97-28FF-2982-22203E5504D8}"/>
              </a:ext>
            </a:extLst>
          </p:cNvPr>
          <p:cNvGrpSpPr/>
          <p:nvPr userDrawn="1"/>
        </p:nvGrpSpPr>
        <p:grpSpPr>
          <a:xfrm>
            <a:off x="10054378" y="3264676"/>
            <a:ext cx="731096" cy="731096"/>
            <a:chOff x="0" y="0"/>
            <a:chExt cx="812800" cy="812800"/>
          </a:xfrm>
        </p:grpSpPr>
        <p:sp>
          <p:nvSpPr>
            <p:cNvPr id="14" name="Freeform 20">
              <a:extLst>
                <a:ext uri="{FF2B5EF4-FFF2-40B4-BE49-F238E27FC236}">
                  <a16:creationId xmlns:a16="http://schemas.microsoft.com/office/drawing/2014/main" id="{FBD98CA1-283F-978C-E111-CD1FEA05351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21">
              <a:extLst>
                <a:ext uri="{FF2B5EF4-FFF2-40B4-BE49-F238E27FC236}">
                  <a16:creationId xmlns:a16="http://schemas.microsoft.com/office/drawing/2014/main" id="{0F886A93-3345-6C41-025C-CFF25AB974A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6" name="Group 25">
            <a:extLst>
              <a:ext uri="{FF2B5EF4-FFF2-40B4-BE49-F238E27FC236}">
                <a16:creationId xmlns:a16="http://schemas.microsoft.com/office/drawing/2014/main" id="{D8B7880A-7E62-C597-7591-DFBE445288D6}"/>
              </a:ext>
            </a:extLst>
          </p:cNvPr>
          <p:cNvGrpSpPr/>
          <p:nvPr userDrawn="1"/>
        </p:nvGrpSpPr>
        <p:grpSpPr>
          <a:xfrm>
            <a:off x="4706706" y="1556975"/>
            <a:ext cx="1049261" cy="1049261"/>
            <a:chOff x="0" y="0"/>
            <a:chExt cx="812800" cy="812800"/>
          </a:xfrm>
        </p:grpSpPr>
        <p:sp>
          <p:nvSpPr>
            <p:cNvPr id="17" name="Freeform 26">
              <a:extLst>
                <a:ext uri="{FF2B5EF4-FFF2-40B4-BE49-F238E27FC236}">
                  <a16:creationId xmlns:a16="http://schemas.microsoft.com/office/drawing/2014/main" id="{40B9FFD3-87D7-9B14-C743-9F89369C24E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27">
              <a:extLst>
                <a:ext uri="{FF2B5EF4-FFF2-40B4-BE49-F238E27FC236}">
                  <a16:creationId xmlns:a16="http://schemas.microsoft.com/office/drawing/2014/main" id="{9D7710B5-DC9F-2C0C-1E1F-65793922004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19" name="Group 28">
            <a:extLst>
              <a:ext uri="{FF2B5EF4-FFF2-40B4-BE49-F238E27FC236}">
                <a16:creationId xmlns:a16="http://schemas.microsoft.com/office/drawing/2014/main" id="{9199B26C-2C94-41B8-223D-D9C330D88FE3}"/>
              </a:ext>
            </a:extLst>
          </p:cNvPr>
          <p:cNvGrpSpPr/>
          <p:nvPr userDrawn="1"/>
        </p:nvGrpSpPr>
        <p:grpSpPr>
          <a:xfrm>
            <a:off x="8241146" y="1556975"/>
            <a:ext cx="1049261" cy="1049261"/>
            <a:chOff x="0" y="0"/>
            <a:chExt cx="812800" cy="812800"/>
          </a:xfrm>
        </p:grpSpPr>
        <p:sp>
          <p:nvSpPr>
            <p:cNvPr id="20" name="Freeform 29">
              <a:extLst>
                <a:ext uri="{FF2B5EF4-FFF2-40B4-BE49-F238E27FC236}">
                  <a16:creationId xmlns:a16="http://schemas.microsoft.com/office/drawing/2014/main" id="{D7981B62-9318-B12A-A674-DB7E7990ECB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30">
              <a:extLst>
                <a:ext uri="{FF2B5EF4-FFF2-40B4-BE49-F238E27FC236}">
                  <a16:creationId xmlns:a16="http://schemas.microsoft.com/office/drawing/2014/main" id="{C1A6ADD6-859E-49A5-B79B-535580C2292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2" name="Group 31">
            <a:extLst>
              <a:ext uri="{FF2B5EF4-FFF2-40B4-BE49-F238E27FC236}">
                <a16:creationId xmlns:a16="http://schemas.microsoft.com/office/drawing/2014/main" id="{51314DA7-7C62-5253-F564-355182D61BFF}"/>
              </a:ext>
            </a:extLst>
          </p:cNvPr>
          <p:cNvGrpSpPr/>
          <p:nvPr userDrawn="1"/>
        </p:nvGrpSpPr>
        <p:grpSpPr>
          <a:xfrm>
            <a:off x="2983238" y="1556975"/>
            <a:ext cx="1049261" cy="1049261"/>
            <a:chOff x="0" y="0"/>
            <a:chExt cx="812800" cy="812800"/>
          </a:xfrm>
        </p:grpSpPr>
        <p:sp>
          <p:nvSpPr>
            <p:cNvPr id="23" name="Freeform 32">
              <a:extLst>
                <a:ext uri="{FF2B5EF4-FFF2-40B4-BE49-F238E27FC236}">
                  <a16:creationId xmlns:a16="http://schemas.microsoft.com/office/drawing/2014/main" id="{D658395D-1D44-8A4F-222B-CC1BF336C10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33">
              <a:extLst>
                <a:ext uri="{FF2B5EF4-FFF2-40B4-BE49-F238E27FC236}">
                  <a16:creationId xmlns:a16="http://schemas.microsoft.com/office/drawing/2014/main" id="{B12A534F-381A-3E8E-7E45-F96BFB83800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5" name="Group 34">
            <a:extLst>
              <a:ext uri="{FF2B5EF4-FFF2-40B4-BE49-F238E27FC236}">
                <a16:creationId xmlns:a16="http://schemas.microsoft.com/office/drawing/2014/main" id="{3F30458F-D7D2-CE12-0040-8B8472BECBB8}"/>
              </a:ext>
            </a:extLst>
          </p:cNvPr>
          <p:cNvGrpSpPr/>
          <p:nvPr userDrawn="1"/>
        </p:nvGrpSpPr>
        <p:grpSpPr>
          <a:xfrm>
            <a:off x="6438703" y="1549929"/>
            <a:ext cx="1049261" cy="1049261"/>
            <a:chOff x="0" y="0"/>
            <a:chExt cx="812800" cy="812800"/>
          </a:xfrm>
        </p:grpSpPr>
        <p:sp>
          <p:nvSpPr>
            <p:cNvPr id="26" name="Freeform 35">
              <a:extLst>
                <a:ext uri="{FF2B5EF4-FFF2-40B4-BE49-F238E27FC236}">
                  <a16:creationId xmlns:a16="http://schemas.microsoft.com/office/drawing/2014/main" id="{679C95D3-4CA5-F1C8-0AB1-F27BC67FFF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7" name="TextBox 36">
              <a:extLst>
                <a:ext uri="{FF2B5EF4-FFF2-40B4-BE49-F238E27FC236}">
                  <a16:creationId xmlns:a16="http://schemas.microsoft.com/office/drawing/2014/main" id="{EDB7613C-39B7-CA6E-6C79-4389733DB4F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8" name="Freeform 38">
            <a:extLst>
              <a:ext uri="{FF2B5EF4-FFF2-40B4-BE49-F238E27FC236}">
                <a16:creationId xmlns:a16="http://schemas.microsoft.com/office/drawing/2014/main" id="{3E79CA1F-4996-1AA0-723B-C5B884B421F5}"/>
              </a:ext>
            </a:extLst>
          </p:cNvPr>
          <p:cNvSpPr/>
          <p:nvPr userDrawn="1"/>
        </p:nvSpPr>
        <p:spPr>
          <a:xfrm>
            <a:off x="3285468" y="178175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Freeform 39">
            <a:extLst>
              <a:ext uri="{FF2B5EF4-FFF2-40B4-BE49-F238E27FC236}">
                <a16:creationId xmlns:a16="http://schemas.microsoft.com/office/drawing/2014/main" id="{85FE2B29-7F1A-89AA-1FA9-73D639692111}"/>
              </a:ext>
            </a:extLst>
          </p:cNvPr>
          <p:cNvSpPr/>
          <p:nvPr userDrawn="1"/>
        </p:nvSpPr>
        <p:spPr>
          <a:xfrm>
            <a:off x="4946329" y="1750361"/>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Freeform 40">
            <a:extLst>
              <a:ext uri="{FF2B5EF4-FFF2-40B4-BE49-F238E27FC236}">
                <a16:creationId xmlns:a16="http://schemas.microsoft.com/office/drawing/2014/main" id="{535712F8-5E2D-C5EF-4981-B5EC6FFEA3E0}"/>
              </a:ext>
            </a:extLst>
          </p:cNvPr>
          <p:cNvSpPr/>
          <p:nvPr userDrawn="1"/>
        </p:nvSpPr>
        <p:spPr>
          <a:xfrm>
            <a:off x="10138562" y="17575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1" name="TextBox 43">
            <a:extLst>
              <a:ext uri="{FF2B5EF4-FFF2-40B4-BE49-F238E27FC236}">
                <a16:creationId xmlns:a16="http://schemas.microsoft.com/office/drawing/2014/main" id="{7021FD58-CD25-F04C-B7F4-DDA7F4F338AF}"/>
              </a:ext>
            </a:extLst>
          </p:cNvPr>
          <p:cNvSpPr txBox="1"/>
          <p:nvPr userDrawn="1"/>
        </p:nvSpPr>
        <p:spPr>
          <a:xfrm>
            <a:off x="3897262" y="320529"/>
            <a:ext cx="4403648"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latin typeface="Libre Baskerville" panose="02000000000000000000" pitchFamily="2" charset="0"/>
              </a:rPr>
              <a:t>Lesson Overview</a:t>
            </a:r>
          </a:p>
        </p:txBody>
      </p:sp>
      <p:sp>
        <p:nvSpPr>
          <p:cNvPr id="32" name="TextBox 44">
            <a:extLst>
              <a:ext uri="{FF2B5EF4-FFF2-40B4-BE49-F238E27FC236}">
                <a16:creationId xmlns:a16="http://schemas.microsoft.com/office/drawing/2014/main" id="{BD1BD9F3-64D3-99B4-FED8-93FC7E2B4684}"/>
              </a:ext>
            </a:extLst>
          </p:cNvPr>
          <p:cNvSpPr txBox="1"/>
          <p:nvPr userDrawn="1"/>
        </p:nvSpPr>
        <p:spPr>
          <a:xfrm>
            <a:off x="929037" y="4306676"/>
            <a:ext cx="1501594"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Anticipate</a:t>
            </a:r>
          </a:p>
        </p:txBody>
      </p:sp>
      <p:sp>
        <p:nvSpPr>
          <p:cNvPr id="34" name="TextBox 46">
            <a:extLst>
              <a:ext uri="{FF2B5EF4-FFF2-40B4-BE49-F238E27FC236}">
                <a16:creationId xmlns:a16="http://schemas.microsoft.com/office/drawing/2014/main" id="{916F86A5-DD14-E185-E58E-D1A0C403A9A0}"/>
              </a:ext>
            </a:extLst>
          </p:cNvPr>
          <p:cNvSpPr txBox="1"/>
          <p:nvPr userDrawn="1"/>
        </p:nvSpPr>
        <p:spPr>
          <a:xfrm>
            <a:off x="2955455" y="4311249"/>
            <a:ext cx="110482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Engage</a:t>
            </a:r>
          </a:p>
        </p:txBody>
      </p:sp>
      <p:sp>
        <p:nvSpPr>
          <p:cNvPr id="36" name="TextBox 48">
            <a:extLst>
              <a:ext uri="{FF2B5EF4-FFF2-40B4-BE49-F238E27FC236}">
                <a16:creationId xmlns:a16="http://schemas.microsoft.com/office/drawing/2014/main" id="{32860904-574F-1D9C-D21D-5EF3A934FE76}"/>
              </a:ext>
            </a:extLst>
          </p:cNvPr>
          <p:cNvSpPr txBox="1"/>
          <p:nvPr userDrawn="1"/>
        </p:nvSpPr>
        <p:spPr>
          <a:xfrm>
            <a:off x="4462527" y="4311249"/>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#1</a:t>
            </a:r>
          </a:p>
        </p:txBody>
      </p:sp>
      <p:sp>
        <p:nvSpPr>
          <p:cNvPr id="38" name="TextBox 50">
            <a:extLst>
              <a:ext uri="{FF2B5EF4-FFF2-40B4-BE49-F238E27FC236}">
                <a16:creationId xmlns:a16="http://schemas.microsoft.com/office/drawing/2014/main" id="{0EBBF114-309F-3DF9-7B70-E832222A60AB}"/>
              </a:ext>
            </a:extLst>
          </p:cNvPr>
          <p:cNvSpPr txBox="1"/>
          <p:nvPr userDrawn="1"/>
        </p:nvSpPr>
        <p:spPr>
          <a:xfrm>
            <a:off x="6229358" y="4306824"/>
            <a:ext cx="153761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Explore #2</a:t>
            </a:r>
          </a:p>
        </p:txBody>
      </p:sp>
      <p:sp>
        <p:nvSpPr>
          <p:cNvPr id="40" name="TextBox 52">
            <a:extLst>
              <a:ext uri="{FF2B5EF4-FFF2-40B4-BE49-F238E27FC236}">
                <a16:creationId xmlns:a16="http://schemas.microsoft.com/office/drawing/2014/main" id="{DBDA34A7-2EC5-2ACB-3CCC-FB8C2B8DC1D6}"/>
              </a:ext>
            </a:extLst>
          </p:cNvPr>
          <p:cNvSpPr txBox="1"/>
          <p:nvPr userDrawn="1"/>
        </p:nvSpPr>
        <p:spPr>
          <a:xfrm>
            <a:off x="9844759" y="4309216"/>
            <a:ext cx="1159186"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Reflect</a:t>
            </a:r>
          </a:p>
        </p:txBody>
      </p:sp>
      <p:grpSp>
        <p:nvGrpSpPr>
          <p:cNvPr id="42" name="Group 54">
            <a:extLst>
              <a:ext uri="{FF2B5EF4-FFF2-40B4-BE49-F238E27FC236}">
                <a16:creationId xmlns:a16="http://schemas.microsoft.com/office/drawing/2014/main" id="{32111E40-A0F8-2DD2-C8BB-57AD6CAF0A87}"/>
              </a:ext>
            </a:extLst>
          </p:cNvPr>
          <p:cNvGrpSpPr/>
          <p:nvPr userDrawn="1"/>
        </p:nvGrpSpPr>
        <p:grpSpPr>
          <a:xfrm>
            <a:off x="9899722" y="1556975"/>
            <a:ext cx="1049261" cy="1049261"/>
            <a:chOff x="0" y="0"/>
            <a:chExt cx="812800" cy="812800"/>
          </a:xfrm>
        </p:grpSpPr>
        <p:sp>
          <p:nvSpPr>
            <p:cNvPr id="43" name="Freeform 55">
              <a:extLst>
                <a:ext uri="{FF2B5EF4-FFF2-40B4-BE49-F238E27FC236}">
                  <a16:creationId xmlns:a16="http://schemas.microsoft.com/office/drawing/2014/main" id="{8977DF49-8495-C94B-F38E-6F6E4ABB158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4" name="TextBox 56">
              <a:extLst>
                <a:ext uri="{FF2B5EF4-FFF2-40B4-BE49-F238E27FC236}">
                  <a16:creationId xmlns:a16="http://schemas.microsoft.com/office/drawing/2014/main" id="{004216DB-D494-5808-003E-A9DBBD72126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5" name="Group 57">
            <a:extLst>
              <a:ext uri="{FF2B5EF4-FFF2-40B4-BE49-F238E27FC236}">
                <a16:creationId xmlns:a16="http://schemas.microsoft.com/office/drawing/2014/main" id="{4A2A8DF7-3B4F-A3F1-FB70-C887F15CC2E1}"/>
              </a:ext>
            </a:extLst>
          </p:cNvPr>
          <p:cNvGrpSpPr/>
          <p:nvPr userDrawn="1"/>
        </p:nvGrpSpPr>
        <p:grpSpPr>
          <a:xfrm>
            <a:off x="4870052" y="3275338"/>
            <a:ext cx="731096" cy="731096"/>
            <a:chOff x="0" y="0"/>
            <a:chExt cx="812800" cy="812800"/>
          </a:xfrm>
        </p:grpSpPr>
        <p:sp>
          <p:nvSpPr>
            <p:cNvPr id="46" name="Freeform 58">
              <a:extLst>
                <a:ext uri="{FF2B5EF4-FFF2-40B4-BE49-F238E27FC236}">
                  <a16:creationId xmlns:a16="http://schemas.microsoft.com/office/drawing/2014/main" id="{40C9C0FF-6982-1F28-F142-1AA137972BB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7" name="TextBox 59">
              <a:extLst>
                <a:ext uri="{FF2B5EF4-FFF2-40B4-BE49-F238E27FC236}">
                  <a16:creationId xmlns:a16="http://schemas.microsoft.com/office/drawing/2014/main" id="{E3748A50-A007-E77E-B312-50042F3289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91" name="Freeform 60">
            <a:extLst>
              <a:ext uri="{FF2B5EF4-FFF2-40B4-BE49-F238E27FC236}">
                <a16:creationId xmlns:a16="http://schemas.microsoft.com/office/drawing/2014/main" id="{F1ACB110-EC1B-B0CB-C957-45FD761D7DBC}"/>
              </a:ext>
            </a:extLst>
          </p:cNvPr>
          <p:cNvSpPr/>
          <p:nvPr userDrawn="1"/>
        </p:nvSpPr>
        <p:spPr>
          <a:xfrm>
            <a:off x="6714817" y="1748306"/>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2" name="TextBox 62">
            <a:extLst>
              <a:ext uri="{FF2B5EF4-FFF2-40B4-BE49-F238E27FC236}">
                <a16:creationId xmlns:a16="http://schemas.microsoft.com/office/drawing/2014/main" id="{BB5F6E29-C1FD-7F18-95C5-A46728825213}"/>
              </a:ext>
            </a:extLst>
          </p:cNvPr>
          <p:cNvSpPr txBox="1"/>
          <p:nvPr userDrawn="1"/>
        </p:nvSpPr>
        <p:spPr>
          <a:xfrm>
            <a:off x="8215109" y="4308717"/>
            <a:ext cx="1104826" cy="3134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400" b="0">
                <a:latin typeface="Lexend Light Light"/>
              </a:rPr>
              <a:t>Assess</a:t>
            </a:r>
          </a:p>
        </p:txBody>
      </p:sp>
      <p:pic>
        <p:nvPicPr>
          <p:cNvPr id="94" name="Graphic 93" descr="Open book outline">
            <a:extLst>
              <a:ext uri="{FF2B5EF4-FFF2-40B4-BE49-F238E27FC236}">
                <a16:creationId xmlns:a16="http://schemas.microsoft.com/office/drawing/2014/main" id="{EC41E2FA-340E-6050-933A-42DBDF613544}"/>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8406494" y="1718579"/>
            <a:ext cx="726802" cy="726051"/>
          </a:xfrm>
          <a:prstGeom prst="rect">
            <a:avLst/>
          </a:prstGeom>
        </p:spPr>
      </p:pic>
      <p:grpSp>
        <p:nvGrpSpPr>
          <p:cNvPr id="95" name="Group 94">
            <a:extLst>
              <a:ext uri="{FF2B5EF4-FFF2-40B4-BE49-F238E27FC236}">
                <a16:creationId xmlns:a16="http://schemas.microsoft.com/office/drawing/2014/main" id="{B1AE264C-12BD-0DEC-2DF3-5F392D42521E}"/>
              </a:ext>
            </a:extLst>
          </p:cNvPr>
          <p:cNvGrpSpPr/>
          <p:nvPr userDrawn="1"/>
        </p:nvGrpSpPr>
        <p:grpSpPr>
          <a:xfrm>
            <a:off x="1158177" y="1542114"/>
            <a:ext cx="1049261" cy="2463151"/>
            <a:chOff x="1158177" y="1542114"/>
            <a:chExt cx="1049261" cy="2463151"/>
          </a:xfrm>
        </p:grpSpPr>
        <p:grpSp>
          <p:nvGrpSpPr>
            <p:cNvPr id="96" name="Group 7">
              <a:extLst>
                <a:ext uri="{FF2B5EF4-FFF2-40B4-BE49-F238E27FC236}">
                  <a16:creationId xmlns:a16="http://schemas.microsoft.com/office/drawing/2014/main" id="{3B5B4B51-9A33-BBE0-8FC1-FC293FC3ADFC}"/>
                </a:ext>
              </a:extLst>
            </p:cNvPr>
            <p:cNvGrpSpPr/>
            <p:nvPr/>
          </p:nvGrpSpPr>
          <p:grpSpPr>
            <a:xfrm>
              <a:off x="1317259" y="3274169"/>
              <a:ext cx="731096" cy="731096"/>
              <a:chOff x="0" y="0"/>
              <a:chExt cx="812800" cy="812800"/>
            </a:xfrm>
          </p:grpSpPr>
          <p:sp>
            <p:nvSpPr>
              <p:cNvPr id="102" name="Freeform 8">
                <a:extLst>
                  <a:ext uri="{FF2B5EF4-FFF2-40B4-BE49-F238E27FC236}">
                    <a16:creationId xmlns:a16="http://schemas.microsoft.com/office/drawing/2014/main" id="{121EAE8A-5012-6B3B-9E44-7972909F20C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3" name="TextBox 9">
                <a:extLst>
                  <a:ext uri="{FF2B5EF4-FFF2-40B4-BE49-F238E27FC236}">
                    <a16:creationId xmlns:a16="http://schemas.microsoft.com/office/drawing/2014/main" id="{D50370F1-DF9D-1E47-10D0-E6CA3D5A691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97" name="Group 22">
              <a:extLst>
                <a:ext uri="{FF2B5EF4-FFF2-40B4-BE49-F238E27FC236}">
                  <a16:creationId xmlns:a16="http://schemas.microsoft.com/office/drawing/2014/main" id="{63A5C41C-76D1-84C6-CF26-7FE922EF7FCC}"/>
                </a:ext>
              </a:extLst>
            </p:cNvPr>
            <p:cNvGrpSpPr/>
            <p:nvPr/>
          </p:nvGrpSpPr>
          <p:grpSpPr>
            <a:xfrm>
              <a:off x="1158177" y="1542114"/>
              <a:ext cx="1049261" cy="1049261"/>
              <a:chOff x="0" y="0"/>
              <a:chExt cx="812800" cy="812800"/>
            </a:xfrm>
          </p:grpSpPr>
          <p:sp>
            <p:nvSpPr>
              <p:cNvPr id="100" name="Freeform 23">
                <a:extLst>
                  <a:ext uri="{FF2B5EF4-FFF2-40B4-BE49-F238E27FC236}">
                    <a16:creationId xmlns:a16="http://schemas.microsoft.com/office/drawing/2014/main" id="{6FBD2662-E102-73EE-2E10-8CEF6977C8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01" name="TextBox 24">
                <a:extLst>
                  <a:ext uri="{FF2B5EF4-FFF2-40B4-BE49-F238E27FC236}">
                    <a16:creationId xmlns:a16="http://schemas.microsoft.com/office/drawing/2014/main" id="{B8487EAA-4667-4D85-DAC2-9AD17E3CDF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98" name="Freeform 37">
              <a:extLst>
                <a:ext uri="{FF2B5EF4-FFF2-40B4-BE49-F238E27FC236}">
                  <a16:creationId xmlns:a16="http://schemas.microsoft.com/office/drawing/2014/main" id="{DA8EA03E-45D7-BC01-0C09-C67E3B792F61}"/>
                </a:ext>
              </a:extLst>
            </p:cNvPr>
            <p:cNvSpPr/>
            <p:nvPr/>
          </p:nvSpPr>
          <p:spPr>
            <a:xfrm>
              <a:off x="1409245" y="1792480"/>
              <a:ext cx="556103" cy="536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99" name="Straight Connector 98">
              <a:extLst>
                <a:ext uri="{FF2B5EF4-FFF2-40B4-BE49-F238E27FC236}">
                  <a16:creationId xmlns:a16="http://schemas.microsoft.com/office/drawing/2014/main" id="{396D8E6C-0C63-9A8A-451F-EBC9962E7875}"/>
                </a:ext>
              </a:extLst>
            </p:cNvPr>
            <p:cNvCxnSpPr>
              <a:cxnSpLocks/>
            </p:cNvCxnSpPr>
            <p:nvPr/>
          </p:nvCxnSpPr>
          <p:spPr>
            <a:xfrm flipV="1">
              <a:off x="1679834"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4" name="Straight Connector 103">
            <a:extLst>
              <a:ext uri="{FF2B5EF4-FFF2-40B4-BE49-F238E27FC236}">
                <a16:creationId xmlns:a16="http://schemas.microsoft.com/office/drawing/2014/main" id="{06E13DD7-BECB-F930-9AA9-0EA75A8CE88A}"/>
              </a:ext>
            </a:extLst>
          </p:cNvPr>
          <p:cNvCxnSpPr>
            <a:cxnSpLocks/>
          </p:cNvCxnSpPr>
          <p:nvPr userDrawn="1"/>
        </p:nvCxnSpPr>
        <p:spPr>
          <a:xfrm flipV="1">
            <a:off x="3501377" y="2671337"/>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D7BF7C0A-8D54-F44B-0E17-BD4F3D7B42EC}"/>
              </a:ext>
            </a:extLst>
          </p:cNvPr>
          <p:cNvCxnSpPr>
            <a:cxnSpLocks/>
          </p:cNvCxnSpPr>
          <p:nvPr userDrawn="1"/>
        </p:nvCxnSpPr>
        <p:spPr>
          <a:xfrm flipV="1">
            <a:off x="5221320"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8978277-C6F5-B261-D687-A851035E9378}"/>
              </a:ext>
            </a:extLst>
          </p:cNvPr>
          <p:cNvCxnSpPr>
            <a:cxnSpLocks/>
          </p:cNvCxnSpPr>
          <p:nvPr userDrawn="1"/>
        </p:nvCxnSpPr>
        <p:spPr>
          <a:xfrm flipV="1">
            <a:off x="6984806"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C241436-926F-59B5-F6D6-3D603C966792}"/>
              </a:ext>
            </a:extLst>
          </p:cNvPr>
          <p:cNvCxnSpPr>
            <a:cxnSpLocks/>
          </p:cNvCxnSpPr>
          <p:nvPr userDrawn="1"/>
        </p:nvCxnSpPr>
        <p:spPr>
          <a:xfrm flipV="1">
            <a:off x="8748292"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D33DBB1-73D6-5AFA-C2F7-E8175C1F669A}"/>
              </a:ext>
            </a:extLst>
          </p:cNvPr>
          <p:cNvCxnSpPr>
            <a:cxnSpLocks/>
          </p:cNvCxnSpPr>
          <p:nvPr userDrawn="1"/>
        </p:nvCxnSpPr>
        <p:spPr>
          <a:xfrm flipV="1">
            <a:off x="10410178" y="2685536"/>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 Placeholder 47">
            <a:extLst>
              <a:ext uri="{FF2B5EF4-FFF2-40B4-BE49-F238E27FC236}">
                <a16:creationId xmlns:a16="http://schemas.microsoft.com/office/drawing/2014/main" id="{8B3495A2-45A3-122A-048C-3AFA96192BA0}"/>
              </a:ext>
            </a:extLst>
          </p:cNvPr>
          <p:cNvSpPr>
            <a:spLocks noGrp="1"/>
          </p:cNvSpPr>
          <p:nvPr>
            <p:ph type="body" sz="quarter" idx="10"/>
          </p:nvPr>
        </p:nvSpPr>
        <p:spPr>
          <a:xfrm>
            <a:off x="887625" y="4664241"/>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0" name="Text Placeholder 47">
            <a:extLst>
              <a:ext uri="{FF2B5EF4-FFF2-40B4-BE49-F238E27FC236}">
                <a16:creationId xmlns:a16="http://schemas.microsoft.com/office/drawing/2014/main" id="{6E07FDF7-AE9D-F6A8-0A5D-C2D80D6F3437}"/>
              </a:ext>
            </a:extLst>
          </p:cNvPr>
          <p:cNvSpPr>
            <a:spLocks noGrp="1"/>
          </p:cNvSpPr>
          <p:nvPr>
            <p:ph type="body" sz="quarter" idx="11"/>
          </p:nvPr>
        </p:nvSpPr>
        <p:spPr>
          <a:xfrm>
            <a:off x="2664157" y="466907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1" name="Text Placeholder 47">
            <a:extLst>
              <a:ext uri="{FF2B5EF4-FFF2-40B4-BE49-F238E27FC236}">
                <a16:creationId xmlns:a16="http://schemas.microsoft.com/office/drawing/2014/main" id="{6038B7C9-E28C-34F5-7C69-98CE8B6905E0}"/>
              </a:ext>
            </a:extLst>
          </p:cNvPr>
          <p:cNvSpPr>
            <a:spLocks noGrp="1"/>
          </p:cNvSpPr>
          <p:nvPr>
            <p:ph type="body" sz="quarter" idx="12"/>
          </p:nvPr>
        </p:nvSpPr>
        <p:spPr>
          <a:xfrm>
            <a:off x="4439127" y="4673716"/>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2" name="Text Placeholder 47">
            <a:extLst>
              <a:ext uri="{FF2B5EF4-FFF2-40B4-BE49-F238E27FC236}">
                <a16:creationId xmlns:a16="http://schemas.microsoft.com/office/drawing/2014/main" id="{C3E371D9-152B-1DFB-5E42-751DCC355687}"/>
              </a:ext>
            </a:extLst>
          </p:cNvPr>
          <p:cNvSpPr>
            <a:spLocks noGrp="1"/>
          </p:cNvSpPr>
          <p:nvPr>
            <p:ph type="body" sz="quarter" idx="13"/>
          </p:nvPr>
        </p:nvSpPr>
        <p:spPr>
          <a:xfrm>
            <a:off x="6214097"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3" name="Text Placeholder 47">
            <a:extLst>
              <a:ext uri="{FF2B5EF4-FFF2-40B4-BE49-F238E27FC236}">
                <a16:creationId xmlns:a16="http://schemas.microsoft.com/office/drawing/2014/main" id="{806CDEF6-1AD7-B1D5-3725-E86259CF3C9A}"/>
              </a:ext>
            </a:extLst>
          </p:cNvPr>
          <p:cNvSpPr>
            <a:spLocks noGrp="1"/>
          </p:cNvSpPr>
          <p:nvPr>
            <p:ph type="body" sz="quarter" idx="14"/>
          </p:nvPr>
        </p:nvSpPr>
        <p:spPr>
          <a:xfrm>
            <a:off x="7975313"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14" name="Text Placeholder 47">
            <a:extLst>
              <a:ext uri="{FF2B5EF4-FFF2-40B4-BE49-F238E27FC236}">
                <a16:creationId xmlns:a16="http://schemas.microsoft.com/office/drawing/2014/main" id="{F9AAC0D4-928D-124B-C4A7-EC5826E33002}"/>
              </a:ext>
            </a:extLst>
          </p:cNvPr>
          <p:cNvSpPr>
            <a:spLocks noGrp="1"/>
          </p:cNvSpPr>
          <p:nvPr>
            <p:ph type="body" sz="quarter" idx="15"/>
          </p:nvPr>
        </p:nvSpPr>
        <p:spPr>
          <a:xfrm>
            <a:off x="9736529" y="4680244"/>
            <a:ext cx="1584417"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070341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esson Overview 3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33" name="Straight Connector 32">
            <a:extLst>
              <a:ext uri="{FF2B5EF4-FFF2-40B4-BE49-F238E27FC236}">
                <a16:creationId xmlns:a16="http://schemas.microsoft.com/office/drawing/2014/main" id="{B84DE92D-658E-54E2-C5F9-037F08DE09FA}"/>
              </a:ext>
            </a:extLst>
          </p:cNvPr>
          <p:cNvCxnSpPr>
            <a:stCxn id="61" idx="0"/>
          </p:cNvCxnSpPr>
          <p:nvPr userDrawn="1"/>
        </p:nvCxnSpPr>
        <p:spPr>
          <a:xfrm flipH="1" flipV="1">
            <a:off x="9814347"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5" name="Straight Connector 34">
            <a:extLst>
              <a:ext uri="{FF2B5EF4-FFF2-40B4-BE49-F238E27FC236}">
                <a16:creationId xmlns:a16="http://schemas.microsoft.com/office/drawing/2014/main" id="{3CC86A0C-BDDF-3CE3-5D49-CB50AF15CE26}"/>
              </a:ext>
            </a:extLst>
          </p:cNvPr>
          <p:cNvCxnSpPr>
            <a:cxnSpLocks/>
          </p:cNvCxnSpPr>
          <p:nvPr userDrawn="1"/>
        </p:nvCxnSpPr>
        <p:spPr>
          <a:xfrm flipV="1">
            <a:off x="7975949" y="2722911"/>
            <a:ext cx="0" cy="50796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988FF792-C096-D153-04F7-E5CF27E368E7}"/>
              </a:ext>
            </a:extLst>
          </p:cNvPr>
          <p:cNvCxnSpPr>
            <a:cxnSpLocks/>
            <a:stCxn id="80" idx="0"/>
          </p:cNvCxnSpPr>
          <p:nvPr userDrawn="1"/>
        </p:nvCxnSpPr>
        <p:spPr>
          <a:xfrm flipV="1">
            <a:off x="6156748" y="2724504"/>
            <a:ext cx="0" cy="540646"/>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BB574326-C204-9DF5-2684-C2B936A20247}"/>
              </a:ext>
            </a:extLst>
          </p:cNvPr>
          <p:cNvCxnSpPr>
            <a:stCxn id="55" idx="0"/>
          </p:cNvCxnSpPr>
          <p:nvPr userDrawn="1"/>
        </p:nvCxnSpPr>
        <p:spPr>
          <a:xfrm flipH="1" flipV="1">
            <a:off x="4327948" y="2722911"/>
            <a:ext cx="1" cy="542239"/>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813A46C9-7C5A-78CC-184E-A5868F4863E1}"/>
              </a:ext>
            </a:extLst>
          </p:cNvPr>
          <p:cNvCxnSpPr/>
          <p:nvPr userDrawn="1"/>
        </p:nvCxnSpPr>
        <p:spPr>
          <a:xfrm flipV="1">
            <a:off x="2499146" y="2748519"/>
            <a:ext cx="0" cy="51663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73B32240-F09C-DE23-19B7-CDAD54ECCCAF}"/>
              </a:ext>
            </a:extLst>
          </p:cNvPr>
          <p:cNvCxnSpPr/>
          <p:nvPr userDrawn="1"/>
        </p:nvCxnSpPr>
        <p:spPr>
          <a:xfrm flipV="1">
            <a:off x="797807" y="2748519"/>
            <a:ext cx="0" cy="482361"/>
          </a:xfrm>
          <a:prstGeom prst="line">
            <a:avLst/>
          </a:prstGeom>
          <a:ln>
            <a:solidFill>
              <a:srgbClr val="333C42"/>
            </a:solidFill>
          </a:ln>
          <a:effectLst/>
        </p:spPr>
        <p:style>
          <a:lnRef idx="3">
            <a:schemeClr val="dk1"/>
          </a:lnRef>
          <a:fillRef idx="0">
            <a:schemeClr val="dk1"/>
          </a:fillRef>
          <a:effectRef idx="2">
            <a:schemeClr val="dk1"/>
          </a:effectRef>
          <a:fontRef idx="minor">
            <a:schemeClr val="tx1"/>
          </a:fontRef>
        </p:style>
      </p:cxnSp>
      <p:sp>
        <p:nvSpPr>
          <p:cNvPr id="49" name="AutoShape 2">
            <a:extLst>
              <a:ext uri="{FF2B5EF4-FFF2-40B4-BE49-F238E27FC236}">
                <a16:creationId xmlns:a16="http://schemas.microsoft.com/office/drawing/2014/main" id="{417DBBB5-99A2-1212-1DD8-F9D51E743646}"/>
              </a:ext>
            </a:extLst>
          </p:cNvPr>
          <p:cNvSpPr/>
          <p:nvPr userDrawn="1"/>
        </p:nvSpPr>
        <p:spPr>
          <a:xfrm>
            <a:off x="0" y="3630224"/>
            <a:ext cx="12192000" cy="0"/>
          </a:xfrm>
          <a:prstGeom prst="line">
            <a:avLst/>
          </a:prstGeom>
          <a:ln w="47625" cap="flat">
            <a:solidFill>
              <a:srgbClr val="000000"/>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0" name="Group 3">
            <a:extLst>
              <a:ext uri="{FF2B5EF4-FFF2-40B4-BE49-F238E27FC236}">
                <a16:creationId xmlns:a16="http://schemas.microsoft.com/office/drawing/2014/main" id="{B8D30018-CAEB-D2C5-B6A6-6AF21AD62BDE}"/>
              </a:ext>
            </a:extLst>
          </p:cNvPr>
          <p:cNvGrpSpPr/>
          <p:nvPr userDrawn="1"/>
        </p:nvGrpSpPr>
        <p:grpSpPr>
          <a:xfrm>
            <a:off x="432259" y="3232927"/>
            <a:ext cx="731096" cy="731096"/>
            <a:chOff x="0" y="0"/>
            <a:chExt cx="812800" cy="812800"/>
          </a:xfrm>
        </p:grpSpPr>
        <p:sp>
          <p:nvSpPr>
            <p:cNvPr id="51" name="Freeform 4">
              <a:extLst>
                <a:ext uri="{FF2B5EF4-FFF2-40B4-BE49-F238E27FC236}">
                  <a16:creationId xmlns:a16="http://schemas.microsoft.com/office/drawing/2014/main" id="{52C3D765-480C-77E8-0216-317C179180C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2" name="TextBox 5">
              <a:extLst>
                <a:ext uri="{FF2B5EF4-FFF2-40B4-BE49-F238E27FC236}">
                  <a16:creationId xmlns:a16="http://schemas.microsoft.com/office/drawing/2014/main" id="{734B514D-AA75-D473-59F3-2FA1C0329D6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3" name="Group 6">
            <a:extLst>
              <a:ext uri="{FF2B5EF4-FFF2-40B4-BE49-F238E27FC236}">
                <a16:creationId xmlns:a16="http://schemas.microsoft.com/office/drawing/2014/main" id="{0C18DE21-3378-2FAC-5D2D-A0DAD33701EB}"/>
              </a:ext>
            </a:extLst>
          </p:cNvPr>
          <p:cNvGrpSpPr/>
          <p:nvPr userDrawn="1"/>
        </p:nvGrpSpPr>
        <p:grpSpPr>
          <a:xfrm>
            <a:off x="3962400" y="3230880"/>
            <a:ext cx="731096" cy="731096"/>
            <a:chOff x="0" y="0"/>
            <a:chExt cx="812800" cy="812800"/>
          </a:xfrm>
        </p:grpSpPr>
        <p:sp>
          <p:nvSpPr>
            <p:cNvPr id="54" name="Freeform 7">
              <a:extLst>
                <a:ext uri="{FF2B5EF4-FFF2-40B4-BE49-F238E27FC236}">
                  <a16:creationId xmlns:a16="http://schemas.microsoft.com/office/drawing/2014/main" id="{1CF476F2-5951-7273-21EA-4D313256C76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5" name="TextBox 8">
              <a:extLst>
                <a:ext uri="{FF2B5EF4-FFF2-40B4-BE49-F238E27FC236}">
                  <a16:creationId xmlns:a16="http://schemas.microsoft.com/office/drawing/2014/main" id="{B26DBFB5-0500-89A4-01E8-5EFE9A4B08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6" name="Group 9">
            <a:extLst>
              <a:ext uri="{FF2B5EF4-FFF2-40B4-BE49-F238E27FC236}">
                <a16:creationId xmlns:a16="http://schemas.microsoft.com/office/drawing/2014/main" id="{0F21A875-6934-228C-6F8B-26B9E9ECAB5F}"/>
              </a:ext>
            </a:extLst>
          </p:cNvPr>
          <p:cNvGrpSpPr/>
          <p:nvPr userDrawn="1"/>
        </p:nvGrpSpPr>
        <p:grpSpPr>
          <a:xfrm>
            <a:off x="7620000" y="3230880"/>
            <a:ext cx="731096" cy="731096"/>
            <a:chOff x="0" y="0"/>
            <a:chExt cx="812800" cy="812800"/>
          </a:xfrm>
        </p:grpSpPr>
        <p:sp>
          <p:nvSpPr>
            <p:cNvPr id="57" name="Freeform 10">
              <a:extLst>
                <a:ext uri="{FF2B5EF4-FFF2-40B4-BE49-F238E27FC236}">
                  <a16:creationId xmlns:a16="http://schemas.microsoft.com/office/drawing/2014/main" id="{674E742D-38A9-658C-3300-66CAB9A09E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BBFAD"/>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8" name="TextBox 11">
              <a:extLst>
                <a:ext uri="{FF2B5EF4-FFF2-40B4-BE49-F238E27FC236}">
                  <a16:creationId xmlns:a16="http://schemas.microsoft.com/office/drawing/2014/main" id="{34F8EDFB-0FBE-85AD-633F-6B8A78F8F5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9" name="Group 12">
            <a:extLst>
              <a:ext uri="{FF2B5EF4-FFF2-40B4-BE49-F238E27FC236}">
                <a16:creationId xmlns:a16="http://schemas.microsoft.com/office/drawing/2014/main" id="{CE4D30E8-AC76-2F6C-510B-76873B0364A0}"/>
              </a:ext>
            </a:extLst>
          </p:cNvPr>
          <p:cNvGrpSpPr/>
          <p:nvPr userDrawn="1"/>
        </p:nvGrpSpPr>
        <p:grpSpPr>
          <a:xfrm>
            <a:off x="9448800" y="3230880"/>
            <a:ext cx="731096" cy="731096"/>
            <a:chOff x="0" y="0"/>
            <a:chExt cx="812800" cy="812800"/>
          </a:xfrm>
        </p:grpSpPr>
        <p:sp>
          <p:nvSpPr>
            <p:cNvPr id="60" name="Freeform 13">
              <a:extLst>
                <a:ext uri="{FF2B5EF4-FFF2-40B4-BE49-F238E27FC236}">
                  <a16:creationId xmlns:a16="http://schemas.microsoft.com/office/drawing/2014/main" id="{164F4E70-6C5D-687D-77C5-E5AD9DE6EB4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1" name="TextBox 14">
              <a:extLst>
                <a:ext uri="{FF2B5EF4-FFF2-40B4-BE49-F238E27FC236}">
                  <a16:creationId xmlns:a16="http://schemas.microsoft.com/office/drawing/2014/main" id="{F2BED736-91D2-828F-6AF5-5EE9D3AB182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2" name="Group 15">
            <a:extLst>
              <a:ext uri="{FF2B5EF4-FFF2-40B4-BE49-F238E27FC236}">
                <a16:creationId xmlns:a16="http://schemas.microsoft.com/office/drawing/2014/main" id="{6E0E0FAF-E474-B4FD-3A1A-B45EB9686420}"/>
              </a:ext>
            </a:extLst>
          </p:cNvPr>
          <p:cNvGrpSpPr/>
          <p:nvPr userDrawn="1"/>
        </p:nvGrpSpPr>
        <p:grpSpPr>
          <a:xfrm>
            <a:off x="11150167" y="3230880"/>
            <a:ext cx="731096" cy="731096"/>
            <a:chOff x="0" y="0"/>
            <a:chExt cx="812800" cy="812800"/>
          </a:xfrm>
        </p:grpSpPr>
        <p:sp>
          <p:nvSpPr>
            <p:cNvPr id="63" name="Freeform 16">
              <a:extLst>
                <a:ext uri="{FF2B5EF4-FFF2-40B4-BE49-F238E27FC236}">
                  <a16:creationId xmlns:a16="http://schemas.microsoft.com/office/drawing/2014/main" id="{7539EF79-14A9-C695-F737-B73BD34851F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4" name="TextBox 17">
              <a:extLst>
                <a:ext uri="{FF2B5EF4-FFF2-40B4-BE49-F238E27FC236}">
                  <a16:creationId xmlns:a16="http://schemas.microsoft.com/office/drawing/2014/main" id="{7BAA8B4E-7F98-FB22-4243-C8696807B77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5" name="Group 18">
            <a:extLst>
              <a:ext uri="{FF2B5EF4-FFF2-40B4-BE49-F238E27FC236}">
                <a16:creationId xmlns:a16="http://schemas.microsoft.com/office/drawing/2014/main" id="{A3C96166-789E-1EA2-F60E-CAB37B04EAA4}"/>
              </a:ext>
            </a:extLst>
          </p:cNvPr>
          <p:cNvGrpSpPr/>
          <p:nvPr userDrawn="1"/>
        </p:nvGrpSpPr>
        <p:grpSpPr>
          <a:xfrm>
            <a:off x="1975766" y="1673650"/>
            <a:ext cx="1049261" cy="1049261"/>
            <a:chOff x="0" y="0"/>
            <a:chExt cx="812800" cy="812800"/>
          </a:xfrm>
        </p:grpSpPr>
        <p:sp>
          <p:nvSpPr>
            <p:cNvPr id="66" name="Freeform 19">
              <a:extLst>
                <a:ext uri="{FF2B5EF4-FFF2-40B4-BE49-F238E27FC236}">
                  <a16:creationId xmlns:a16="http://schemas.microsoft.com/office/drawing/2014/main" id="{8B6DBBA6-6FDC-2B85-4D70-FF2EE5D4E9E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7" name="TextBox 20">
              <a:extLst>
                <a:ext uri="{FF2B5EF4-FFF2-40B4-BE49-F238E27FC236}">
                  <a16:creationId xmlns:a16="http://schemas.microsoft.com/office/drawing/2014/main" id="{A67B0609-5FC8-B18C-29DF-F2534A5ECDB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8" name="Group 21">
            <a:extLst>
              <a:ext uri="{FF2B5EF4-FFF2-40B4-BE49-F238E27FC236}">
                <a16:creationId xmlns:a16="http://schemas.microsoft.com/office/drawing/2014/main" id="{23DA87FE-2048-0CB8-AB97-077095A5159B}"/>
              </a:ext>
            </a:extLst>
          </p:cNvPr>
          <p:cNvGrpSpPr/>
          <p:nvPr userDrawn="1"/>
        </p:nvGrpSpPr>
        <p:grpSpPr>
          <a:xfrm>
            <a:off x="5648637" y="1678358"/>
            <a:ext cx="1049261" cy="1049261"/>
            <a:chOff x="0" y="0"/>
            <a:chExt cx="812800" cy="812800"/>
          </a:xfrm>
        </p:grpSpPr>
        <p:sp>
          <p:nvSpPr>
            <p:cNvPr id="69" name="Freeform 22">
              <a:extLst>
                <a:ext uri="{FF2B5EF4-FFF2-40B4-BE49-F238E27FC236}">
                  <a16:creationId xmlns:a16="http://schemas.microsoft.com/office/drawing/2014/main" id="{4CC4BF26-6D58-BF97-BF09-4C1C79B32C5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EAB61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TextBox 23">
              <a:extLst>
                <a:ext uri="{FF2B5EF4-FFF2-40B4-BE49-F238E27FC236}">
                  <a16:creationId xmlns:a16="http://schemas.microsoft.com/office/drawing/2014/main" id="{F06E5F2C-C313-188F-E466-66FAE814703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1" name="Group 27">
            <a:extLst>
              <a:ext uri="{FF2B5EF4-FFF2-40B4-BE49-F238E27FC236}">
                <a16:creationId xmlns:a16="http://schemas.microsoft.com/office/drawing/2014/main" id="{EAB0E951-417F-5190-B559-99FBECEADED7}"/>
              </a:ext>
            </a:extLst>
          </p:cNvPr>
          <p:cNvGrpSpPr/>
          <p:nvPr userDrawn="1"/>
        </p:nvGrpSpPr>
        <p:grpSpPr>
          <a:xfrm>
            <a:off x="3877495" y="1675859"/>
            <a:ext cx="1048512" cy="1049261"/>
            <a:chOff x="0" y="0"/>
            <a:chExt cx="812800" cy="812800"/>
          </a:xfrm>
        </p:grpSpPr>
        <p:sp>
          <p:nvSpPr>
            <p:cNvPr id="72" name="Freeform 28">
              <a:extLst>
                <a:ext uri="{FF2B5EF4-FFF2-40B4-BE49-F238E27FC236}">
                  <a16:creationId xmlns:a16="http://schemas.microsoft.com/office/drawing/2014/main" id="{0CBA0F3C-B9D6-200A-D13F-6AEBB9CFB3B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3" name="TextBox 29">
              <a:extLst>
                <a:ext uri="{FF2B5EF4-FFF2-40B4-BE49-F238E27FC236}">
                  <a16:creationId xmlns:a16="http://schemas.microsoft.com/office/drawing/2014/main" id="{7D31A463-45DF-53C8-1B44-6E2B65AF011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74" name="TextBox 32">
            <a:extLst>
              <a:ext uri="{FF2B5EF4-FFF2-40B4-BE49-F238E27FC236}">
                <a16:creationId xmlns:a16="http://schemas.microsoft.com/office/drawing/2014/main" id="{F256866A-015B-4AB9-887D-0A51F8CE87DE}"/>
              </a:ext>
            </a:extLst>
          </p:cNvPr>
          <p:cNvSpPr txBox="1"/>
          <p:nvPr userDrawn="1"/>
        </p:nvSpPr>
        <p:spPr>
          <a:xfrm>
            <a:off x="7549687" y="1727464"/>
            <a:ext cx="852524" cy="901709"/>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75" name="Freeform 34">
            <a:extLst>
              <a:ext uri="{FF2B5EF4-FFF2-40B4-BE49-F238E27FC236}">
                <a16:creationId xmlns:a16="http://schemas.microsoft.com/office/drawing/2014/main" id="{9B4FAC14-1308-E960-2C13-978B20AB1162}"/>
              </a:ext>
            </a:extLst>
          </p:cNvPr>
          <p:cNvSpPr/>
          <p:nvPr userDrawn="1"/>
        </p:nvSpPr>
        <p:spPr>
          <a:xfrm>
            <a:off x="2222130" y="1929960"/>
            <a:ext cx="554034" cy="518160"/>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6" name="Freeform 35">
            <a:extLst>
              <a:ext uri="{FF2B5EF4-FFF2-40B4-BE49-F238E27FC236}">
                <a16:creationId xmlns:a16="http://schemas.microsoft.com/office/drawing/2014/main" id="{A480B077-CD34-AE55-1072-B6333A8DEB7C}"/>
              </a:ext>
            </a:extLst>
          </p:cNvPr>
          <p:cNvSpPr/>
          <p:nvPr userDrawn="1"/>
        </p:nvSpPr>
        <p:spPr>
          <a:xfrm>
            <a:off x="5875777" y="1929963"/>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Freeform 36">
            <a:extLst>
              <a:ext uri="{FF2B5EF4-FFF2-40B4-BE49-F238E27FC236}">
                <a16:creationId xmlns:a16="http://schemas.microsoft.com/office/drawing/2014/main" id="{8F2A0F5D-1F6C-E04B-6FF2-DE29063A99B2}"/>
              </a:ext>
            </a:extLst>
          </p:cNvPr>
          <p:cNvSpPr/>
          <p:nvPr userDrawn="1"/>
        </p:nvSpPr>
        <p:spPr>
          <a:xfrm>
            <a:off x="11263036" y="1932432"/>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8" name="Group 52">
            <a:extLst>
              <a:ext uri="{FF2B5EF4-FFF2-40B4-BE49-F238E27FC236}">
                <a16:creationId xmlns:a16="http://schemas.microsoft.com/office/drawing/2014/main" id="{CDE26419-520D-059C-8964-8EBAC0D0EB10}"/>
              </a:ext>
            </a:extLst>
          </p:cNvPr>
          <p:cNvGrpSpPr/>
          <p:nvPr userDrawn="1"/>
        </p:nvGrpSpPr>
        <p:grpSpPr>
          <a:xfrm>
            <a:off x="5791200" y="3230880"/>
            <a:ext cx="731096" cy="731096"/>
            <a:chOff x="0" y="0"/>
            <a:chExt cx="812800" cy="812800"/>
          </a:xfrm>
        </p:grpSpPr>
        <p:sp>
          <p:nvSpPr>
            <p:cNvPr id="79" name="Freeform 53">
              <a:extLst>
                <a:ext uri="{FF2B5EF4-FFF2-40B4-BE49-F238E27FC236}">
                  <a16:creationId xmlns:a16="http://schemas.microsoft.com/office/drawing/2014/main" id="{4417E692-E0BA-F67E-E0C7-F87E9523CAB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61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0" name="TextBox 54">
              <a:extLst>
                <a:ext uri="{FF2B5EF4-FFF2-40B4-BE49-F238E27FC236}">
                  <a16:creationId xmlns:a16="http://schemas.microsoft.com/office/drawing/2014/main" id="{F9A9F968-5623-2DEE-8B28-BC4BCC91C8D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1" name="Freeform 55">
            <a:extLst>
              <a:ext uri="{FF2B5EF4-FFF2-40B4-BE49-F238E27FC236}">
                <a16:creationId xmlns:a16="http://schemas.microsoft.com/office/drawing/2014/main" id="{90D27529-50E1-8A7D-1BF6-CAEFA2230228}"/>
              </a:ext>
            </a:extLst>
          </p:cNvPr>
          <p:cNvSpPr/>
          <p:nvPr userDrawn="1"/>
        </p:nvSpPr>
        <p:spPr>
          <a:xfrm>
            <a:off x="7699987" y="1932591"/>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82" name="Group 58">
            <a:extLst>
              <a:ext uri="{FF2B5EF4-FFF2-40B4-BE49-F238E27FC236}">
                <a16:creationId xmlns:a16="http://schemas.microsoft.com/office/drawing/2014/main" id="{BBD9AA68-0E24-5C3D-67A6-010321E619DC}"/>
              </a:ext>
            </a:extLst>
          </p:cNvPr>
          <p:cNvGrpSpPr/>
          <p:nvPr userDrawn="1"/>
        </p:nvGrpSpPr>
        <p:grpSpPr>
          <a:xfrm>
            <a:off x="273178" y="1699258"/>
            <a:ext cx="1049261" cy="1049261"/>
            <a:chOff x="0" y="0"/>
            <a:chExt cx="812800" cy="812800"/>
          </a:xfrm>
        </p:grpSpPr>
        <p:sp>
          <p:nvSpPr>
            <p:cNvPr id="83" name="Freeform 59">
              <a:extLst>
                <a:ext uri="{FF2B5EF4-FFF2-40B4-BE49-F238E27FC236}">
                  <a16:creationId xmlns:a16="http://schemas.microsoft.com/office/drawing/2014/main" id="{2C516DC9-51D2-C9D1-99D0-8D95C8FEED8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4" name="TextBox 60">
              <a:extLst>
                <a:ext uri="{FF2B5EF4-FFF2-40B4-BE49-F238E27FC236}">
                  <a16:creationId xmlns:a16="http://schemas.microsoft.com/office/drawing/2014/main" id="{5DB7E71E-4871-0723-9468-025C9300229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85" name="Group 61">
            <a:extLst>
              <a:ext uri="{FF2B5EF4-FFF2-40B4-BE49-F238E27FC236}">
                <a16:creationId xmlns:a16="http://schemas.microsoft.com/office/drawing/2014/main" id="{25FC64F0-F961-D440-1629-6FE32D045FE4}"/>
              </a:ext>
            </a:extLst>
          </p:cNvPr>
          <p:cNvGrpSpPr/>
          <p:nvPr userDrawn="1"/>
        </p:nvGrpSpPr>
        <p:grpSpPr>
          <a:xfrm>
            <a:off x="2133600" y="3230880"/>
            <a:ext cx="731096" cy="731096"/>
            <a:chOff x="0" y="0"/>
            <a:chExt cx="812800" cy="812800"/>
          </a:xfrm>
        </p:grpSpPr>
        <p:sp>
          <p:nvSpPr>
            <p:cNvPr id="86" name="Freeform 62">
              <a:extLst>
                <a:ext uri="{FF2B5EF4-FFF2-40B4-BE49-F238E27FC236}">
                  <a16:creationId xmlns:a16="http://schemas.microsoft.com/office/drawing/2014/main" id="{B4C5A825-43FF-4A34-D9C9-429B4FFBB78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7" name="TextBox 63">
              <a:extLst>
                <a:ext uri="{FF2B5EF4-FFF2-40B4-BE49-F238E27FC236}">
                  <a16:creationId xmlns:a16="http://schemas.microsoft.com/office/drawing/2014/main" id="{7B4179BD-EDBF-259B-5653-CAB100F250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88" name="AutoShape 2" descr="Open book outline">
            <a:extLst>
              <a:ext uri="{FF2B5EF4-FFF2-40B4-BE49-F238E27FC236}">
                <a16:creationId xmlns:a16="http://schemas.microsoft.com/office/drawing/2014/main" id="{9CE7D93F-8520-D458-C38E-019087DE31E5}"/>
              </a:ext>
            </a:extLst>
          </p:cNvPr>
          <p:cNvSpPr>
            <a:spLocks noChangeAspect="1" noChangeArrowheads="1"/>
          </p:cNvSpPr>
          <p:nvPr userDrawn="1"/>
        </p:nvSpPr>
        <p:spPr bwMode="auto">
          <a:xfrm>
            <a:off x="5994400" y="33274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9" name="AutoShape 4" descr="Open book outline">
            <a:extLst>
              <a:ext uri="{FF2B5EF4-FFF2-40B4-BE49-F238E27FC236}">
                <a16:creationId xmlns:a16="http://schemas.microsoft.com/office/drawing/2014/main" id="{3BF59E0E-3C4B-8D5F-40B9-56CBA0A53640}"/>
              </a:ext>
            </a:extLst>
          </p:cNvPr>
          <p:cNvSpPr>
            <a:spLocks noChangeAspect="1" noChangeArrowheads="1"/>
          </p:cNvSpPr>
          <p:nvPr userDrawn="1"/>
        </p:nvSpPr>
        <p:spPr bwMode="auto">
          <a:xfrm rot="3819655">
            <a:off x="6096000" y="3429000"/>
            <a:ext cx="203200" cy="203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Freeform 35">
            <a:extLst>
              <a:ext uri="{FF2B5EF4-FFF2-40B4-BE49-F238E27FC236}">
                <a16:creationId xmlns:a16="http://schemas.microsoft.com/office/drawing/2014/main" id="{DFA1FD03-2319-C4CC-EBC6-194A68DA3259}"/>
              </a:ext>
            </a:extLst>
          </p:cNvPr>
          <p:cNvSpPr/>
          <p:nvPr userDrawn="1"/>
        </p:nvSpPr>
        <p:spPr>
          <a:xfrm>
            <a:off x="4124543" y="1932432"/>
            <a:ext cx="554736" cy="518160"/>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3" name="Freeform 33">
            <a:extLst>
              <a:ext uri="{FF2B5EF4-FFF2-40B4-BE49-F238E27FC236}">
                <a16:creationId xmlns:a16="http://schemas.microsoft.com/office/drawing/2014/main" id="{47D7CED6-12DE-9612-BB6D-7611936461E6}"/>
              </a:ext>
            </a:extLst>
          </p:cNvPr>
          <p:cNvSpPr/>
          <p:nvPr userDrawn="1"/>
        </p:nvSpPr>
        <p:spPr>
          <a:xfrm>
            <a:off x="520887" y="1929960"/>
            <a:ext cx="556103" cy="51816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15" name="Group 30">
            <a:extLst>
              <a:ext uri="{FF2B5EF4-FFF2-40B4-BE49-F238E27FC236}">
                <a16:creationId xmlns:a16="http://schemas.microsoft.com/office/drawing/2014/main" id="{0EF6C2C8-750F-573C-EBE0-0391ECD4EFD3}"/>
              </a:ext>
            </a:extLst>
          </p:cNvPr>
          <p:cNvGrpSpPr/>
          <p:nvPr userDrawn="1"/>
        </p:nvGrpSpPr>
        <p:grpSpPr>
          <a:xfrm>
            <a:off x="9289717" y="1675244"/>
            <a:ext cx="1049261" cy="1049261"/>
            <a:chOff x="0" y="0"/>
            <a:chExt cx="812800" cy="812800"/>
          </a:xfrm>
        </p:grpSpPr>
        <p:sp>
          <p:nvSpPr>
            <p:cNvPr id="116" name="Freeform 31">
              <a:extLst>
                <a:ext uri="{FF2B5EF4-FFF2-40B4-BE49-F238E27FC236}">
                  <a16:creationId xmlns:a16="http://schemas.microsoft.com/office/drawing/2014/main" id="{0A0134B4-97D5-CE4D-463A-DB914E8FE5B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17" name="TextBox 32">
              <a:extLst>
                <a:ext uri="{FF2B5EF4-FFF2-40B4-BE49-F238E27FC236}">
                  <a16:creationId xmlns:a16="http://schemas.microsoft.com/office/drawing/2014/main" id="{972B7771-0FBF-20BE-5CFD-F41055AC280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118" name="Graphic 117" descr="Open book outline">
            <a:extLst>
              <a:ext uri="{FF2B5EF4-FFF2-40B4-BE49-F238E27FC236}">
                <a16:creationId xmlns:a16="http://schemas.microsoft.com/office/drawing/2014/main" id="{7F56B88C-2CD2-9BAD-8588-0445F556C6A7}"/>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9508266" y="1932432"/>
            <a:ext cx="554736" cy="554736"/>
          </a:xfrm>
          <a:prstGeom prst="rect">
            <a:avLst/>
          </a:prstGeom>
        </p:spPr>
      </p:pic>
      <p:grpSp>
        <p:nvGrpSpPr>
          <p:cNvPr id="119" name="Group 21">
            <a:extLst>
              <a:ext uri="{FF2B5EF4-FFF2-40B4-BE49-F238E27FC236}">
                <a16:creationId xmlns:a16="http://schemas.microsoft.com/office/drawing/2014/main" id="{3E8DB2CF-C627-1F29-509B-17DB9E4A185C}"/>
              </a:ext>
            </a:extLst>
          </p:cNvPr>
          <p:cNvGrpSpPr/>
          <p:nvPr userDrawn="1"/>
        </p:nvGrpSpPr>
        <p:grpSpPr>
          <a:xfrm>
            <a:off x="6166345" y="1676400"/>
            <a:ext cx="2352100" cy="1655241"/>
            <a:chOff x="76200" y="-545617"/>
            <a:chExt cx="1822033" cy="1282217"/>
          </a:xfrm>
        </p:grpSpPr>
        <p:sp>
          <p:nvSpPr>
            <p:cNvPr id="120" name="Freeform 22">
              <a:extLst>
                <a:ext uri="{FF2B5EF4-FFF2-40B4-BE49-F238E27FC236}">
                  <a16:creationId xmlns:a16="http://schemas.microsoft.com/office/drawing/2014/main" id="{B479DC51-32D5-1A14-22C6-C673296607BC}"/>
                </a:ext>
              </a:extLst>
            </p:cNvPr>
            <p:cNvSpPr/>
            <p:nvPr/>
          </p:nvSpPr>
          <p:spPr>
            <a:xfrm>
              <a:off x="1085433" y="-54561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BBFAD"/>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1" name="TextBox 23">
              <a:extLst>
                <a:ext uri="{FF2B5EF4-FFF2-40B4-BE49-F238E27FC236}">
                  <a16:creationId xmlns:a16="http://schemas.microsoft.com/office/drawing/2014/main" id="{A36479B3-71A2-1771-905B-15AF18FF23D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22" name="Straight Connector 121">
            <a:extLst>
              <a:ext uri="{FF2B5EF4-FFF2-40B4-BE49-F238E27FC236}">
                <a16:creationId xmlns:a16="http://schemas.microsoft.com/office/drawing/2014/main" id="{535DE4AB-2626-B92A-F77D-F8A6EDF1704F}"/>
              </a:ext>
            </a:extLst>
          </p:cNvPr>
          <p:cNvCxnSpPr/>
          <p:nvPr userDrawn="1"/>
        </p:nvCxnSpPr>
        <p:spPr>
          <a:xfrm flipV="1">
            <a:off x="11513263" y="2748519"/>
            <a:ext cx="0" cy="482361"/>
          </a:xfrm>
          <a:prstGeom prst="line">
            <a:avLst/>
          </a:prstGeom>
          <a:ln>
            <a:solidFill>
              <a:srgbClr val="333C42"/>
            </a:solidFill>
          </a:ln>
        </p:spPr>
        <p:style>
          <a:lnRef idx="3">
            <a:schemeClr val="dk1"/>
          </a:lnRef>
          <a:fillRef idx="0">
            <a:schemeClr val="dk1"/>
          </a:fillRef>
          <a:effectRef idx="2">
            <a:schemeClr val="dk1"/>
          </a:effectRef>
          <a:fontRef idx="minor">
            <a:schemeClr val="tx1"/>
          </a:fontRef>
        </p:style>
      </p:cxnSp>
      <p:sp>
        <p:nvSpPr>
          <p:cNvPr id="123" name="TextBox 38">
            <a:extLst>
              <a:ext uri="{FF2B5EF4-FFF2-40B4-BE49-F238E27FC236}">
                <a16:creationId xmlns:a16="http://schemas.microsoft.com/office/drawing/2014/main" id="{7D716527-CEB7-D592-A49B-0FCBD1980232}"/>
              </a:ext>
            </a:extLst>
          </p:cNvPr>
          <p:cNvSpPr txBox="1"/>
          <p:nvPr userDrawn="1"/>
        </p:nvSpPr>
        <p:spPr>
          <a:xfrm>
            <a:off x="4092352" y="333141"/>
            <a:ext cx="4459190" cy="62517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224"/>
              </a:lnSpc>
              <a:spcBef>
                <a:spcPct val="0"/>
              </a:spcBef>
            </a:pPr>
            <a:r>
              <a:rPr lang="en-US" sz="3732">
                <a:solidFill>
                  <a:srgbClr val="333C42"/>
                </a:solidFill>
                <a:latin typeface="Libre Baskerville" panose="02000000000000000000" pitchFamily="2" charset="0"/>
              </a:rPr>
              <a:t>Lesson Overview</a:t>
            </a:r>
          </a:p>
        </p:txBody>
      </p:sp>
      <p:sp>
        <p:nvSpPr>
          <p:cNvPr id="124" name="TextBox 39">
            <a:extLst>
              <a:ext uri="{FF2B5EF4-FFF2-40B4-BE49-F238E27FC236}">
                <a16:creationId xmlns:a16="http://schemas.microsoft.com/office/drawing/2014/main" id="{34E99E6B-8A35-8987-0B86-2B86582CBFDC}"/>
              </a:ext>
            </a:extLst>
          </p:cNvPr>
          <p:cNvSpPr txBox="1"/>
          <p:nvPr userDrawn="1"/>
        </p:nvSpPr>
        <p:spPr>
          <a:xfrm>
            <a:off x="157342" y="4322353"/>
            <a:ext cx="128092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Anticipate</a:t>
            </a:r>
          </a:p>
        </p:txBody>
      </p:sp>
      <p:sp>
        <p:nvSpPr>
          <p:cNvPr id="126" name="TextBox 41">
            <a:extLst>
              <a:ext uri="{FF2B5EF4-FFF2-40B4-BE49-F238E27FC236}">
                <a16:creationId xmlns:a16="http://schemas.microsoft.com/office/drawing/2014/main" id="{6AF36BFE-06FA-D0FA-69AB-98662E16B756}"/>
              </a:ext>
            </a:extLst>
          </p:cNvPr>
          <p:cNvSpPr txBox="1"/>
          <p:nvPr userDrawn="1"/>
        </p:nvSpPr>
        <p:spPr>
          <a:xfrm>
            <a:off x="1889546"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Engage</a:t>
            </a:r>
          </a:p>
        </p:txBody>
      </p:sp>
      <p:sp>
        <p:nvSpPr>
          <p:cNvPr id="128" name="TextBox 43">
            <a:extLst>
              <a:ext uri="{FF2B5EF4-FFF2-40B4-BE49-F238E27FC236}">
                <a16:creationId xmlns:a16="http://schemas.microsoft.com/office/drawing/2014/main" id="{D78B6432-B941-B23F-5EC6-C32E972077D6}"/>
              </a:ext>
            </a:extLst>
          </p:cNvPr>
          <p:cNvSpPr txBox="1"/>
          <p:nvPr userDrawn="1"/>
        </p:nvSpPr>
        <p:spPr>
          <a:xfrm>
            <a:off x="3625855" y="4322353"/>
            <a:ext cx="139997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#1</a:t>
            </a:r>
          </a:p>
        </p:txBody>
      </p:sp>
      <p:sp>
        <p:nvSpPr>
          <p:cNvPr id="130" name="TextBox 45">
            <a:extLst>
              <a:ext uri="{FF2B5EF4-FFF2-40B4-BE49-F238E27FC236}">
                <a16:creationId xmlns:a16="http://schemas.microsoft.com/office/drawing/2014/main" id="{312C4624-2FC9-AF88-ACD4-6851ADDBC230}"/>
              </a:ext>
            </a:extLst>
          </p:cNvPr>
          <p:cNvSpPr txBox="1"/>
          <p:nvPr userDrawn="1"/>
        </p:nvSpPr>
        <p:spPr>
          <a:xfrm>
            <a:off x="5433674" y="4311245"/>
            <a:ext cx="1399978"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#2</a:t>
            </a:r>
          </a:p>
        </p:txBody>
      </p:sp>
      <p:sp>
        <p:nvSpPr>
          <p:cNvPr id="132" name="TextBox 47">
            <a:extLst>
              <a:ext uri="{FF2B5EF4-FFF2-40B4-BE49-F238E27FC236}">
                <a16:creationId xmlns:a16="http://schemas.microsoft.com/office/drawing/2014/main" id="{485B7419-DA20-65BD-9774-47AB554E1D8E}"/>
              </a:ext>
            </a:extLst>
          </p:cNvPr>
          <p:cNvSpPr txBox="1"/>
          <p:nvPr userDrawn="1"/>
        </p:nvSpPr>
        <p:spPr>
          <a:xfrm>
            <a:off x="10861516" y="4312787"/>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Reflect</a:t>
            </a:r>
          </a:p>
        </p:txBody>
      </p:sp>
      <p:sp>
        <p:nvSpPr>
          <p:cNvPr id="134" name="TextBox 56">
            <a:extLst>
              <a:ext uri="{FF2B5EF4-FFF2-40B4-BE49-F238E27FC236}">
                <a16:creationId xmlns:a16="http://schemas.microsoft.com/office/drawing/2014/main" id="{A2EDDFA8-6D47-C240-2DE8-C02C146A0981}"/>
              </a:ext>
            </a:extLst>
          </p:cNvPr>
          <p:cNvSpPr txBox="1"/>
          <p:nvPr userDrawn="1"/>
        </p:nvSpPr>
        <p:spPr>
          <a:xfrm>
            <a:off x="9204747" y="4309872"/>
            <a:ext cx="1219200"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Assess</a:t>
            </a:r>
          </a:p>
        </p:txBody>
      </p:sp>
      <p:sp>
        <p:nvSpPr>
          <p:cNvPr id="136" name="TextBox 43">
            <a:extLst>
              <a:ext uri="{FF2B5EF4-FFF2-40B4-BE49-F238E27FC236}">
                <a16:creationId xmlns:a16="http://schemas.microsoft.com/office/drawing/2014/main" id="{27BBF59D-C932-BEE7-8F1F-2E3ADFDECE16}"/>
              </a:ext>
            </a:extLst>
          </p:cNvPr>
          <p:cNvSpPr txBox="1"/>
          <p:nvPr userDrawn="1"/>
        </p:nvSpPr>
        <p:spPr>
          <a:xfrm>
            <a:off x="7301070" y="4311245"/>
            <a:ext cx="1356609" cy="30777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2000">
                <a:solidFill>
                  <a:srgbClr val="333C42"/>
                </a:solidFill>
                <a:latin typeface="Lexend Light Light" pitchFamily="2" charset="77"/>
              </a:rPr>
              <a:t>Explore #3</a:t>
            </a:r>
          </a:p>
        </p:txBody>
      </p:sp>
      <p:sp>
        <p:nvSpPr>
          <p:cNvPr id="138" name="Text Placeholder 47">
            <a:extLst>
              <a:ext uri="{FF2B5EF4-FFF2-40B4-BE49-F238E27FC236}">
                <a16:creationId xmlns:a16="http://schemas.microsoft.com/office/drawing/2014/main" id="{819C06F0-E938-4A74-E8A1-A0FDE7CE7D4F}"/>
              </a:ext>
            </a:extLst>
          </p:cNvPr>
          <p:cNvSpPr>
            <a:spLocks noGrp="1"/>
          </p:cNvSpPr>
          <p:nvPr>
            <p:ph type="body" sz="quarter" idx="10"/>
          </p:nvPr>
        </p:nvSpPr>
        <p:spPr>
          <a:xfrm>
            <a:off x="171786"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grpSp>
        <p:nvGrpSpPr>
          <p:cNvPr id="139" name="Group 49">
            <a:extLst>
              <a:ext uri="{FF2B5EF4-FFF2-40B4-BE49-F238E27FC236}">
                <a16:creationId xmlns:a16="http://schemas.microsoft.com/office/drawing/2014/main" id="{DB35DC1D-698E-7BED-CB2C-E093B9DEF6CC}"/>
              </a:ext>
            </a:extLst>
          </p:cNvPr>
          <p:cNvGrpSpPr/>
          <p:nvPr userDrawn="1"/>
        </p:nvGrpSpPr>
        <p:grpSpPr>
          <a:xfrm>
            <a:off x="11033760" y="1664208"/>
            <a:ext cx="1506648" cy="1049261"/>
            <a:chOff x="-430511" y="-44242"/>
            <a:chExt cx="1167111" cy="812800"/>
          </a:xfrm>
        </p:grpSpPr>
        <p:sp>
          <p:nvSpPr>
            <p:cNvPr id="140" name="Freeform 50">
              <a:extLst>
                <a:ext uri="{FF2B5EF4-FFF2-40B4-BE49-F238E27FC236}">
                  <a16:creationId xmlns:a16="http://schemas.microsoft.com/office/drawing/2014/main" id="{49DE7F9C-CE23-DF7E-9D00-361BA1F8F047}"/>
                </a:ext>
              </a:extLst>
            </p:cNvPr>
            <p:cNvSpPr/>
            <p:nvPr/>
          </p:nvSpPr>
          <p:spPr>
            <a:xfrm>
              <a:off x="-430511" y="-4424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1" name="TextBox 51">
              <a:extLst>
                <a:ext uri="{FF2B5EF4-FFF2-40B4-BE49-F238E27FC236}">
                  <a16:creationId xmlns:a16="http://schemas.microsoft.com/office/drawing/2014/main" id="{208036D5-D51D-6AD6-4EC5-C300DD8AA0A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42" name="Text Placeholder 47">
            <a:extLst>
              <a:ext uri="{FF2B5EF4-FFF2-40B4-BE49-F238E27FC236}">
                <a16:creationId xmlns:a16="http://schemas.microsoft.com/office/drawing/2014/main" id="{12ECB2DA-21F9-8BE5-0122-B629451CDF39}"/>
              </a:ext>
            </a:extLst>
          </p:cNvPr>
          <p:cNvSpPr>
            <a:spLocks noGrp="1"/>
          </p:cNvSpPr>
          <p:nvPr>
            <p:ph type="body" sz="quarter" idx="11"/>
          </p:nvPr>
        </p:nvSpPr>
        <p:spPr>
          <a:xfrm>
            <a:off x="10744000" y="4679812"/>
            <a:ext cx="1280929"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3" name="Text Placeholder 47">
            <a:extLst>
              <a:ext uri="{FF2B5EF4-FFF2-40B4-BE49-F238E27FC236}">
                <a16:creationId xmlns:a16="http://schemas.microsoft.com/office/drawing/2014/main" id="{4E879E3A-F96C-67EB-C165-0DDD46169873}"/>
              </a:ext>
            </a:extLst>
          </p:cNvPr>
          <p:cNvSpPr>
            <a:spLocks noGrp="1"/>
          </p:cNvSpPr>
          <p:nvPr>
            <p:ph type="body" sz="quarter" idx="12"/>
          </p:nvPr>
        </p:nvSpPr>
        <p:spPr>
          <a:xfrm>
            <a:off x="1761056"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4" name="Text Placeholder 47">
            <a:extLst>
              <a:ext uri="{FF2B5EF4-FFF2-40B4-BE49-F238E27FC236}">
                <a16:creationId xmlns:a16="http://schemas.microsoft.com/office/drawing/2014/main" id="{6650BF7E-FEB9-C165-6EE5-DF2058008DA7}"/>
              </a:ext>
            </a:extLst>
          </p:cNvPr>
          <p:cNvSpPr>
            <a:spLocks noGrp="1"/>
          </p:cNvSpPr>
          <p:nvPr>
            <p:ph type="body" sz="quarter" idx="13"/>
          </p:nvPr>
        </p:nvSpPr>
        <p:spPr>
          <a:xfrm>
            <a:off x="3549654"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5" name="Text Placeholder 47">
            <a:extLst>
              <a:ext uri="{FF2B5EF4-FFF2-40B4-BE49-F238E27FC236}">
                <a16:creationId xmlns:a16="http://schemas.microsoft.com/office/drawing/2014/main" id="{79BD94F2-6DE6-DE3E-21BF-6279CA9A8C4B}"/>
              </a:ext>
            </a:extLst>
          </p:cNvPr>
          <p:cNvSpPr>
            <a:spLocks noGrp="1"/>
          </p:cNvSpPr>
          <p:nvPr>
            <p:ph type="body" sz="quarter" idx="14"/>
          </p:nvPr>
        </p:nvSpPr>
        <p:spPr>
          <a:xfrm>
            <a:off x="537704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6" name="Text Placeholder 47">
            <a:extLst>
              <a:ext uri="{FF2B5EF4-FFF2-40B4-BE49-F238E27FC236}">
                <a16:creationId xmlns:a16="http://schemas.microsoft.com/office/drawing/2014/main" id="{E34CD2CE-8BE9-32D0-4893-FD8C19B90E52}"/>
              </a:ext>
            </a:extLst>
          </p:cNvPr>
          <p:cNvSpPr>
            <a:spLocks noGrp="1"/>
          </p:cNvSpPr>
          <p:nvPr>
            <p:ph type="body" sz="quarter" idx="15"/>
          </p:nvPr>
        </p:nvSpPr>
        <p:spPr>
          <a:xfrm>
            <a:off x="7237859"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
        <p:nvSpPr>
          <p:cNvPr id="147" name="Text Placeholder 47">
            <a:extLst>
              <a:ext uri="{FF2B5EF4-FFF2-40B4-BE49-F238E27FC236}">
                <a16:creationId xmlns:a16="http://schemas.microsoft.com/office/drawing/2014/main" id="{3088D136-7942-8FAF-4B08-428851E690BC}"/>
              </a:ext>
            </a:extLst>
          </p:cNvPr>
          <p:cNvSpPr>
            <a:spLocks noGrp="1"/>
          </p:cNvSpPr>
          <p:nvPr>
            <p:ph type="body" sz="quarter" idx="16"/>
          </p:nvPr>
        </p:nvSpPr>
        <p:spPr>
          <a:xfrm>
            <a:off x="9009515" y="4679812"/>
            <a:ext cx="1476180" cy="1508509"/>
          </a:xfrm>
        </p:spPr>
        <p:txBody>
          <a:bodyP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5309564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q - Anticipat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386686" y="5346073"/>
            <a:ext cx="2877984" cy="748934"/>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49" name="Straight Connector 48">
            <a:extLst>
              <a:ext uri="{FF2B5EF4-FFF2-40B4-BE49-F238E27FC236}">
                <a16:creationId xmlns:a16="http://schemas.microsoft.com/office/drawing/2014/main" id="{F356AFB0-BA87-8302-CA0E-DE0785D1D9E1}"/>
              </a:ext>
            </a:extLst>
          </p:cNvPr>
          <p:cNvCxnSpPr>
            <a:cxnSpLocks/>
          </p:cNvCxnSpPr>
          <p:nvPr userDrawn="1"/>
        </p:nvCxnSpPr>
        <p:spPr>
          <a:xfrm flipV="1">
            <a:off x="5941950" y="3221553"/>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D91C4D3-4AB9-BA8B-7FD6-1EE7E4BF69E9}"/>
              </a:ext>
            </a:extLst>
          </p:cNvPr>
          <p:cNvCxnSpPr>
            <a:cxnSpLocks/>
          </p:cNvCxnSpPr>
          <p:nvPr userDrawn="1"/>
        </p:nvCxnSpPr>
        <p:spPr>
          <a:xfrm flipV="1">
            <a:off x="4032161"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ADE6F4D-08DC-458A-DDDC-5F8D76D80E21}"/>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B93D4A1-F385-D9F2-41CA-00CBEAD62CC0}"/>
              </a:ext>
            </a:extLst>
          </p:cNvPr>
          <p:cNvCxnSpPr>
            <a:cxnSpLocks/>
          </p:cNvCxnSpPr>
          <p:nvPr userDrawn="1"/>
        </p:nvCxnSpPr>
        <p:spPr>
          <a:xfrm flipH="1" flipV="1">
            <a:off x="1853938" y="2983090"/>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AutoShape 5">
            <a:extLst>
              <a:ext uri="{FF2B5EF4-FFF2-40B4-BE49-F238E27FC236}">
                <a16:creationId xmlns:a16="http://schemas.microsoft.com/office/drawing/2014/main" id="{2CDEBEA1-DA01-5B99-7135-B0349853490C}"/>
              </a:ext>
            </a:extLst>
          </p:cNvPr>
          <p:cNvSpPr/>
          <p:nvPr userDrawn="1"/>
        </p:nvSpPr>
        <p:spPr>
          <a:xfrm flipV="1">
            <a:off x="-11340" y="4156999"/>
            <a:ext cx="12203339" cy="726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54" name="Group 10">
            <a:extLst>
              <a:ext uri="{FF2B5EF4-FFF2-40B4-BE49-F238E27FC236}">
                <a16:creationId xmlns:a16="http://schemas.microsoft.com/office/drawing/2014/main" id="{7E709AE8-BB9F-20B0-0FDA-28CD486B92AE}"/>
              </a:ext>
            </a:extLst>
          </p:cNvPr>
          <p:cNvGrpSpPr/>
          <p:nvPr userDrawn="1"/>
        </p:nvGrpSpPr>
        <p:grpSpPr>
          <a:xfrm>
            <a:off x="3668184" y="3777197"/>
            <a:ext cx="731096" cy="731096"/>
            <a:chOff x="0" y="0"/>
            <a:chExt cx="812800" cy="812800"/>
          </a:xfrm>
        </p:grpSpPr>
        <p:sp>
          <p:nvSpPr>
            <p:cNvPr id="55" name="Freeform 11">
              <a:extLst>
                <a:ext uri="{FF2B5EF4-FFF2-40B4-BE49-F238E27FC236}">
                  <a16:creationId xmlns:a16="http://schemas.microsoft.com/office/drawing/2014/main" id="{C7DE96E4-92DA-4569-26CF-CC18CDEA01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6" name="TextBox 12">
              <a:extLst>
                <a:ext uri="{FF2B5EF4-FFF2-40B4-BE49-F238E27FC236}">
                  <a16:creationId xmlns:a16="http://schemas.microsoft.com/office/drawing/2014/main" id="{44099A0F-1184-CFEC-9FD8-B9A08FF0642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57" name="Group 16">
            <a:extLst>
              <a:ext uri="{FF2B5EF4-FFF2-40B4-BE49-F238E27FC236}">
                <a16:creationId xmlns:a16="http://schemas.microsoft.com/office/drawing/2014/main" id="{DF44DDB1-224F-769B-10B4-D071B6B91C22}"/>
              </a:ext>
            </a:extLst>
          </p:cNvPr>
          <p:cNvGrpSpPr/>
          <p:nvPr userDrawn="1"/>
        </p:nvGrpSpPr>
        <p:grpSpPr>
          <a:xfrm>
            <a:off x="7746872" y="3777197"/>
            <a:ext cx="731096" cy="731096"/>
            <a:chOff x="0" y="0"/>
            <a:chExt cx="812800" cy="812800"/>
          </a:xfrm>
        </p:grpSpPr>
        <p:sp>
          <p:nvSpPr>
            <p:cNvPr id="58" name="Freeform 17">
              <a:extLst>
                <a:ext uri="{FF2B5EF4-FFF2-40B4-BE49-F238E27FC236}">
                  <a16:creationId xmlns:a16="http://schemas.microsoft.com/office/drawing/2014/main" id="{C806FC24-52C4-299F-15CD-707D2320E8B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59" name="TextBox 18">
              <a:extLst>
                <a:ext uri="{FF2B5EF4-FFF2-40B4-BE49-F238E27FC236}">
                  <a16:creationId xmlns:a16="http://schemas.microsoft.com/office/drawing/2014/main" id="{BFA2D0F8-1855-9541-3E1C-ED6A597206C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0" name="Group 19">
            <a:extLst>
              <a:ext uri="{FF2B5EF4-FFF2-40B4-BE49-F238E27FC236}">
                <a16:creationId xmlns:a16="http://schemas.microsoft.com/office/drawing/2014/main" id="{C374CDB7-7738-1F72-88C4-BE1526B30099}"/>
              </a:ext>
            </a:extLst>
          </p:cNvPr>
          <p:cNvGrpSpPr/>
          <p:nvPr userDrawn="1"/>
        </p:nvGrpSpPr>
        <p:grpSpPr>
          <a:xfrm>
            <a:off x="9956896" y="3776472"/>
            <a:ext cx="731096" cy="731096"/>
            <a:chOff x="0" y="0"/>
            <a:chExt cx="812800" cy="812800"/>
          </a:xfrm>
        </p:grpSpPr>
        <p:sp>
          <p:nvSpPr>
            <p:cNvPr id="61" name="Freeform 20">
              <a:extLst>
                <a:ext uri="{FF2B5EF4-FFF2-40B4-BE49-F238E27FC236}">
                  <a16:creationId xmlns:a16="http://schemas.microsoft.com/office/drawing/2014/main" id="{DE4E4E66-3F5E-9042-9EBE-8EA970AC731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2" name="TextBox 21">
              <a:extLst>
                <a:ext uri="{FF2B5EF4-FFF2-40B4-BE49-F238E27FC236}">
                  <a16:creationId xmlns:a16="http://schemas.microsoft.com/office/drawing/2014/main" id="{AB2DA676-ED6E-B3D2-9E45-20133F333F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63" name="Group 28">
            <a:extLst>
              <a:ext uri="{FF2B5EF4-FFF2-40B4-BE49-F238E27FC236}">
                <a16:creationId xmlns:a16="http://schemas.microsoft.com/office/drawing/2014/main" id="{BC7DA13B-C0BC-C191-A64A-F05D55007D40}"/>
              </a:ext>
            </a:extLst>
          </p:cNvPr>
          <p:cNvGrpSpPr/>
          <p:nvPr userDrawn="1"/>
        </p:nvGrpSpPr>
        <p:grpSpPr>
          <a:xfrm>
            <a:off x="7581876" y="2097790"/>
            <a:ext cx="1049261" cy="1054591"/>
            <a:chOff x="0" y="38100"/>
            <a:chExt cx="812800" cy="816929"/>
          </a:xfrm>
        </p:grpSpPr>
        <p:sp>
          <p:nvSpPr>
            <p:cNvPr id="64" name="Freeform 29">
              <a:extLst>
                <a:ext uri="{FF2B5EF4-FFF2-40B4-BE49-F238E27FC236}">
                  <a16:creationId xmlns:a16="http://schemas.microsoft.com/office/drawing/2014/main" id="{441326C7-DB8F-42C6-FE11-124351B6F1CE}"/>
                </a:ext>
              </a:extLst>
            </p:cNvPr>
            <p:cNvSpPr/>
            <p:nvPr/>
          </p:nvSpPr>
          <p:spPr>
            <a:xfrm>
              <a:off x="0" y="42229"/>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5" name="TextBox 30">
              <a:extLst>
                <a:ext uri="{FF2B5EF4-FFF2-40B4-BE49-F238E27FC236}">
                  <a16:creationId xmlns:a16="http://schemas.microsoft.com/office/drawing/2014/main" id="{AD134384-6E0A-3E11-8A78-B6529AB1EB0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66" name="Group 31">
            <a:extLst>
              <a:ext uri="{FF2B5EF4-FFF2-40B4-BE49-F238E27FC236}">
                <a16:creationId xmlns:a16="http://schemas.microsoft.com/office/drawing/2014/main" id="{AA57BFF9-4BC1-1918-6792-7E82C7082F48}"/>
              </a:ext>
            </a:extLst>
          </p:cNvPr>
          <p:cNvGrpSpPr/>
          <p:nvPr userDrawn="1"/>
        </p:nvGrpSpPr>
        <p:grpSpPr>
          <a:xfrm>
            <a:off x="3524961" y="2103120"/>
            <a:ext cx="1049261" cy="1049261"/>
            <a:chOff x="0" y="19468"/>
            <a:chExt cx="812800" cy="812800"/>
          </a:xfrm>
        </p:grpSpPr>
        <p:sp>
          <p:nvSpPr>
            <p:cNvPr id="67" name="Freeform 32">
              <a:extLst>
                <a:ext uri="{FF2B5EF4-FFF2-40B4-BE49-F238E27FC236}">
                  <a16:creationId xmlns:a16="http://schemas.microsoft.com/office/drawing/2014/main" id="{FCBBA9F8-D6C0-D7B6-6A95-3DA052206A57}"/>
                </a:ext>
              </a:extLst>
            </p:cNvPr>
            <p:cNvSpPr/>
            <p:nvPr/>
          </p:nvSpPr>
          <p:spPr>
            <a:xfrm>
              <a:off x="0" y="1946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8" name="TextBox 33">
              <a:extLst>
                <a:ext uri="{FF2B5EF4-FFF2-40B4-BE49-F238E27FC236}">
                  <a16:creationId xmlns:a16="http://schemas.microsoft.com/office/drawing/2014/main" id="{A3352C8B-68A2-48B5-AFD1-03381B64A74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69" name="Freeform 38">
            <a:extLst>
              <a:ext uri="{FF2B5EF4-FFF2-40B4-BE49-F238E27FC236}">
                <a16:creationId xmlns:a16="http://schemas.microsoft.com/office/drawing/2014/main" id="{E71BA57E-D6B0-6160-6949-46C0B28D1EA1}"/>
              </a:ext>
            </a:extLst>
          </p:cNvPr>
          <p:cNvSpPr/>
          <p:nvPr userDrawn="1"/>
        </p:nvSpPr>
        <p:spPr>
          <a:xfrm>
            <a:off x="3794052" y="233890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0" name="Freeform 39">
            <a:extLst>
              <a:ext uri="{FF2B5EF4-FFF2-40B4-BE49-F238E27FC236}">
                <a16:creationId xmlns:a16="http://schemas.microsoft.com/office/drawing/2014/main" id="{A19C0134-B1F1-7C4A-6187-0809FD9271B0}"/>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1" name="Freeform 40">
            <a:extLst>
              <a:ext uri="{FF2B5EF4-FFF2-40B4-BE49-F238E27FC236}">
                <a16:creationId xmlns:a16="http://schemas.microsoft.com/office/drawing/2014/main" id="{9B0EEF54-72D3-EECD-594B-A61C499805DB}"/>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2" name="Group 54">
            <a:extLst>
              <a:ext uri="{FF2B5EF4-FFF2-40B4-BE49-F238E27FC236}">
                <a16:creationId xmlns:a16="http://schemas.microsoft.com/office/drawing/2014/main" id="{500B2413-8174-0DCB-3199-F4DD581A8BCE}"/>
              </a:ext>
            </a:extLst>
          </p:cNvPr>
          <p:cNvGrpSpPr>
            <a:grpSpLocks noChangeAspect="1"/>
          </p:cNvGrpSpPr>
          <p:nvPr userDrawn="1"/>
        </p:nvGrpSpPr>
        <p:grpSpPr>
          <a:xfrm>
            <a:off x="9234612" y="1670850"/>
            <a:ext cx="1600224" cy="1481531"/>
            <a:chOff x="76200" y="38100"/>
            <a:chExt cx="1269206" cy="1147654"/>
          </a:xfrm>
        </p:grpSpPr>
        <p:sp>
          <p:nvSpPr>
            <p:cNvPr id="73" name="Freeform 55">
              <a:extLst>
                <a:ext uri="{FF2B5EF4-FFF2-40B4-BE49-F238E27FC236}">
                  <a16:creationId xmlns:a16="http://schemas.microsoft.com/office/drawing/2014/main" id="{D60210FF-A86B-AD96-972B-95DDB2CA8FAE}"/>
                </a:ext>
              </a:extLst>
            </p:cNvPr>
            <p:cNvSpPr/>
            <p:nvPr/>
          </p:nvSpPr>
          <p:spPr>
            <a:xfrm>
              <a:off x="532606"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4" name="TextBox 56">
              <a:extLst>
                <a:ext uri="{FF2B5EF4-FFF2-40B4-BE49-F238E27FC236}">
                  <a16:creationId xmlns:a16="http://schemas.microsoft.com/office/drawing/2014/main" id="{3141A75B-0E49-D931-7424-83094048275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75" name="Group 57">
            <a:extLst>
              <a:ext uri="{FF2B5EF4-FFF2-40B4-BE49-F238E27FC236}">
                <a16:creationId xmlns:a16="http://schemas.microsoft.com/office/drawing/2014/main" id="{E0BD5E60-22B8-5E15-E407-31B5EE733BB0}"/>
              </a:ext>
            </a:extLst>
          </p:cNvPr>
          <p:cNvGrpSpPr/>
          <p:nvPr userDrawn="1"/>
        </p:nvGrpSpPr>
        <p:grpSpPr>
          <a:xfrm>
            <a:off x="5592348" y="3776472"/>
            <a:ext cx="731096" cy="731096"/>
            <a:chOff x="0" y="0"/>
            <a:chExt cx="812800" cy="812800"/>
          </a:xfrm>
        </p:grpSpPr>
        <p:sp>
          <p:nvSpPr>
            <p:cNvPr id="76" name="Freeform 58">
              <a:extLst>
                <a:ext uri="{FF2B5EF4-FFF2-40B4-BE49-F238E27FC236}">
                  <a16:creationId xmlns:a16="http://schemas.microsoft.com/office/drawing/2014/main" id="{901A977B-0043-28E5-7588-6EF0661C4FD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77" name="TextBox 59">
              <a:extLst>
                <a:ext uri="{FF2B5EF4-FFF2-40B4-BE49-F238E27FC236}">
                  <a16:creationId xmlns:a16="http://schemas.microsoft.com/office/drawing/2014/main" id="{AA369CA7-F4EE-B66E-5835-A5D21E3B1AD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78" name="Graphic 77" descr="Open book outline">
            <a:extLst>
              <a:ext uri="{FF2B5EF4-FFF2-40B4-BE49-F238E27FC236}">
                <a16:creationId xmlns:a16="http://schemas.microsoft.com/office/drawing/2014/main" id="{61745F0B-D1E3-8DB6-5142-AA76B361BCFE}"/>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74712"/>
            <a:ext cx="736447" cy="734153"/>
          </a:xfrm>
          <a:prstGeom prst="rect">
            <a:avLst/>
          </a:prstGeom>
        </p:spPr>
      </p:pic>
      <p:grpSp>
        <p:nvGrpSpPr>
          <p:cNvPr id="79" name="Group 22">
            <a:extLst>
              <a:ext uri="{FF2B5EF4-FFF2-40B4-BE49-F238E27FC236}">
                <a16:creationId xmlns:a16="http://schemas.microsoft.com/office/drawing/2014/main" id="{922DAFCC-B556-69B4-0C54-349F796491DA}"/>
              </a:ext>
            </a:extLst>
          </p:cNvPr>
          <p:cNvGrpSpPr>
            <a:grpSpLocks noChangeAspect="1"/>
          </p:cNvGrpSpPr>
          <p:nvPr userDrawn="1"/>
        </p:nvGrpSpPr>
        <p:grpSpPr>
          <a:xfrm>
            <a:off x="1027721" y="1317391"/>
            <a:ext cx="1645920" cy="1616313"/>
            <a:chOff x="0" y="0"/>
            <a:chExt cx="812800" cy="812800"/>
          </a:xfrm>
        </p:grpSpPr>
        <p:sp>
          <p:nvSpPr>
            <p:cNvPr id="80" name="Freeform 23">
              <a:extLst>
                <a:ext uri="{FF2B5EF4-FFF2-40B4-BE49-F238E27FC236}">
                  <a16:creationId xmlns:a16="http://schemas.microsoft.com/office/drawing/2014/main" id="{0F064B23-9039-1968-17B7-101E30ECA74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F8300"/>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1" name="TextBox 24">
              <a:extLst>
                <a:ext uri="{FF2B5EF4-FFF2-40B4-BE49-F238E27FC236}">
                  <a16:creationId xmlns:a16="http://schemas.microsoft.com/office/drawing/2014/main" id="{41C28219-A6D0-BC35-AE97-4E3BB1A2862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82" name="Straight Connector 81">
            <a:extLst>
              <a:ext uri="{FF2B5EF4-FFF2-40B4-BE49-F238E27FC236}">
                <a16:creationId xmlns:a16="http://schemas.microsoft.com/office/drawing/2014/main" id="{44F196B0-6BB0-23EB-730E-031004D98535}"/>
              </a:ext>
            </a:extLst>
          </p:cNvPr>
          <p:cNvCxnSpPr>
            <a:cxnSpLocks/>
          </p:cNvCxnSpPr>
          <p:nvPr userDrawn="1"/>
        </p:nvCxnSpPr>
        <p:spPr>
          <a:xfrm flipV="1">
            <a:off x="8095682" y="3208635"/>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3" name="Group 25">
            <a:extLst>
              <a:ext uri="{FF2B5EF4-FFF2-40B4-BE49-F238E27FC236}">
                <a16:creationId xmlns:a16="http://schemas.microsoft.com/office/drawing/2014/main" id="{62756CEA-C3BA-84E0-D1FB-6E833B15C76B}"/>
              </a:ext>
            </a:extLst>
          </p:cNvPr>
          <p:cNvGrpSpPr/>
          <p:nvPr userDrawn="1"/>
        </p:nvGrpSpPr>
        <p:grpSpPr>
          <a:xfrm>
            <a:off x="5435189" y="2107006"/>
            <a:ext cx="1049262" cy="2049993"/>
            <a:chOff x="-1" y="-851407"/>
            <a:chExt cx="812800" cy="1588007"/>
          </a:xfrm>
        </p:grpSpPr>
        <p:sp>
          <p:nvSpPr>
            <p:cNvPr id="84" name="TextBox 27">
              <a:extLst>
                <a:ext uri="{FF2B5EF4-FFF2-40B4-BE49-F238E27FC236}">
                  <a16:creationId xmlns:a16="http://schemas.microsoft.com/office/drawing/2014/main" id="{9480E945-2D60-E4B8-970D-C976BEBC26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85" name="Freeform 26">
              <a:extLst>
                <a:ext uri="{FF2B5EF4-FFF2-40B4-BE49-F238E27FC236}">
                  <a16:creationId xmlns:a16="http://schemas.microsoft.com/office/drawing/2014/main" id="{16175DA0-D3DA-3D54-063B-9823643E2D19}"/>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86" name="Group 7">
            <a:extLst>
              <a:ext uri="{FF2B5EF4-FFF2-40B4-BE49-F238E27FC236}">
                <a16:creationId xmlns:a16="http://schemas.microsoft.com/office/drawing/2014/main" id="{E54DD3C1-F418-3117-EBC8-C56DE0F91DCB}"/>
              </a:ext>
            </a:extLst>
          </p:cNvPr>
          <p:cNvGrpSpPr/>
          <p:nvPr userDrawn="1"/>
        </p:nvGrpSpPr>
        <p:grpSpPr>
          <a:xfrm>
            <a:off x="1231318" y="3467366"/>
            <a:ext cx="1188720" cy="1186193"/>
            <a:chOff x="0" y="0"/>
            <a:chExt cx="812800" cy="812800"/>
          </a:xfrm>
        </p:grpSpPr>
        <p:sp>
          <p:nvSpPr>
            <p:cNvPr id="87" name="Freeform 8">
              <a:extLst>
                <a:ext uri="{FF2B5EF4-FFF2-40B4-BE49-F238E27FC236}">
                  <a16:creationId xmlns:a16="http://schemas.microsoft.com/office/drawing/2014/main" id="{C3BB84BB-4E2C-8F98-84E1-E711C79AEBC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8300"/>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8" name="TextBox 9">
              <a:extLst>
                <a:ext uri="{FF2B5EF4-FFF2-40B4-BE49-F238E27FC236}">
                  <a16:creationId xmlns:a16="http://schemas.microsoft.com/office/drawing/2014/main" id="{1C0A8601-C747-E77C-644A-B1FC2D88C66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sp>
        <p:nvSpPr>
          <p:cNvPr id="89" name="Freeform 37">
            <a:extLst>
              <a:ext uri="{FF2B5EF4-FFF2-40B4-BE49-F238E27FC236}">
                <a16:creationId xmlns:a16="http://schemas.microsoft.com/office/drawing/2014/main" id="{EE94F35E-F4A0-31ED-2315-288F7F4AC5E8}"/>
              </a:ext>
            </a:extLst>
          </p:cNvPr>
          <p:cNvSpPr/>
          <p:nvPr userDrawn="1"/>
        </p:nvSpPr>
        <p:spPr>
          <a:xfrm>
            <a:off x="1342761" y="1652320"/>
            <a:ext cx="993545" cy="986738"/>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0" name="TextBox 44">
            <a:extLst>
              <a:ext uri="{FF2B5EF4-FFF2-40B4-BE49-F238E27FC236}">
                <a16:creationId xmlns:a16="http://schemas.microsoft.com/office/drawing/2014/main" id="{2176AA21-6838-40DD-6E3D-0953F8CA24F2}"/>
              </a:ext>
            </a:extLst>
          </p:cNvPr>
          <p:cNvSpPr txBox="1"/>
          <p:nvPr userDrawn="1"/>
        </p:nvSpPr>
        <p:spPr>
          <a:xfrm>
            <a:off x="73947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Anticipate</a:t>
            </a:r>
          </a:p>
        </p:txBody>
      </p:sp>
    </p:spTree>
    <p:extLst>
      <p:ext uri="{BB962C8B-B14F-4D97-AF65-F5344CB8AC3E}">
        <p14:creationId xmlns:p14="http://schemas.microsoft.com/office/powerpoint/2010/main" val="34614195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q - Engag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48" name="Text Placeholder 47">
            <a:extLst>
              <a:ext uri="{FF2B5EF4-FFF2-40B4-BE49-F238E27FC236}">
                <a16:creationId xmlns:a16="http://schemas.microsoft.com/office/drawing/2014/main" id="{0B28680D-9B2B-B023-9CD2-33EBAFC8E950}"/>
              </a:ext>
            </a:extLst>
          </p:cNvPr>
          <p:cNvSpPr>
            <a:spLocks noGrp="1"/>
          </p:cNvSpPr>
          <p:nvPr>
            <p:ph type="body" sz="quarter" idx="10"/>
          </p:nvPr>
        </p:nvSpPr>
        <p:spPr>
          <a:xfrm>
            <a:off x="2611537"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cxnSp>
        <p:nvCxnSpPr>
          <p:cNvPr id="2" name="Straight Connector 1">
            <a:extLst>
              <a:ext uri="{FF2B5EF4-FFF2-40B4-BE49-F238E27FC236}">
                <a16:creationId xmlns:a16="http://schemas.microsoft.com/office/drawing/2014/main" id="{7C7B6808-59AC-8402-4264-92BE91FE1AC9}"/>
              </a:ext>
            </a:extLst>
          </p:cNvPr>
          <p:cNvCxnSpPr>
            <a:cxnSpLocks/>
          </p:cNvCxnSpPr>
          <p:nvPr userDrawn="1"/>
        </p:nvCxnSpPr>
        <p:spPr>
          <a:xfrm flipV="1">
            <a:off x="5945366" y="3218688"/>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81F1986-02BF-E6C6-A71C-608E3189659C}"/>
              </a:ext>
            </a:extLst>
          </p:cNvPr>
          <p:cNvCxnSpPr>
            <a:cxnSpLocks/>
          </p:cNvCxnSpPr>
          <p:nvPr userDrawn="1"/>
        </p:nvCxnSpPr>
        <p:spPr>
          <a:xfrm flipV="1">
            <a:off x="10323576"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1709E5D-5EEC-D421-6710-9097021E9215}"/>
              </a:ext>
            </a:extLst>
          </p:cNvPr>
          <p:cNvCxnSpPr>
            <a:cxnSpLocks/>
          </p:cNvCxnSpPr>
          <p:nvPr userDrawn="1"/>
        </p:nvCxnSpPr>
        <p:spPr>
          <a:xfrm flipH="1" flipV="1">
            <a:off x="4053127" y="2934862"/>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180AF5-0162-57BB-0E21-94B8ABF80F05}"/>
              </a:ext>
            </a:extLst>
          </p:cNvPr>
          <p:cNvCxnSpPr>
            <a:cxnSpLocks/>
          </p:cNvCxnSpPr>
          <p:nvPr userDrawn="1"/>
        </p:nvCxnSpPr>
        <p:spPr>
          <a:xfrm flipH="1" flipV="1">
            <a:off x="1856232"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858467D-EB12-A177-C196-1210AF121AAA}"/>
              </a:ext>
            </a:extLst>
          </p:cNvPr>
          <p:cNvSpPr/>
          <p:nvPr userDrawn="1"/>
        </p:nvSpPr>
        <p:spPr>
          <a:xfrm>
            <a:off x="-11340" y="4164260"/>
            <a:ext cx="12203337" cy="9147"/>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0">
            <a:extLst>
              <a:ext uri="{FF2B5EF4-FFF2-40B4-BE49-F238E27FC236}">
                <a16:creationId xmlns:a16="http://schemas.microsoft.com/office/drawing/2014/main" id="{56482B6D-D474-E887-9C7C-C8E93C5D9BCF}"/>
              </a:ext>
            </a:extLst>
          </p:cNvPr>
          <p:cNvGrpSpPr/>
          <p:nvPr userDrawn="1"/>
        </p:nvGrpSpPr>
        <p:grpSpPr>
          <a:xfrm>
            <a:off x="3684982" y="3794332"/>
            <a:ext cx="731096" cy="731096"/>
            <a:chOff x="0" y="0"/>
            <a:chExt cx="812800" cy="812800"/>
          </a:xfrm>
        </p:grpSpPr>
        <p:sp>
          <p:nvSpPr>
            <p:cNvPr id="8" name="Freeform 11">
              <a:extLst>
                <a:ext uri="{FF2B5EF4-FFF2-40B4-BE49-F238E27FC236}">
                  <a16:creationId xmlns:a16="http://schemas.microsoft.com/office/drawing/2014/main" id="{8612E523-9922-33A8-22D9-E1CB9B3C78B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2">
              <a:extLst>
                <a:ext uri="{FF2B5EF4-FFF2-40B4-BE49-F238E27FC236}">
                  <a16:creationId xmlns:a16="http://schemas.microsoft.com/office/drawing/2014/main" id="{3DF8F994-235B-4C68-6E80-2159BC7A9EE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6">
            <a:extLst>
              <a:ext uri="{FF2B5EF4-FFF2-40B4-BE49-F238E27FC236}">
                <a16:creationId xmlns:a16="http://schemas.microsoft.com/office/drawing/2014/main" id="{334D23E8-F2EE-4944-87ED-86853F493214}"/>
              </a:ext>
            </a:extLst>
          </p:cNvPr>
          <p:cNvGrpSpPr/>
          <p:nvPr userDrawn="1"/>
        </p:nvGrpSpPr>
        <p:grpSpPr>
          <a:xfrm>
            <a:off x="7744968" y="3776472"/>
            <a:ext cx="731096" cy="731096"/>
            <a:chOff x="0" y="0"/>
            <a:chExt cx="812800" cy="812800"/>
          </a:xfrm>
        </p:grpSpPr>
        <p:sp>
          <p:nvSpPr>
            <p:cNvPr id="12" name="Freeform 17">
              <a:extLst>
                <a:ext uri="{FF2B5EF4-FFF2-40B4-BE49-F238E27FC236}">
                  <a16:creationId xmlns:a16="http://schemas.microsoft.com/office/drawing/2014/main" id="{6C85D5CC-6A5A-C96D-8726-73E2C17837A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18">
              <a:extLst>
                <a:ext uri="{FF2B5EF4-FFF2-40B4-BE49-F238E27FC236}">
                  <a16:creationId xmlns:a16="http://schemas.microsoft.com/office/drawing/2014/main" id="{6D795323-1EBE-5DEF-18CB-B27652D1684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4" name="Group 19">
            <a:extLst>
              <a:ext uri="{FF2B5EF4-FFF2-40B4-BE49-F238E27FC236}">
                <a16:creationId xmlns:a16="http://schemas.microsoft.com/office/drawing/2014/main" id="{D84886FF-F188-2B57-7226-2F6E531ACF38}"/>
              </a:ext>
            </a:extLst>
          </p:cNvPr>
          <p:cNvGrpSpPr/>
          <p:nvPr userDrawn="1"/>
        </p:nvGrpSpPr>
        <p:grpSpPr>
          <a:xfrm>
            <a:off x="9958550" y="3776472"/>
            <a:ext cx="731096" cy="731096"/>
            <a:chOff x="0" y="0"/>
            <a:chExt cx="812800" cy="812800"/>
          </a:xfrm>
        </p:grpSpPr>
        <p:sp>
          <p:nvSpPr>
            <p:cNvPr id="15" name="Freeform 20">
              <a:extLst>
                <a:ext uri="{FF2B5EF4-FFF2-40B4-BE49-F238E27FC236}">
                  <a16:creationId xmlns:a16="http://schemas.microsoft.com/office/drawing/2014/main" id="{712B0216-1C43-20DA-6736-697AD0ABEA1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6" name="TextBox 21">
              <a:extLst>
                <a:ext uri="{FF2B5EF4-FFF2-40B4-BE49-F238E27FC236}">
                  <a16:creationId xmlns:a16="http://schemas.microsoft.com/office/drawing/2014/main" id="{DFC56F7A-4AAD-344E-A764-CE9DFEDACF4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7" name="Group 28">
            <a:extLst>
              <a:ext uri="{FF2B5EF4-FFF2-40B4-BE49-F238E27FC236}">
                <a16:creationId xmlns:a16="http://schemas.microsoft.com/office/drawing/2014/main" id="{E192CDAE-F332-6D0E-1197-31A287B03112}"/>
              </a:ext>
            </a:extLst>
          </p:cNvPr>
          <p:cNvGrpSpPr/>
          <p:nvPr userDrawn="1"/>
        </p:nvGrpSpPr>
        <p:grpSpPr>
          <a:xfrm>
            <a:off x="7581876" y="2093976"/>
            <a:ext cx="1049261" cy="1049261"/>
            <a:chOff x="0" y="28062"/>
            <a:chExt cx="812800" cy="812800"/>
          </a:xfrm>
        </p:grpSpPr>
        <p:sp>
          <p:nvSpPr>
            <p:cNvPr id="18" name="Freeform 29">
              <a:extLst>
                <a:ext uri="{FF2B5EF4-FFF2-40B4-BE49-F238E27FC236}">
                  <a16:creationId xmlns:a16="http://schemas.microsoft.com/office/drawing/2014/main" id="{CBE2CFF2-F9A2-FE59-8000-1A0CF96736DA}"/>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9" name="TextBox 30">
              <a:extLst>
                <a:ext uri="{FF2B5EF4-FFF2-40B4-BE49-F238E27FC236}">
                  <a16:creationId xmlns:a16="http://schemas.microsoft.com/office/drawing/2014/main" id="{ADF37C08-8B3D-4BAB-C560-39E7A3C00EA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20" name="Freeform 38">
            <a:extLst>
              <a:ext uri="{FF2B5EF4-FFF2-40B4-BE49-F238E27FC236}">
                <a16:creationId xmlns:a16="http://schemas.microsoft.com/office/drawing/2014/main" id="{B40E652E-38FC-40D7-B0B1-78570FB77B64}"/>
              </a:ext>
            </a:extLst>
          </p:cNvPr>
          <p:cNvSpPr/>
          <p:nvPr userDrawn="1"/>
        </p:nvSpPr>
        <p:spPr>
          <a:xfrm>
            <a:off x="3778963" y="2283478"/>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Freeform 39">
            <a:extLst>
              <a:ext uri="{FF2B5EF4-FFF2-40B4-BE49-F238E27FC236}">
                <a16:creationId xmlns:a16="http://schemas.microsoft.com/office/drawing/2014/main" id="{B479531E-8213-A8C5-941B-054282A5092C}"/>
              </a:ext>
            </a:extLst>
          </p:cNvPr>
          <p:cNvSpPr/>
          <p:nvPr userDrawn="1"/>
        </p:nvSpPr>
        <p:spPr>
          <a:xfrm>
            <a:off x="5656942" y="2286730"/>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2" name="Freeform 40">
            <a:extLst>
              <a:ext uri="{FF2B5EF4-FFF2-40B4-BE49-F238E27FC236}">
                <a16:creationId xmlns:a16="http://schemas.microsoft.com/office/drawing/2014/main" id="{96FBFF5B-075B-5DE0-50E3-D0E5076F46C3}"/>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23" name="Group 54">
            <a:extLst>
              <a:ext uri="{FF2B5EF4-FFF2-40B4-BE49-F238E27FC236}">
                <a16:creationId xmlns:a16="http://schemas.microsoft.com/office/drawing/2014/main" id="{ED7B599F-DAC1-55A6-0FCD-D0A7CA6591FA}"/>
              </a:ext>
            </a:extLst>
          </p:cNvPr>
          <p:cNvGrpSpPr/>
          <p:nvPr userDrawn="1"/>
        </p:nvGrpSpPr>
        <p:grpSpPr>
          <a:xfrm>
            <a:off x="9235440" y="1673352"/>
            <a:ext cx="1600200" cy="1481328"/>
            <a:chOff x="76200" y="38100"/>
            <a:chExt cx="1280224" cy="1147654"/>
          </a:xfrm>
        </p:grpSpPr>
        <p:sp>
          <p:nvSpPr>
            <p:cNvPr id="24" name="Freeform 55">
              <a:extLst>
                <a:ext uri="{FF2B5EF4-FFF2-40B4-BE49-F238E27FC236}">
                  <a16:creationId xmlns:a16="http://schemas.microsoft.com/office/drawing/2014/main" id="{367171ED-4C89-2433-CEE0-C073827C3619}"/>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56">
              <a:extLst>
                <a:ext uri="{FF2B5EF4-FFF2-40B4-BE49-F238E27FC236}">
                  <a16:creationId xmlns:a16="http://schemas.microsoft.com/office/drawing/2014/main" id="{D3697E22-B7A3-2480-DA68-9140078620D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26" name="Group 57">
            <a:extLst>
              <a:ext uri="{FF2B5EF4-FFF2-40B4-BE49-F238E27FC236}">
                <a16:creationId xmlns:a16="http://schemas.microsoft.com/office/drawing/2014/main" id="{72F616B6-472D-616E-9697-B587B4442CEF}"/>
              </a:ext>
            </a:extLst>
          </p:cNvPr>
          <p:cNvGrpSpPr/>
          <p:nvPr userDrawn="1"/>
        </p:nvGrpSpPr>
        <p:grpSpPr>
          <a:xfrm>
            <a:off x="5593298" y="3776472"/>
            <a:ext cx="731096" cy="731096"/>
            <a:chOff x="0" y="0"/>
            <a:chExt cx="812800" cy="812800"/>
          </a:xfrm>
        </p:grpSpPr>
        <p:sp>
          <p:nvSpPr>
            <p:cNvPr id="27" name="Freeform 58">
              <a:extLst>
                <a:ext uri="{FF2B5EF4-FFF2-40B4-BE49-F238E27FC236}">
                  <a16:creationId xmlns:a16="http://schemas.microsoft.com/office/drawing/2014/main" id="{F5236727-CA49-9F0D-CF88-AF32A1264B4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D63C9F73-6A39-431A-F871-C476B31150B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pic>
        <p:nvPicPr>
          <p:cNvPr id="29" name="Graphic 28" descr="Open book outline">
            <a:extLst>
              <a:ext uri="{FF2B5EF4-FFF2-40B4-BE49-F238E27FC236}">
                <a16:creationId xmlns:a16="http://schemas.microsoft.com/office/drawing/2014/main" id="{A6377749-8341-F254-7D2F-13663DD79A8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729855" y="2260888"/>
            <a:ext cx="736447" cy="734153"/>
          </a:xfrm>
          <a:prstGeom prst="rect">
            <a:avLst/>
          </a:prstGeom>
        </p:spPr>
      </p:pic>
      <p:cxnSp>
        <p:nvCxnSpPr>
          <p:cNvPr id="30" name="Straight Connector 29">
            <a:extLst>
              <a:ext uri="{FF2B5EF4-FFF2-40B4-BE49-F238E27FC236}">
                <a16:creationId xmlns:a16="http://schemas.microsoft.com/office/drawing/2014/main" id="{05963A4F-2E3E-2982-FE62-92AE7256256E}"/>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25">
            <a:extLst>
              <a:ext uri="{FF2B5EF4-FFF2-40B4-BE49-F238E27FC236}">
                <a16:creationId xmlns:a16="http://schemas.microsoft.com/office/drawing/2014/main" id="{D515A719-C7F8-63FB-FDB0-EA1FC5847684}"/>
              </a:ext>
            </a:extLst>
          </p:cNvPr>
          <p:cNvGrpSpPr/>
          <p:nvPr userDrawn="1"/>
        </p:nvGrpSpPr>
        <p:grpSpPr>
          <a:xfrm>
            <a:off x="5435189" y="2107006"/>
            <a:ext cx="1049261" cy="2049992"/>
            <a:chOff x="-1" y="-851407"/>
            <a:chExt cx="812800" cy="1588007"/>
          </a:xfrm>
        </p:grpSpPr>
        <p:sp>
          <p:nvSpPr>
            <p:cNvPr id="32" name="TextBox 27">
              <a:extLst>
                <a:ext uri="{FF2B5EF4-FFF2-40B4-BE49-F238E27FC236}">
                  <a16:creationId xmlns:a16="http://schemas.microsoft.com/office/drawing/2014/main" id="{1FA48C19-A53F-689C-0F47-25F286327E3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F53343E5-E12D-55E7-0E36-58C47D2B6DE3}"/>
                </a:ext>
              </a:extLst>
            </p:cNvPr>
            <p:cNvSpPr/>
            <p:nvPr/>
          </p:nvSpPr>
          <p:spPr>
            <a:xfrm>
              <a:off x="-1"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
        <p:nvSpPr>
          <p:cNvPr id="34" name="Freeform 37">
            <a:extLst>
              <a:ext uri="{FF2B5EF4-FFF2-40B4-BE49-F238E27FC236}">
                <a16:creationId xmlns:a16="http://schemas.microsoft.com/office/drawing/2014/main" id="{669290E8-21CE-0286-01A0-F64C35131749}"/>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5" name="TextBox 44">
            <a:extLst>
              <a:ext uri="{FF2B5EF4-FFF2-40B4-BE49-F238E27FC236}">
                <a16:creationId xmlns:a16="http://schemas.microsoft.com/office/drawing/2014/main" id="{3F2C05EE-597B-AC3D-8EBF-5B50EFE648E0}"/>
              </a:ext>
            </a:extLst>
          </p:cNvPr>
          <p:cNvSpPr txBox="1"/>
          <p:nvPr userDrawn="1"/>
        </p:nvSpPr>
        <p:spPr>
          <a:xfrm>
            <a:off x="2936071"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Engage</a:t>
            </a:r>
          </a:p>
        </p:txBody>
      </p:sp>
      <p:grpSp>
        <p:nvGrpSpPr>
          <p:cNvPr id="36" name="Group 7">
            <a:extLst>
              <a:ext uri="{FF2B5EF4-FFF2-40B4-BE49-F238E27FC236}">
                <a16:creationId xmlns:a16="http://schemas.microsoft.com/office/drawing/2014/main" id="{A01C5810-6710-4C96-723E-05ACF0559517}"/>
              </a:ext>
            </a:extLst>
          </p:cNvPr>
          <p:cNvGrpSpPr/>
          <p:nvPr userDrawn="1"/>
        </p:nvGrpSpPr>
        <p:grpSpPr>
          <a:xfrm>
            <a:off x="3459444" y="3573467"/>
            <a:ext cx="1188720" cy="1186193"/>
            <a:chOff x="0" y="0"/>
            <a:chExt cx="812800" cy="812800"/>
          </a:xfrm>
        </p:grpSpPr>
        <p:sp>
          <p:nvSpPr>
            <p:cNvPr id="37" name="Freeform 8">
              <a:extLst>
                <a:ext uri="{FF2B5EF4-FFF2-40B4-BE49-F238E27FC236}">
                  <a16:creationId xmlns:a16="http://schemas.microsoft.com/office/drawing/2014/main" id="{EF0F214F-33E2-3926-C86E-D60ACFBD1A4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8" name="TextBox 9">
              <a:extLst>
                <a:ext uri="{FF2B5EF4-FFF2-40B4-BE49-F238E27FC236}">
                  <a16:creationId xmlns:a16="http://schemas.microsoft.com/office/drawing/2014/main" id="{DE953213-040A-0FBC-F0FF-6B83E3A9340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9" name="Group 22">
            <a:extLst>
              <a:ext uri="{FF2B5EF4-FFF2-40B4-BE49-F238E27FC236}">
                <a16:creationId xmlns:a16="http://schemas.microsoft.com/office/drawing/2014/main" id="{60EA5E13-33A4-D2B9-A18A-DEB23C3A98C2}"/>
              </a:ext>
            </a:extLst>
          </p:cNvPr>
          <p:cNvGrpSpPr>
            <a:grpSpLocks noChangeAspect="1"/>
          </p:cNvGrpSpPr>
          <p:nvPr userDrawn="1"/>
        </p:nvGrpSpPr>
        <p:grpSpPr>
          <a:xfrm>
            <a:off x="3231252" y="1313547"/>
            <a:ext cx="1645920" cy="1616313"/>
            <a:chOff x="0" y="0"/>
            <a:chExt cx="812800" cy="812800"/>
          </a:xfrm>
        </p:grpSpPr>
        <p:sp>
          <p:nvSpPr>
            <p:cNvPr id="40" name="Freeform 23">
              <a:extLst>
                <a:ext uri="{FF2B5EF4-FFF2-40B4-BE49-F238E27FC236}">
                  <a16:creationId xmlns:a16="http://schemas.microsoft.com/office/drawing/2014/main" id="{BA667E4F-9C47-EAD1-8D27-FB1225442D9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1" name="TextBox 24">
              <a:extLst>
                <a:ext uri="{FF2B5EF4-FFF2-40B4-BE49-F238E27FC236}">
                  <a16:creationId xmlns:a16="http://schemas.microsoft.com/office/drawing/2014/main" id="{1261D540-D4FA-1E1C-EC8C-4119F4B401D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2" name="Freeform 38">
            <a:extLst>
              <a:ext uri="{FF2B5EF4-FFF2-40B4-BE49-F238E27FC236}">
                <a16:creationId xmlns:a16="http://schemas.microsoft.com/office/drawing/2014/main" id="{72EDD1B8-7F92-B1D4-A54A-A3462EBD431F}"/>
              </a:ext>
            </a:extLst>
          </p:cNvPr>
          <p:cNvSpPr>
            <a:spLocks noChangeAspect="1"/>
          </p:cNvSpPr>
          <p:nvPr userDrawn="1"/>
        </p:nvSpPr>
        <p:spPr>
          <a:xfrm>
            <a:off x="3656800" y="1670483"/>
            <a:ext cx="956865" cy="843008"/>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43" name="Group 57">
            <a:extLst>
              <a:ext uri="{FF2B5EF4-FFF2-40B4-BE49-F238E27FC236}">
                <a16:creationId xmlns:a16="http://schemas.microsoft.com/office/drawing/2014/main" id="{E0BC6C87-8060-3F63-B5D6-B0F8DAE11D4E}"/>
              </a:ext>
            </a:extLst>
          </p:cNvPr>
          <p:cNvGrpSpPr/>
          <p:nvPr userDrawn="1"/>
        </p:nvGrpSpPr>
        <p:grpSpPr>
          <a:xfrm>
            <a:off x="1481328" y="3776472"/>
            <a:ext cx="731096" cy="731096"/>
            <a:chOff x="0" y="0"/>
            <a:chExt cx="812800" cy="812800"/>
          </a:xfrm>
        </p:grpSpPr>
        <p:sp>
          <p:nvSpPr>
            <p:cNvPr id="44" name="Freeform 58">
              <a:extLst>
                <a:ext uri="{FF2B5EF4-FFF2-40B4-BE49-F238E27FC236}">
                  <a16:creationId xmlns:a16="http://schemas.microsoft.com/office/drawing/2014/main" id="{5ACE8278-0B2D-4E73-B8FA-E5DF9EF1CE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Box 59">
              <a:extLst>
                <a:ext uri="{FF2B5EF4-FFF2-40B4-BE49-F238E27FC236}">
                  <a16:creationId xmlns:a16="http://schemas.microsoft.com/office/drawing/2014/main" id="{19262CB0-85F0-F33F-0360-D6FD3E1C11E9}"/>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6" name="Group 25">
            <a:extLst>
              <a:ext uri="{FF2B5EF4-FFF2-40B4-BE49-F238E27FC236}">
                <a16:creationId xmlns:a16="http://schemas.microsoft.com/office/drawing/2014/main" id="{7BC8B6EC-D5EF-7C3F-A2BF-9E532910F1A2}"/>
              </a:ext>
            </a:extLst>
          </p:cNvPr>
          <p:cNvGrpSpPr/>
          <p:nvPr userDrawn="1"/>
        </p:nvGrpSpPr>
        <p:grpSpPr>
          <a:xfrm>
            <a:off x="1326176" y="2103120"/>
            <a:ext cx="1049262" cy="2111752"/>
            <a:chOff x="-1" y="-899248"/>
            <a:chExt cx="812800" cy="1635848"/>
          </a:xfrm>
        </p:grpSpPr>
        <p:sp>
          <p:nvSpPr>
            <p:cNvPr id="47" name="TextBox 27">
              <a:extLst>
                <a:ext uri="{FF2B5EF4-FFF2-40B4-BE49-F238E27FC236}">
                  <a16:creationId xmlns:a16="http://schemas.microsoft.com/office/drawing/2014/main" id="{E691FC2D-9DEE-4207-53FF-0673F19BBEB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91" name="Freeform 26">
              <a:extLst>
                <a:ext uri="{FF2B5EF4-FFF2-40B4-BE49-F238E27FC236}">
                  <a16:creationId xmlns:a16="http://schemas.microsoft.com/office/drawing/2014/main" id="{608360F1-4721-2663-A475-FA6F3F103327}"/>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spTree>
    <p:extLst>
      <p:ext uri="{BB962C8B-B14F-4D97-AF65-F5344CB8AC3E}">
        <p14:creationId xmlns:p14="http://schemas.microsoft.com/office/powerpoint/2010/main" val="14883328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q - Explore">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938F35B1-51C8-8174-EE64-3E17EC67FA28}"/>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F236199-B9A6-E1BE-52CF-10FBFCC2DCC3}"/>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2E5582-F5AC-DAEB-5E03-249EBE54C6DC}"/>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AutoShape 5">
            <a:extLst>
              <a:ext uri="{FF2B5EF4-FFF2-40B4-BE49-F238E27FC236}">
                <a16:creationId xmlns:a16="http://schemas.microsoft.com/office/drawing/2014/main" id="{961A988E-1D5B-A936-BAEE-F3BC09ED4608}"/>
              </a:ext>
            </a:extLst>
          </p:cNvPr>
          <p:cNvSpPr/>
          <p:nvPr userDrawn="1"/>
        </p:nvSpPr>
        <p:spPr>
          <a:xfrm>
            <a:off x="-11340" y="4164260"/>
            <a:ext cx="12203340" cy="23122"/>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6" name="Group 16">
            <a:extLst>
              <a:ext uri="{FF2B5EF4-FFF2-40B4-BE49-F238E27FC236}">
                <a16:creationId xmlns:a16="http://schemas.microsoft.com/office/drawing/2014/main" id="{BD5B3FA0-ACE5-7C5A-B083-51D508E56A70}"/>
              </a:ext>
            </a:extLst>
          </p:cNvPr>
          <p:cNvGrpSpPr/>
          <p:nvPr userDrawn="1"/>
        </p:nvGrpSpPr>
        <p:grpSpPr>
          <a:xfrm>
            <a:off x="7744968" y="3776472"/>
            <a:ext cx="731096" cy="731096"/>
            <a:chOff x="0" y="0"/>
            <a:chExt cx="812800" cy="812800"/>
          </a:xfrm>
        </p:grpSpPr>
        <p:sp>
          <p:nvSpPr>
            <p:cNvPr id="7" name="Freeform 17">
              <a:extLst>
                <a:ext uri="{FF2B5EF4-FFF2-40B4-BE49-F238E27FC236}">
                  <a16:creationId xmlns:a16="http://schemas.microsoft.com/office/drawing/2014/main" id="{A99ED094-FCF5-E0B4-5E77-2CB493B033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8" name="TextBox 18">
              <a:extLst>
                <a:ext uri="{FF2B5EF4-FFF2-40B4-BE49-F238E27FC236}">
                  <a16:creationId xmlns:a16="http://schemas.microsoft.com/office/drawing/2014/main" id="{98F36F97-0DB6-D498-8285-07065B49E4E2}"/>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9" name="Group 19">
            <a:extLst>
              <a:ext uri="{FF2B5EF4-FFF2-40B4-BE49-F238E27FC236}">
                <a16:creationId xmlns:a16="http://schemas.microsoft.com/office/drawing/2014/main" id="{F8B98738-8DA9-1A1F-AC28-D2B28ED68E08}"/>
              </a:ext>
            </a:extLst>
          </p:cNvPr>
          <p:cNvGrpSpPr/>
          <p:nvPr userDrawn="1"/>
        </p:nvGrpSpPr>
        <p:grpSpPr>
          <a:xfrm>
            <a:off x="9958550" y="3776472"/>
            <a:ext cx="731096" cy="731096"/>
            <a:chOff x="0" y="0"/>
            <a:chExt cx="812800" cy="812800"/>
          </a:xfrm>
        </p:grpSpPr>
        <p:sp>
          <p:nvSpPr>
            <p:cNvPr id="10" name="Freeform 20">
              <a:extLst>
                <a:ext uri="{FF2B5EF4-FFF2-40B4-BE49-F238E27FC236}">
                  <a16:creationId xmlns:a16="http://schemas.microsoft.com/office/drawing/2014/main" id="{86E9C4B1-54E2-C8CD-3FD0-5F52433DE9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2" name="TextBox 21">
              <a:extLst>
                <a:ext uri="{FF2B5EF4-FFF2-40B4-BE49-F238E27FC236}">
                  <a16:creationId xmlns:a16="http://schemas.microsoft.com/office/drawing/2014/main" id="{28C3343E-D1D7-8C37-7CB9-984EBE363CC0}"/>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3" name="Group 28">
            <a:extLst>
              <a:ext uri="{FF2B5EF4-FFF2-40B4-BE49-F238E27FC236}">
                <a16:creationId xmlns:a16="http://schemas.microsoft.com/office/drawing/2014/main" id="{3F4D585D-1311-0658-10CE-AD2F769C3E23}"/>
              </a:ext>
            </a:extLst>
          </p:cNvPr>
          <p:cNvGrpSpPr/>
          <p:nvPr userDrawn="1"/>
        </p:nvGrpSpPr>
        <p:grpSpPr>
          <a:xfrm>
            <a:off x="7581876" y="2093976"/>
            <a:ext cx="1049261" cy="1049261"/>
            <a:chOff x="0" y="28062"/>
            <a:chExt cx="812800" cy="812800"/>
          </a:xfrm>
        </p:grpSpPr>
        <p:sp>
          <p:nvSpPr>
            <p:cNvPr id="14" name="Freeform 29">
              <a:extLst>
                <a:ext uri="{FF2B5EF4-FFF2-40B4-BE49-F238E27FC236}">
                  <a16:creationId xmlns:a16="http://schemas.microsoft.com/office/drawing/2014/main" id="{47AA5E3A-344C-45CE-F219-24B4576339FE}"/>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TextBox 30">
              <a:extLst>
                <a:ext uri="{FF2B5EF4-FFF2-40B4-BE49-F238E27FC236}">
                  <a16:creationId xmlns:a16="http://schemas.microsoft.com/office/drawing/2014/main" id="{59CEA172-2263-093F-ED6C-B011FFFB721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16" name="Freeform 38">
            <a:extLst>
              <a:ext uri="{FF2B5EF4-FFF2-40B4-BE49-F238E27FC236}">
                <a16:creationId xmlns:a16="http://schemas.microsoft.com/office/drawing/2014/main" id="{415A9C14-060B-32AE-2962-C5D7F6EC70E5}"/>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Freeform 40">
            <a:extLst>
              <a:ext uri="{FF2B5EF4-FFF2-40B4-BE49-F238E27FC236}">
                <a16:creationId xmlns:a16="http://schemas.microsoft.com/office/drawing/2014/main" id="{3763536B-B5A7-782C-C762-5CBB22270DD2}"/>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8" name="Group 54">
            <a:extLst>
              <a:ext uri="{FF2B5EF4-FFF2-40B4-BE49-F238E27FC236}">
                <a16:creationId xmlns:a16="http://schemas.microsoft.com/office/drawing/2014/main" id="{E5F73938-EB7A-AEB8-D4E2-C91392B06F84}"/>
              </a:ext>
            </a:extLst>
          </p:cNvPr>
          <p:cNvGrpSpPr/>
          <p:nvPr userDrawn="1"/>
        </p:nvGrpSpPr>
        <p:grpSpPr>
          <a:xfrm>
            <a:off x="9235440" y="1670850"/>
            <a:ext cx="1600200" cy="1481531"/>
            <a:chOff x="76200" y="38100"/>
            <a:chExt cx="1280224" cy="1147654"/>
          </a:xfrm>
        </p:grpSpPr>
        <p:sp>
          <p:nvSpPr>
            <p:cNvPr id="19" name="Freeform 55">
              <a:extLst>
                <a:ext uri="{FF2B5EF4-FFF2-40B4-BE49-F238E27FC236}">
                  <a16:creationId xmlns:a16="http://schemas.microsoft.com/office/drawing/2014/main" id="{92C9C93B-2389-4C81-41B9-9EB816D03197}"/>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0" name="TextBox 56">
              <a:extLst>
                <a:ext uri="{FF2B5EF4-FFF2-40B4-BE49-F238E27FC236}">
                  <a16:creationId xmlns:a16="http://schemas.microsoft.com/office/drawing/2014/main" id="{F6CC07F9-919B-A116-E69E-872C16ACFE9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21" name="Graphic 20" descr="Open book outline">
            <a:extLst>
              <a:ext uri="{FF2B5EF4-FFF2-40B4-BE49-F238E27FC236}">
                <a16:creationId xmlns:a16="http://schemas.microsoft.com/office/drawing/2014/main" id="{C793B744-D746-9857-FBEC-846295718DE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9855" y="2252796"/>
            <a:ext cx="736447" cy="734153"/>
          </a:xfrm>
          <a:prstGeom prst="rect">
            <a:avLst/>
          </a:prstGeom>
        </p:spPr>
      </p:pic>
      <p:cxnSp>
        <p:nvCxnSpPr>
          <p:cNvPr id="22" name="Straight Connector 21">
            <a:extLst>
              <a:ext uri="{FF2B5EF4-FFF2-40B4-BE49-F238E27FC236}">
                <a16:creationId xmlns:a16="http://schemas.microsoft.com/office/drawing/2014/main" id="{CE6D252E-B768-E2AF-EB8F-0E3BC684D010}"/>
              </a:ext>
            </a:extLst>
          </p:cNvPr>
          <p:cNvCxnSpPr>
            <a:cxnSpLocks/>
          </p:cNvCxnSpPr>
          <p:nvPr userDrawn="1"/>
        </p:nvCxnSpPr>
        <p:spPr>
          <a:xfrm flipV="1">
            <a:off x="5960568" y="2993193"/>
            <a:ext cx="0" cy="8191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DA9EDE5-A070-DD79-8DE3-7D3B3F64FD62}"/>
              </a:ext>
            </a:extLst>
          </p:cNvPr>
          <p:cNvCxnSpPr>
            <a:cxnSpLocks/>
          </p:cNvCxnSpPr>
          <p:nvPr userDrawn="1"/>
        </p:nvCxnSpPr>
        <p:spPr>
          <a:xfrm flipV="1">
            <a:off x="8092440" y="3209544"/>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Freeform 37">
            <a:extLst>
              <a:ext uri="{FF2B5EF4-FFF2-40B4-BE49-F238E27FC236}">
                <a16:creationId xmlns:a16="http://schemas.microsoft.com/office/drawing/2014/main" id="{3C1E79E9-FC8D-B325-529D-F026F9D57ED0}"/>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5" name="TextBox 44">
            <a:extLst>
              <a:ext uri="{FF2B5EF4-FFF2-40B4-BE49-F238E27FC236}">
                <a16:creationId xmlns:a16="http://schemas.microsoft.com/office/drawing/2014/main" id="{DD4C2A5D-9908-C437-BFA7-2D13CE0AF2E7}"/>
              </a:ext>
            </a:extLst>
          </p:cNvPr>
          <p:cNvSpPr txBox="1"/>
          <p:nvPr userDrawn="1"/>
        </p:nvSpPr>
        <p:spPr>
          <a:xfrm>
            <a:off x="4846320"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Explore</a:t>
            </a:r>
          </a:p>
        </p:txBody>
      </p:sp>
      <p:grpSp>
        <p:nvGrpSpPr>
          <p:cNvPr id="26" name="Group 57">
            <a:extLst>
              <a:ext uri="{FF2B5EF4-FFF2-40B4-BE49-F238E27FC236}">
                <a16:creationId xmlns:a16="http://schemas.microsoft.com/office/drawing/2014/main" id="{BD03AEBE-78DC-6D96-14B2-DBB0798C3B02}"/>
              </a:ext>
            </a:extLst>
          </p:cNvPr>
          <p:cNvGrpSpPr/>
          <p:nvPr userDrawn="1"/>
        </p:nvGrpSpPr>
        <p:grpSpPr>
          <a:xfrm>
            <a:off x="1484285" y="3776472"/>
            <a:ext cx="731096" cy="731096"/>
            <a:chOff x="0" y="0"/>
            <a:chExt cx="812800" cy="812800"/>
          </a:xfrm>
        </p:grpSpPr>
        <p:sp>
          <p:nvSpPr>
            <p:cNvPr id="27" name="Freeform 58">
              <a:extLst>
                <a:ext uri="{FF2B5EF4-FFF2-40B4-BE49-F238E27FC236}">
                  <a16:creationId xmlns:a16="http://schemas.microsoft.com/office/drawing/2014/main" id="{478D3EE2-AF8F-7517-E00E-FAE256373C3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8" name="TextBox 59">
              <a:extLst>
                <a:ext uri="{FF2B5EF4-FFF2-40B4-BE49-F238E27FC236}">
                  <a16:creationId xmlns:a16="http://schemas.microsoft.com/office/drawing/2014/main" id="{F6AD580C-5333-1AE9-1DE0-8B8620A3D22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9" name="Group 25">
            <a:extLst>
              <a:ext uri="{FF2B5EF4-FFF2-40B4-BE49-F238E27FC236}">
                <a16:creationId xmlns:a16="http://schemas.microsoft.com/office/drawing/2014/main" id="{D83F44BE-6402-109B-5C26-D1A27A03654B}"/>
              </a:ext>
            </a:extLst>
          </p:cNvPr>
          <p:cNvGrpSpPr/>
          <p:nvPr userDrawn="1"/>
        </p:nvGrpSpPr>
        <p:grpSpPr>
          <a:xfrm>
            <a:off x="1326176" y="2103120"/>
            <a:ext cx="1049262" cy="2111752"/>
            <a:chOff x="-1" y="-899248"/>
            <a:chExt cx="812800" cy="1635848"/>
          </a:xfrm>
        </p:grpSpPr>
        <p:sp>
          <p:nvSpPr>
            <p:cNvPr id="30" name="TextBox 27">
              <a:extLst>
                <a:ext uri="{FF2B5EF4-FFF2-40B4-BE49-F238E27FC236}">
                  <a16:creationId xmlns:a16="http://schemas.microsoft.com/office/drawing/2014/main" id="{743CD67E-D80A-6BCD-4C96-87FBD7F87C2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1" name="Freeform 26">
              <a:extLst>
                <a:ext uri="{FF2B5EF4-FFF2-40B4-BE49-F238E27FC236}">
                  <a16:creationId xmlns:a16="http://schemas.microsoft.com/office/drawing/2014/main" id="{B95D5B67-CC74-FE59-3CA0-195E38E9A22D}"/>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2" name="Group 57">
            <a:extLst>
              <a:ext uri="{FF2B5EF4-FFF2-40B4-BE49-F238E27FC236}">
                <a16:creationId xmlns:a16="http://schemas.microsoft.com/office/drawing/2014/main" id="{D06D831B-54E0-E356-C3D4-4615835CEC11}"/>
              </a:ext>
            </a:extLst>
          </p:cNvPr>
          <p:cNvGrpSpPr/>
          <p:nvPr userDrawn="1"/>
        </p:nvGrpSpPr>
        <p:grpSpPr>
          <a:xfrm>
            <a:off x="3666744" y="3776472"/>
            <a:ext cx="731096" cy="731096"/>
            <a:chOff x="0" y="0"/>
            <a:chExt cx="812800" cy="812800"/>
          </a:xfrm>
        </p:grpSpPr>
        <p:sp>
          <p:nvSpPr>
            <p:cNvPr id="33" name="Freeform 58">
              <a:extLst>
                <a:ext uri="{FF2B5EF4-FFF2-40B4-BE49-F238E27FC236}">
                  <a16:creationId xmlns:a16="http://schemas.microsoft.com/office/drawing/2014/main" id="{EB917434-95CD-3703-86F4-23505F3B144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59">
              <a:extLst>
                <a:ext uri="{FF2B5EF4-FFF2-40B4-BE49-F238E27FC236}">
                  <a16:creationId xmlns:a16="http://schemas.microsoft.com/office/drawing/2014/main" id="{0610D2AC-32FB-6A63-2A4E-B1D006D2BB2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5" name="Group 25">
            <a:extLst>
              <a:ext uri="{FF2B5EF4-FFF2-40B4-BE49-F238E27FC236}">
                <a16:creationId xmlns:a16="http://schemas.microsoft.com/office/drawing/2014/main" id="{841F577B-D6F8-AF75-4F79-D40541DDD0EF}"/>
              </a:ext>
            </a:extLst>
          </p:cNvPr>
          <p:cNvGrpSpPr/>
          <p:nvPr userDrawn="1"/>
        </p:nvGrpSpPr>
        <p:grpSpPr>
          <a:xfrm>
            <a:off x="3520440" y="2103120"/>
            <a:ext cx="1049262" cy="2049993"/>
            <a:chOff x="33348" y="-851407"/>
            <a:chExt cx="812800" cy="1588007"/>
          </a:xfrm>
        </p:grpSpPr>
        <p:sp>
          <p:nvSpPr>
            <p:cNvPr id="36" name="TextBox 27">
              <a:extLst>
                <a:ext uri="{FF2B5EF4-FFF2-40B4-BE49-F238E27FC236}">
                  <a16:creationId xmlns:a16="http://schemas.microsoft.com/office/drawing/2014/main" id="{BCBAB8AA-1F2E-EF5B-B392-72FDA4238D4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7" name="Freeform 26">
              <a:extLst>
                <a:ext uri="{FF2B5EF4-FFF2-40B4-BE49-F238E27FC236}">
                  <a16:creationId xmlns:a16="http://schemas.microsoft.com/office/drawing/2014/main" id="{96E5EA9D-AA4E-6980-C116-93CFEA371BAE}"/>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8" name="Group 7">
            <a:extLst>
              <a:ext uri="{FF2B5EF4-FFF2-40B4-BE49-F238E27FC236}">
                <a16:creationId xmlns:a16="http://schemas.microsoft.com/office/drawing/2014/main" id="{98239786-4627-C20F-E3D2-DB50A5FDAD6B}"/>
              </a:ext>
            </a:extLst>
          </p:cNvPr>
          <p:cNvGrpSpPr/>
          <p:nvPr userDrawn="1"/>
        </p:nvGrpSpPr>
        <p:grpSpPr>
          <a:xfrm>
            <a:off x="5364442" y="3549400"/>
            <a:ext cx="1188720" cy="1186193"/>
            <a:chOff x="0" y="0"/>
            <a:chExt cx="812800" cy="812800"/>
          </a:xfrm>
        </p:grpSpPr>
        <p:sp>
          <p:nvSpPr>
            <p:cNvPr id="39" name="Freeform 8">
              <a:extLst>
                <a:ext uri="{FF2B5EF4-FFF2-40B4-BE49-F238E27FC236}">
                  <a16:creationId xmlns:a16="http://schemas.microsoft.com/office/drawing/2014/main" id="{A8D7BE72-D562-4040-73DE-8752BA96E5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9">
              <a:extLst>
                <a:ext uri="{FF2B5EF4-FFF2-40B4-BE49-F238E27FC236}">
                  <a16:creationId xmlns:a16="http://schemas.microsoft.com/office/drawing/2014/main" id="{798517E5-6F4A-C161-20E2-B3368177847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41" name="Group 22">
            <a:extLst>
              <a:ext uri="{FF2B5EF4-FFF2-40B4-BE49-F238E27FC236}">
                <a16:creationId xmlns:a16="http://schemas.microsoft.com/office/drawing/2014/main" id="{88443C0F-0C8E-79D0-513D-6768C0AB28DC}"/>
              </a:ext>
            </a:extLst>
          </p:cNvPr>
          <p:cNvGrpSpPr>
            <a:grpSpLocks noChangeAspect="1"/>
          </p:cNvGrpSpPr>
          <p:nvPr userDrawn="1"/>
        </p:nvGrpSpPr>
        <p:grpSpPr>
          <a:xfrm>
            <a:off x="5047465" y="1316736"/>
            <a:ext cx="1819920" cy="2523799"/>
            <a:chOff x="76200" y="-532550"/>
            <a:chExt cx="898726" cy="1269150"/>
          </a:xfrm>
        </p:grpSpPr>
        <p:sp>
          <p:nvSpPr>
            <p:cNvPr id="42" name="Freeform 23">
              <a:extLst>
                <a:ext uri="{FF2B5EF4-FFF2-40B4-BE49-F238E27FC236}">
                  <a16:creationId xmlns:a16="http://schemas.microsoft.com/office/drawing/2014/main" id="{DB395775-A392-052A-2704-886FECE2A39F}"/>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24">
              <a:extLst>
                <a:ext uri="{FF2B5EF4-FFF2-40B4-BE49-F238E27FC236}">
                  <a16:creationId xmlns:a16="http://schemas.microsoft.com/office/drawing/2014/main" id="{576D65AD-61B6-61F6-1E4A-9009C8ED5E3D}"/>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39">
            <a:extLst>
              <a:ext uri="{FF2B5EF4-FFF2-40B4-BE49-F238E27FC236}">
                <a16:creationId xmlns:a16="http://schemas.microsoft.com/office/drawing/2014/main" id="{93B3BF31-464B-5B2C-6441-DB0491861D7B}"/>
              </a:ext>
            </a:extLst>
          </p:cNvPr>
          <p:cNvSpPr>
            <a:spLocks noChangeAspect="1"/>
          </p:cNvSpPr>
          <p:nvPr userDrawn="1"/>
        </p:nvSpPr>
        <p:spPr>
          <a:xfrm>
            <a:off x="5584662" y="1608317"/>
            <a:ext cx="934278" cy="937795"/>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32ADD38F-46CB-2374-B6C3-4FA492762FCF}"/>
              </a:ext>
            </a:extLst>
          </p:cNvPr>
          <p:cNvSpPr>
            <a:spLocks noGrp="1"/>
          </p:cNvSpPr>
          <p:nvPr>
            <p:ph type="body" sz="quarter" idx="10"/>
          </p:nvPr>
        </p:nvSpPr>
        <p:spPr>
          <a:xfrm>
            <a:off x="4515284"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2594482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q - Assess">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F5BF5D58-7ECB-93DD-997A-8D447FA4A1EA}"/>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2E038D1D-01A4-EB02-1F98-75BD7C11B859}"/>
              </a:ext>
            </a:extLst>
          </p:cNvPr>
          <p:cNvCxnSpPr>
            <a:cxnSpLocks/>
          </p:cNvCxnSpPr>
          <p:nvPr userDrawn="1"/>
        </p:nvCxnSpPr>
        <p:spPr>
          <a:xfrm flipV="1">
            <a:off x="10324098" y="3191500"/>
            <a:ext cx="0" cy="6028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AEBC6C5-CC68-3DBA-0A40-1399E5F0596B}"/>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88F600E-EC43-3FE5-A30E-895357FBD1CF}"/>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F5E99DC7-ECA7-538E-4117-109B4834B180}"/>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A8C42CEB-BCDD-E50D-00DB-E268BBEBB3B0}"/>
              </a:ext>
            </a:extLst>
          </p:cNvPr>
          <p:cNvGrpSpPr/>
          <p:nvPr userDrawn="1"/>
        </p:nvGrpSpPr>
        <p:grpSpPr>
          <a:xfrm>
            <a:off x="5593254" y="3776472"/>
            <a:ext cx="731096" cy="731096"/>
            <a:chOff x="0" y="0"/>
            <a:chExt cx="812800" cy="812800"/>
          </a:xfrm>
        </p:grpSpPr>
        <p:sp>
          <p:nvSpPr>
            <p:cNvPr id="8" name="Freeform 17">
              <a:extLst>
                <a:ext uri="{FF2B5EF4-FFF2-40B4-BE49-F238E27FC236}">
                  <a16:creationId xmlns:a16="http://schemas.microsoft.com/office/drawing/2014/main" id="{A143990C-E57F-779C-7CE2-DE19A1B01EA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1D37EEC2-9822-CA72-4280-8549CC87C50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0" name="Group 19">
            <a:extLst>
              <a:ext uri="{FF2B5EF4-FFF2-40B4-BE49-F238E27FC236}">
                <a16:creationId xmlns:a16="http://schemas.microsoft.com/office/drawing/2014/main" id="{643A0F22-77A3-0D18-D280-CC94FD14C898}"/>
              </a:ext>
            </a:extLst>
          </p:cNvPr>
          <p:cNvGrpSpPr/>
          <p:nvPr userDrawn="1"/>
        </p:nvGrpSpPr>
        <p:grpSpPr>
          <a:xfrm>
            <a:off x="9958550" y="3776472"/>
            <a:ext cx="731096" cy="731096"/>
            <a:chOff x="0" y="0"/>
            <a:chExt cx="812800" cy="812800"/>
          </a:xfrm>
        </p:grpSpPr>
        <p:sp>
          <p:nvSpPr>
            <p:cNvPr id="12" name="Freeform 20">
              <a:extLst>
                <a:ext uri="{FF2B5EF4-FFF2-40B4-BE49-F238E27FC236}">
                  <a16:creationId xmlns:a16="http://schemas.microsoft.com/office/drawing/2014/main" id="{53C648A5-010A-8FB9-EBF1-95B2694AA50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3" name="TextBox 21">
              <a:extLst>
                <a:ext uri="{FF2B5EF4-FFF2-40B4-BE49-F238E27FC236}">
                  <a16:creationId xmlns:a16="http://schemas.microsoft.com/office/drawing/2014/main" id="{C4D8039E-585A-E581-635F-1EEDA352840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4" name="Freeform 38">
            <a:extLst>
              <a:ext uri="{FF2B5EF4-FFF2-40B4-BE49-F238E27FC236}">
                <a16:creationId xmlns:a16="http://schemas.microsoft.com/office/drawing/2014/main" id="{8CF619B2-AE33-E354-4180-90E7308A270B}"/>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5" name="Freeform 40">
            <a:extLst>
              <a:ext uri="{FF2B5EF4-FFF2-40B4-BE49-F238E27FC236}">
                <a16:creationId xmlns:a16="http://schemas.microsoft.com/office/drawing/2014/main" id="{E08EE26A-0395-4914-7AF0-D30BAF6F8AFD}"/>
              </a:ext>
            </a:extLst>
          </p:cNvPr>
          <p:cNvSpPr/>
          <p:nvPr userDrawn="1"/>
        </p:nvSpPr>
        <p:spPr>
          <a:xfrm>
            <a:off x="10027090" y="2279096"/>
            <a:ext cx="590709" cy="589233"/>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16" name="Group 54">
            <a:extLst>
              <a:ext uri="{FF2B5EF4-FFF2-40B4-BE49-F238E27FC236}">
                <a16:creationId xmlns:a16="http://schemas.microsoft.com/office/drawing/2014/main" id="{382EDE89-2C79-0E8F-7750-829C2EE49CB8}"/>
              </a:ext>
            </a:extLst>
          </p:cNvPr>
          <p:cNvGrpSpPr/>
          <p:nvPr userDrawn="1"/>
        </p:nvGrpSpPr>
        <p:grpSpPr>
          <a:xfrm>
            <a:off x="9235440" y="1670850"/>
            <a:ext cx="1600200" cy="1481531"/>
            <a:chOff x="76200" y="38100"/>
            <a:chExt cx="1280224" cy="1147654"/>
          </a:xfrm>
        </p:grpSpPr>
        <p:sp>
          <p:nvSpPr>
            <p:cNvPr id="17" name="Freeform 55">
              <a:extLst>
                <a:ext uri="{FF2B5EF4-FFF2-40B4-BE49-F238E27FC236}">
                  <a16:creationId xmlns:a16="http://schemas.microsoft.com/office/drawing/2014/main" id="{398A6590-3C92-E078-37C0-E616868EC4DA}"/>
                </a:ext>
              </a:extLst>
            </p:cNvPr>
            <p:cNvSpPr/>
            <p:nvPr/>
          </p:nvSpPr>
          <p:spPr>
            <a:xfrm>
              <a:off x="543624" y="372954"/>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8" name="TextBox 56">
              <a:extLst>
                <a:ext uri="{FF2B5EF4-FFF2-40B4-BE49-F238E27FC236}">
                  <a16:creationId xmlns:a16="http://schemas.microsoft.com/office/drawing/2014/main" id="{45B0AE78-F01D-0B61-95CD-90ED7E41F72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cxnSp>
        <p:nvCxnSpPr>
          <p:cNvPr id="19" name="Straight Connector 18">
            <a:extLst>
              <a:ext uri="{FF2B5EF4-FFF2-40B4-BE49-F238E27FC236}">
                <a16:creationId xmlns:a16="http://schemas.microsoft.com/office/drawing/2014/main" id="{86817AB8-A552-7929-EF0E-3E445C02817D}"/>
              </a:ext>
            </a:extLst>
          </p:cNvPr>
          <p:cNvCxnSpPr>
            <a:cxnSpLocks/>
          </p:cNvCxnSpPr>
          <p:nvPr userDrawn="1"/>
        </p:nvCxnSpPr>
        <p:spPr>
          <a:xfrm flipV="1">
            <a:off x="8141479"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Freeform 37">
            <a:extLst>
              <a:ext uri="{FF2B5EF4-FFF2-40B4-BE49-F238E27FC236}">
                <a16:creationId xmlns:a16="http://schemas.microsoft.com/office/drawing/2014/main" id="{671AF3FE-CC5D-1EA1-6B0E-3CE8F716AC98}"/>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1" name="TextBox 44">
            <a:extLst>
              <a:ext uri="{FF2B5EF4-FFF2-40B4-BE49-F238E27FC236}">
                <a16:creationId xmlns:a16="http://schemas.microsoft.com/office/drawing/2014/main" id="{7D756C17-111A-9B06-52B0-4B3C74DAB8D7}"/>
              </a:ext>
            </a:extLst>
          </p:cNvPr>
          <p:cNvSpPr txBox="1"/>
          <p:nvPr userDrawn="1"/>
        </p:nvSpPr>
        <p:spPr>
          <a:xfrm>
            <a:off x="7027013"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Assess</a:t>
            </a:r>
          </a:p>
        </p:txBody>
      </p:sp>
      <p:grpSp>
        <p:nvGrpSpPr>
          <p:cNvPr id="22" name="Group 57">
            <a:extLst>
              <a:ext uri="{FF2B5EF4-FFF2-40B4-BE49-F238E27FC236}">
                <a16:creationId xmlns:a16="http://schemas.microsoft.com/office/drawing/2014/main" id="{8DBC7A09-FDAF-5FEE-E919-E8137821636B}"/>
              </a:ext>
            </a:extLst>
          </p:cNvPr>
          <p:cNvGrpSpPr/>
          <p:nvPr userDrawn="1"/>
        </p:nvGrpSpPr>
        <p:grpSpPr>
          <a:xfrm>
            <a:off x="1484285" y="3776472"/>
            <a:ext cx="731096" cy="731096"/>
            <a:chOff x="0" y="0"/>
            <a:chExt cx="812800" cy="812800"/>
          </a:xfrm>
        </p:grpSpPr>
        <p:sp>
          <p:nvSpPr>
            <p:cNvPr id="23" name="Freeform 58">
              <a:extLst>
                <a:ext uri="{FF2B5EF4-FFF2-40B4-BE49-F238E27FC236}">
                  <a16:creationId xmlns:a16="http://schemas.microsoft.com/office/drawing/2014/main" id="{54372BB3-7B38-AF01-5382-C2BEA99208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4" name="TextBox 59">
              <a:extLst>
                <a:ext uri="{FF2B5EF4-FFF2-40B4-BE49-F238E27FC236}">
                  <a16:creationId xmlns:a16="http://schemas.microsoft.com/office/drawing/2014/main" id="{954406EB-AF62-2663-835F-DAE0F3AA6066}"/>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5" name="Group 25">
            <a:extLst>
              <a:ext uri="{FF2B5EF4-FFF2-40B4-BE49-F238E27FC236}">
                <a16:creationId xmlns:a16="http://schemas.microsoft.com/office/drawing/2014/main" id="{BBC5CFAE-6359-91E3-D779-B3DC2CD57F5F}"/>
              </a:ext>
            </a:extLst>
          </p:cNvPr>
          <p:cNvGrpSpPr/>
          <p:nvPr userDrawn="1"/>
        </p:nvGrpSpPr>
        <p:grpSpPr>
          <a:xfrm>
            <a:off x="1326176" y="2103120"/>
            <a:ext cx="1049262" cy="2111752"/>
            <a:chOff x="-1" y="-899248"/>
            <a:chExt cx="812800" cy="1635848"/>
          </a:xfrm>
        </p:grpSpPr>
        <p:sp>
          <p:nvSpPr>
            <p:cNvPr id="26" name="TextBox 27">
              <a:extLst>
                <a:ext uri="{FF2B5EF4-FFF2-40B4-BE49-F238E27FC236}">
                  <a16:creationId xmlns:a16="http://schemas.microsoft.com/office/drawing/2014/main" id="{01BAF447-2DCE-BA20-DA0D-41F38C44CB51}"/>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7" name="Freeform 26">
              <a:extLst>
                <a:ext uri="{FF2B5EF4-FFF2-40B4-BE49-F238E27FC236}">
                  <a16:creationId xmlns:a16="http://schemas.microsoft.com/office/drawing/2014/main" id="{FA13FEC9-FAFC-523D-23BA-D53CB6E5D402}"/>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8" name="Group 57">
            <a:extLst>
              <a:ext uri="{FF2B5EF4-FFF2-40B4-BE49-F238E27FC236}">
                <a16:creationId xmlns:a16="http://schemas.microsoft.com/office/drawing/2014/main" id="{D25E6B0D-16AA-544C-32B4-92BFA813C469}"/>
              </a:ext>
            </a:extLst>
          </p:cNvPr>
          <p:cNvGrpSpPr/>
          <p:nvPr userDrawn="1"/>
        </p:nvGrpSpPr>
        <p:grpSpPr>
          <a:xfrm>
            <a:off x="3666744" y="3776472"/>
            <a:ext cx="731096" cy="731096"/>
            <a:chOff x="0" y="0"/>
            <a:chExt cx="812800" cy="812800"/>
          </a:xfrm>
        </p:grpSpPr>
        <p:sp>
          <p:nvSpPr>
            <p:cNvPr id="29" name="Freeform 58">
              <a:extLst>
                <a:ext uri="{FF2B5EF4-FFF2-40B4-BE49-F238E27FC236}">
                  <a16:creationId xmlns:a16="http://schemas.microsoft.com/office/drawing/2014/main" id="{E997E504-6215-A2D2-219E-62F39592EA9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0" name="TextBox 59">
              <a:extLst>
                <a:ext uri="{FF2B5EF4-FFF2-40B4-BE49-F238E27FC236}">
                  <a16:creationId xmlns:a16="http://schemas.microsoft.com/office/drawing/2014/main" id="{E663921A-09DC-DAC7-2EAE-0C77AB31D847}"/>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31" name="Group 25">
            <a:extLst>
              <a:ext uri="{FF2B5EF4-FFF2-40B4-BE49-F238E27FC236}">
                <a16:creationId xmlns:a16="http://schemas.microsoft.com/office/drawing/2014/main" id="{2758CDA8-B9F1-7D2C-E3E6-50F7E92235DD}"/>
              </a:ext>
            </a:extLst>
          </p:cNvPr>
          <p:cNvGrpSpPr/>
          <p:nvPr userDrawn="1"/>
        </p:nvGrpSpPr>
        <p:grpSpPr>
          <a:xfrm>
            <a:off x="3520440" y="2103120"/>
            <a:ext cx="1049262" cy="2049993"/>
            <a:chOff x="33348" y="-851407"/>
            <a:chExt cx="812800" cy="1588007"/>
          </a:xfrm>
        </p:grpSpPr>
        <p:sp>
          <p:nvSpPr>
            <p:cNvPr id="32" name="TextBox 27">
              <a:extLst>
                <a:ext uri="{FF2B5EF4-FFF2-40B4-BE49-F238E27FC236}">
                  <a16:creationId xmlns:a16="http://schemas.microsoft.com/office/drawing/2014/main" id="{27815B8E-EC62-DF0E-7707-AED789353EEE}"/>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33" name="Freeform 26">
              <a:extLst>
                <a:ext uri="{FF2B5EF4-FFF2-40B4-BE49-F238E27FC236}">
                  <a16:creationId xmlns:a16="http://schemas.microsoft.com/office/drawing/2014/main" id="{E362B45D-544E-F83F-647A-9237AC9D9489}"/>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34" name="Group 7">
            <a:extLst>
              <a:ext uri="{FF2B5EF4-FFF2-40B4-BE49-F238E27FC236}">
                <a16:creationId xmlns:a16="http://schemas.microsoft.com/office/drawing/2014/main" id="{9AFFBBD7-AF1E-0FB8-DC36-74A18BB4E9E8}"/>
              </a:ext>
            </a:extLst>
          </p:cNvPr>
          <p:cNvGrpSpPr/>
          <p:nvPr userDrawn="1"/>
        </p:nvGrpSpPr>
        <p:grpSpPr>
          <a:xfrm>
            <a:off x="7524040" y="3519281"/>
            <a:ext cx="1188720" cy="1186193"/>
            <a:chOff x="0" y="0"/>
            <a:chExt cx="812800" cy="812800"/>
          </a:xfrm>
        </p:grpSpPr>
        <p:sp>
          <p:nvSpPr>
            <p:cNvPr id="35" name="Freeform 8">
              <a:extLst>
                <a:ext uri="{FF2B5EF4-FFF2-40B4-BE49-F238E27FC236}">
                  <a16:creationId xmlns:a16="http://schemas.microsoft.com/office/drawing/2014/main" id="{8A3E204B-6477-3AA7-8E34-C5CB91B86A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6" name="TextBox 9">
              <a:extLst>
                <a:ext uri="{FF2B5EF4-FFF2-40B4-BE49-F238E27FC236}">
                  <a16:creationId xmlns:a16="http://schemas.microsoft.com/office/drawing/2014/main" id="{0A6DAE37-BDA3-D7DD-118F-F6C33AB0921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7" name="Group 22">
            <a:extLst>
              <a:ext uri="{FF2B5EF4-FFF2-40B4-BE49-F238E27FC236}">
                <a16:creationId xmlns:a16="http://schemas.microsoft.com/office/drawing/2014/main" id="{6EF67458-A6E2-CAEF-E4AB-7921653811B7}"/>
              </a:ext>
            </a:extLst>
          </p:cNvPr>
          <p:cNvGrpSpPr>
            <a:grpSpLocks noChangeAspect="1"/>
          </p:cNvGrpSpPr>
          <p:nvPr userDrawn="1"/>
        </p:nvGrpSpPr>
        <p:grpSpPr>
          <a:xfrm>
            <a:off x="7194790" y="1316736"/>
            <a:ext cx="1819920" cy="2523799"/>
            <a:chOff x="76200" y="-532550"/>
            <a:chExt cx="898726" cy="1269150"/>
          </a:xfrm>
        </p:grpSpPr>
        <p:sp>
          <p:nvSpPr>
            <p:cNvPr id="38" name="Freeform 23">
              <a:extLst>
                <a:ext uri="{FF2B5EF4-FFF2-40B4-BE49-F238E27FC236}">
                  <a16:creationId xmlns:a16="http://schemas.microsoft.com/office/drawing/2014/main" id="{4AF85E87-9DB4-3097-F9A4-81FCA5E8D4E9}"/>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9" name="TextBox 24">
              <a:extLst>
                <a:ext uri="{FF2B5EF4-FFF2-40B4-BE49-F238E27FC236}">
                  <a16:creationId xmlns:a16="http://schemas.microsoft.com/office/drawing/2014/main" id="{25E5D28D-D592-B53A-8505-2C1D34CA8EEF}"/>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40" name="Group 28">
            <a:extLst>
              <a:ext uri="{FF2B5EF4-FFF2-40B4-BE49-F238E27FC236}">
                <a16:creationId xmlns:a16="http://schemas.microsoft.com/office/drawing/2014/main" id="{0E9EA55D-02D6-2314-70E8-EF812019944B}"/>
              </a:ext>
            </a:extLst>
          </p:cNvPr>
          <p:cNvGrpSpPr/>
          <p:nvPr userDrawn="1"/>
        </p:nvGrpSpPr>
        <p:grpSpPr>
          <a:xfrm>
            <a:off x="5430664" y="2103120"/>
            <a:ext cx="1049261" cy="1049261"/>
            <a:chOff x="0" y="28062"/>
            <a:chExt cx="812800" cy="812800"/>
          </a:xfrm>
        </p:grpSpPr>
        <p:sp>
          <p:nvSpPr>
            <p:cNvPr id="41" name="Freeform 29">
              <a:extLst>
                <a:ext uri="{FF2B5EF4-FFF2-40B4-BE49-F238E27FC236}">
                  <a16:creationId xmlns:a16="http://schemas.microsoft.com/office/drawing/2014/main" id="{65D80B05-C85B-581D-A4E4-F687EBB0AB64}"/>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2" name="TextBox 30">
              <a:extLst>
                <a:ext uri="{FF2B5EF4-FFF2-40B4-BE49-F238E27FC236}">
                  <a16:creationId xmlns:a16="http://schemas.microsoft.com/office/drawing/2014/main" id="{4E331A96-4C31-E2C9-6FB6-716175A9C19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43" name="Graphic 42" descr="Open book outline">
            <a:extLst>
              <a:ext uri="{FF2B5EF4-FFF2-40B4-BE49-F238E27FC236}">
                <a16:creationId xmlns:a16="http://schemas.microsoft.com/office/drawing/2014/main" id="{885267A3-5886-377C-3570-38B71BCF4A6D}"/>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17325" y="1437730"/>
            <a:ext cx="1327451" cy="1323316"/>
          </a:xfrm>
          <a:prstGeom prst="rect">
            <a:avLst/>
          </a:prstGeom>
        </p:spPr>
      </p:pic>
      <p:sp>
        <p:nvSpPr>
          <p:cNvPr id="44" name="Freeform 39">
            <a:extLst>
              <a:ext uri="{FF2B5EF4-FFF2-40B4-BE49-F238E27FC236}">
                <a16:creationId xmlns:a16="http://schemas.microsoft.com/office/drawing/2014/main" id="{DFA58652-6F66-1210-E56E-8C39EA8E5F53}"/>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BE16594B-DECE-D72E-B683-B30ACC3758D4}"/>
              </a:ext>
            </a:extLst>
          </p:cNvPr>
          <p:cNvSpPr>
            <a:spLocks noGrp="1"/>
          </p:cNvSpPr>
          <p:nvPr>
            <p:ph type="body" sz="quarter" idx="10"/>
          </p:nvPr>
        </p:nvSpPr>
        <p:spPr>
          <a:xfrm>
            <a:off x="6688856"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1527614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q - Reflect">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cxnSp>
        <p:nvCxnSpPr>
          <p:cNvPr id="2" name="Straight Connector 1">
            <a:extLst>
              <a:ext uri="{FF2B5EF4-FFF2-40B4-BE49-F238E27FC236}">
                <a16:creationId xmlns:a16="http://schemas.microsoft.com/office/drawing/2014/main" id="{1D0836EC-0B13-2F9F-716D-F6A8E54322C2}"/>
              </a:ext>
            </a:extLst>
          </p:cNvPr>
          <p:cNvCxnSpPr>
            <a:cxnSpLocks/>
          </p:cNvCxnSpPr>
          <p:nvPr userDrawn="1"/>
        </p:nvCxnSpPr>
        <p:spPr>
          <a:xfrm flipV="1">
            <a:off x="5943600" y="3218688"/>
            <a:ext cx="0" cy="6807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7296E6-F551-B24D-E3A6-E4833BD6BFA1}"/>
              </a:ext>
            </a:extLst>
          </p:cNvPr>
          <p:cNvCxnSpPr>
            <a:cxnSpLocks/>
          </p:cNvCxnSpPr>
          <p:nvPr userDrawn="1"/>
        </p:nvCxnSpPr>
        <p:spPr>
          <a:xfrm flipV="1">
            <a:off x="10324098" y="2929888"/>
            <a:ext cx="0" cy="8644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F39C5AF-D6C3-B65E-DD71-2DA98F342E9F}"/>
              </a:ext>
            </a:extLst>
          </p:cNvPr>
          <p:cNvCxnSpPr>
            <a:cxnSpLocks/>
          </p:cNvCxnSpPr>
          <p:nvPr userDrawn="1"/>
        </p:nvCxnSpPr>
        <p:spPr>
          <a:xfrm flipH="1" flipV="1">
            <a:off x="4032504" y="3209544"/>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98C6AFE-B243-F73D-3727-5B2BB71FE52A}"/>
              </a:ext>
            </a:extLst>
          </p:cNvPr>
          <p:cNvCxnSpPr>
            <a:cxnSpLocks/>
          </p:cNvCxnSpPr>
          <p:nvPr userDrawn="1"/>
        </p:nvCxnSpPr>
        <p:spPr>
          <a:xfrm flipH="1" flipV="1">
            <a:off x="1853938" y="3218688"/>
            <a:ext cx="1" cy="7785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5">
            <a:extLst>
              <a:ext uri="{FF2B5EF4-FFF2-40B4-BE49-F238E27FC236}">
                <a16:creationId xmlns:a16="http://schemas.microsoft.com/office/drawing/2014/main" id="{CAFE3B67-BCB6-2C1D-430A-D72A55351928}"/>
              </a:ext>
            </a:extLst>
          </p:cNvPr>
          <p:cNvSpPr/>
          <p:nvPr userDrawn="1"/>
        </p:nvSpPr>
        <p:spPr>
          <a:xfrm flipV="1">
            <a:off x="-11340" y="4159880"/>
            <a:ext cx="12312878" cy="4381"/>
          </a:xfrm>
          <a:prstGeom prst="line">
            <a:avLst/>
          </a:prstGeom>
          <a:ln w="47625" cap="flat">
            <a:solidFill>
              <a:schemeClr val="tx1"/>
            </a:solidFill>
            <a:prstDash val="solid"/>
            <a:headEnd type="none" w="sm" len="sm"/>
            <a:tailEnd type="none" w="sm" len="sm"/>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7" name="Group 16">
            <a:extLst>
              <a:ext uri="{FF2B5EF4-FFF2-40B4-BE49-F238E27FC236}">
                <a16:creationId xmlns:a16="http://schemas.microsoft.com/office/drawing/2014/main" id="{7A99ED3E-64E0-2512-623C-4268D854FFDD}"/>
              </a:ext>
            </a:extLst>
          </p:cNvPr>
          <p:cNvGrpSpPr/>
          <p:nvPr userDrawn="1"/>
        </p:nvGrpSpPr>
        <p:grpSpPr>
          <a:xfrm>
            <a:off x="5596128" y="3776472"/>
            <a:ext cx="731096" cy="731096"/>
            <a:chOff x="0" y="0"/>
            <a:chExt cx="812800" cy="812800"/>
          </a:xfrm>
        </p:grpSpPr>
        <p:sp>
          <p:nvSpPr>
            <p:cNvPr id="8" name="Freeform 17">
              <a:extLst>
                <a:ext uri="{FF2B5EF4-FFF2-40B4-BE49-F238E27FC236}">
                  <a16:creationId xmlns:a16="http://schemas.microsoft.com/office/drawing/2014/main" id="{E4728AFD-B82E-371D-4CE6-2D64828868E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6C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TextBox 18">
              <a:extLst>
                <a:ext uri="{FF2B5EF4-FFF2-40B4-BE49-F238E27FC236}">
                  <a16:creationId xmlns:a16="http://schemas.microsoft.com/office/drawing/2014/main" id="{E0EF1E53-0E68-95A9-6330-F9C5171F9A4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sp>
        <p:nvSpPr>
          <p:cNvPr id="10" name="Freeform 38">
            <a:extLst>
              <a:ext uri="{FF2B5EF4-FFF2-40B4-BE49-F238E27FC236}">
                <a16:creationId xmlns:a16="http://schemas.microsoft.com/office/drawing/2014/main" id="{D98144FB-5AA9-D1E0-1988-90CA715DEC30}"/>
              </a:ext>
            </a:extLst>
          </p:cNvPr>
          <p:cNvSpPr/>
          <p:nvPr userDrawn="1"/>
        </p:nvSpPr>
        <p:spPr>
          <a:xfrm>
            <a:off x="3763872" y="2313316"/>
            <a:ext cx="554034" cy="520792"/>
          </a:xfrm>
          <a:custGeom>
            <a:avLst/>
            <a:gdLst/>
            <a:ahLst/>
            <a:cxnLst/>
            <a:rect l="l" t="t" r="r" b="b"/>
            <a:pathLst>
              <a:path w="831051" h="781188">
                <a:moveTo>
                  <a:pt x="0" y="0"/>
                </a:moveTo>
                <a:lnTo>
                  <a:pt x="831051" y="0"/>
                </a:lnTo>
                <a:lnTo>
                  <a:pt x="831051" y="781188"/>
                </a:lnTo>
                <a:lnTo>
                  <a:pt x="0" y="78118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cxnSp>
        <p:nvCxnSpPr>
          <p:cNvPr id="12" name="Straight Connector 11">
            <a:extLst>
              <a:ext uri="{FF2B5EF4-FFF2-40B4-BE49-F238E27FC236}">
                <a16:creationId xmlns:a16="http://schemas.microsoft.com/office/drawing/2014/main" id="{11DDF97E-C2AB-8577-736E-5CEDADEB21A1}"/>
              </a:ext>
            </a:extLst>
          </p:cNvPr>
          <p:cNvCxnSpPr>
            <a:cxnSpLocks/>
          </p:cNvCxnSpPr>
          <p:nvPr userDrawn="1"/>
        </p:nvCxnSpPr>
        <p:spPr>
          <a:xfrm flipV="1">
            <a:off x="8092440" y="3209544"/>
            <a:ext cx="0" cy="6627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37">
            <a:extLst>
              <a:ext uri="{FF2B5EF4-FFF2-40B4-BE49-F238E27FC236}">
                <a16:creationId xmlns:a16="http://schemas.microsoft.com/office/drawing/2014/main" id="{5DF9C2E8-BE73-3383-5E5F-59A3EFA24B0F}"/>
              </a:ext>
            </a:extLst>
          </p:cNvPr>
          <p:cNvSpPr>
            <a:spLocks noChangeAspect="1"/>
          </p:cNvSpPr>
          <p:nvPr userDrawn="1"/>
        </p:nvSpPr>
        <p:spPr>
          <a:xfrm>
            <a:off x="1537409" y="2314248"/>
            <a:ext cx="640080" cy="615640"/>
          </a:xfrm>
          <a:custGeom>
            <a:avLst/>
            <a:gdLst/>
            <a:ahLst/>
            <a:cxnLst/>
            <a:rect l="l" t="t" r="r" b="b"/>
            <a:pathLst>
              <a:path w="834155" h="804960">
                <a:moveTo>
                  <a:pt x="0" y="0"/>
                </a:moveTo>
                <a:lnTo>
                  <a:pt x="834156" y="0"/>
                </a:lnTo>
                <a:lnTo>
                  <a:pt x="834156" y="804960"/>
                </a:lnTo>
                <a:lnTo>
                  <a:pt x="0" y="8049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4" name="TextBox 44">
            <a:extLst>
              <a:ext uri="{FF2B5EF4-FFF2-40B4-BE49-F238E27FC236}">
                <a16:creationId xmlns:a16="http://schemas.microsoft.com/office/drawing/2014/main" id="{642C50A3-459D-CB84-8AC7-62D745DBFFA7}"/>
              </a:ext>
            </a:extLst>
          </p:cNvPr>
          <p:cNvSpPr txBox="1"/>
          <p:nvPr userDrawn="1"/>
        </p:nvSpPr>
        <p:spPr>
          <a:xfrm>
            <a:off x="9209639" y="4937760"/>
            <a:ext cx="2228917" cy="3416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426"/>
              </a:lnSpc>
              <a:spcBef>
                <a:spcPct val="0"/>
              </a:spcBef>
            </a:pPr>
            <a:r>
              <a:rPr lang="en-US" sz="3600" b="1">
                <a:latin typeface="Lexend Light Light"/>
              </a:rPr>
              <a:t>Reflect</a:t>
            </a:r>
          </a:p>
        </p:txBody>
      </p:sp>
      <p:grpSp>
        <p:nvGrpSpPr>
          <p:cNvPr id="15" name="Group 57">
            <a:extLst>
              <a:ext uri="{FF2B5EF4-FFF2-40B4-BE49-F238E27FC236}">
                <a16:creationId xmlns:a16="http://schemas.microsoft.com/office/drawing/2014/main" id="{9E9049E7-FEC9-BA65-08EE-A00D523EB63E}"/>
              </a:ext>
            </a:extLst>
          </p:cNvPr>
          <p:cNvGrpSpPr/>
          <p:nvPr userDrawn="1"/>
        </p:nvGrpSpPr>
        <p:grpSpPr>
          <a:xfrm>
            <a:off x="1484285" y="3776472"/>
            <a:ext cx="731096" cy="731096"/>
            <a:chOff x="0" y="0"/>
            <a:chExt cx="812800" cy="812800"/>
          </a:xfrm>
        </p:grpSpPr>
        <p:sp>
          <p:nvSpPr>
            <p:cNvPr id="16" name="Freeform 58">
              <a:extLst>
                <a:ext uri="{FF2B5EF4-FFF2-40B4-BE49-F238E27FC236}">
                  <a16:creationId xmlns:a16="http://schemas.microsoft.com/office/drawing/2014/main" id="{83AD7D07-1AE6-B492-85E8-B6A879064A5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2"/>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17" name="TextBox 59">
              <a:extLst>
                <a:ext uri="{FF2B5EF4-FFF2-40B4-BE49-F238E27FC236}">
                  <a16:creationId xmlns:a16="http://schemas.microsoft.com/office/drawing/2014/main" id="{0008F39A-469E-FCFE-2A59-95B36054DEEB}"/>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18" name="Group 25">
            <a:extLst>
              <a:ext uri="{FF2B5EF4-FFF2-40B4-BE49-F238E27FC236}">
                <a16:creationId xmlns:a16="http://schemas.microsoft.com/office/drawing/2014/main" id="{A589FC5B-7750-36F5-F819-749ADF938207}"/>
              </a:ext>
            </a:extLst>
          </p:cNvPr>
          <p:cNvGrpSpPr/>
          <p:nvPr userDrawn="1"/>
        </p:nvGrpSpPr>
        <p:grpSpPr>
          <a:xfrm>
            <a:off x="1326176" y="2103120"/>
            <a:ext cx="1049262" cy="2111752"/>
            <a:chOff x="-1" y="-899248"/>
            <a:chExt cx="812800" cy="1635848"/>
          </a:xfrm>
        </p:grpSpPr>
        <p:sp>
          <p:nvSpPr>
            <p:cNvPr id="19" name="TextBox 27">
              <a:extLst>
                <a:ext uri="{FF2B5EF4-FFF2-40B4-BE49-F238E27FC236}">
                  <a16:creationId xmlns:a16="http://schemas.microsoft.com/office/drawing/2014/main" id="{0C77628C-A23D-6F3D-8AAC-6F4876D3E1D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0" name="Freeform 26">
              <a:extLst>
                <a:ext uri="{FF2B5EF4-FFF2-40B4-BE49-F238E27FC236}">
                  <a16:creationId xmlns:a16="http://schemas.microsoft.com/office/drawing/2014/main" id="{48110183-5C3D-5DC5-6EB7-9D9DFBBA3F34}"/>
                </a:ext>
              </a:extLst>
            </p:cNvPr>
            <p:cNvSpPr/>
            <p:nvPr/>
          </p:nvSpPr>
          <p:spPr>
            <a:xfrm>
              <a:off x="-1" y="-89924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accent6">
                <a:alpha val="0"/>
              </a:schemeClr>
            </a:solidFill>
            <a:ln w="152400" cap="sq">
              <a:solidFill>
                <a:schemeClr val="accent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1" name="Group 57">
            <a:extLst>
              <a:ext uri="{FF2B5EF4-FFF2-40B4-BE49-F238E27FC236}">
                <a16:creationId xmlns:a16="http://schemas.microsoft.com/office/drawing/2014/main" id="{C2B3912B-5163-89E6-C9C2-F7E7FF3E0B50}"/>
              </a:ext>
            </a:extLst>
          </p:cNvPr>
          <p:cNvGrpSpPr/>
          <p:nvPr userDrawn="1"/>
        </p:nvGrpSpPr>
        <p:grpSpPr>
          <a:xfrm>
            <a:off x="3666744" y="3776472"/>
            <a:ext cx="731096" cy="731096"/>
            <a:chOff x="0" y="0"/>
            <a:chExt cx="812800" cy="812800"/>
          </a:xfrm>
        </p:grpSpPr>
        <p:sp>
          <p:nvSpPr>
            <p:cNvPr id="22" name="Freeform 58">
              <a:extLst>
                <a:ext uri="{FF2B5EF4-FFF2-40B4-BE49-F238E27FC236}">
                  <a16:creationId xmlns:a16="http://schemas.microsoft.com/office/drawing/2014/main" id="{1CFBA35C-B26D-4ED6-A603-B2961ED6C8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DEAEA"/>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3" name="TextBox 59">
              <a:extLst>
                <a:ext uri="{FF2B5EF4-FFF2-40B4-BE49-F238E27FC236}">
                  <a16:creationId xmlns:a16="http://schemas.microsoft.com/office/drawing/2014/main" id="{729479C7-B29F-C450-5085-06700E97FFC3}"/>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24" name="Group 25">
            <a:extLst>
              <a:ext uri="{FF2B5EF4-FFF2-40B4-BE49-F238E27FC236}">
                <a16:creationId xmlns:a16="http://schemas.microsoft.com/office/drawing/2014/main" id="{66F6CBFB-6021-943D-2375-8036B07BCCF8}"/>
              </a:ext>
            </a:extLst>
          </p:cNvPr>
          <p:cNvGrpSpPr/>
          <p:nvPr userDrawn="1"/>
        </p:nvGrpSpPr>
        <p:grpSpPr>
          <a:xfrm>
            <a:off x="3520440" y="2103120"/>
            <a:ext cx="1049262" cy="2049993"/>
            <a:chOff x="33348" y="-851407"/>
            <a:chExt cx="812800" cy="1588007"/>
          </a:xfrm>
        </p:grpSpPr>
        <p:sp>
          <p:nvSpPr>
            <p:cNvPr id="25" name="TextBox 27">
              <a:extLst>
                <a:ext uri="{FF2B5EF4-FFF2-40B4-BE49-F238E27FC236}">
                  <a16:creationId xmlns:a16="http://schemas.microsoft.com/office/drawing/2014/main" id="{807630FD-2291-3AE5-D047-EA486491CF6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sp>
          <p:nvSpPr>
            <p:cNvPr id="26" name="Freeform 26">
              <a:extLst>
                <a:ext uri="{FF2B5EF4-FFF2-40B4-BE49-F238E27FC236}">
                  <a16:creationId xmlns:a16="http://schemas.microsoft.com/office/drawing/2014/main" id="{984953FE-DA44-5EB7-32AE-DD06C4E23B65}"/>
                </a:ext>
              </a:extLst>
            </p:cNvPr>
            <p:cNvSpPr/>
            <p:nvPr/>
          </p:nvSpPr>
          <p:spPr>
            <a:xfrm>
              <a:off x="33348" y="-851407"/>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CDEAEA"/>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grpSp>
        <p:nvGrpSpPr>
          <p:cNvPr id="27" name="Group 28">
            <a:extLst>
              <a:ext uri="{FF2B5EF4-FFF2-40B4-BE49-F238E27FC236}">
                <a16:creationId xmlns:a16="http://schemas.microsoft.com/office/drawing/2014/main" id="{C94770F2-C9C6-BCC0-FF25-63B9B90AEAF2}"/>
              </a:ext>
            </a:extLst>
          </p:cNvPr>
          <p:cNvGrpSpPr/>
          <p:nvPr userDrawn="1"/>
        </p:nvGrpSpPr>
        <p:grpSpPr>
          <a:xfrm>
            <a:off x="5430664" y="2103120"/>
            <a:ext cx="1049261" cy="1049261"/>
            <a:chOff x="0" y="28062"/>
            <a:chExt cx="812800" cy="812800"/>
          </a:xfrm>
        </p:grpSpPr>
        <p:sp>
          <p:nvSpPr>
            <p:cNvPr id="28" name="Freeform 29">
              <a:extLst>
                <a:ext uri="{FF2B5EF4-FFF2-40B4-BE49-F238E27FC236}">
                  <a16:creationId xmlns:a16="http://schemas.microsoft.com/office/drawing/2014/main" id="{E27DD4FE-09CB-D7D5-7455-943864857BEF}"/>
                </a:ext>
              </a:extLst>
            </p:cNvPr>
            <p:cNvSpPr/>
            <p:nvPr/>
          </p:nvSpPr>
          <p:spPr>
            <a:xfrm>
              <a:off x="0" y="2806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00A6CE"/>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29" name="TextBox 30">
              <a:extLst>
                <a:ext uri="{FF2B5EF4-FFF2-40B4-BE49-F238E27FC236}">
                  <a16:creationId xmlns:a16="http://schemas.microsoft.com/office/drawing/2014/main" id="{D58B94CC-C66D-A61F-73E4-3AF6FD91B584}"/>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pic>
        <p:nvPicPr>
          <p:cNvPr id="30" name="Graphic 29" descr="Open book outline">
            <a:extLst>
              <a:ext uri="{FF2B5EF4-FFF2-40B4-BE49-F238E27FC236}">
                <a16:creationId xmlns:a16="http://schemas.microsoft.com/office/drawing/2014/main" id="{47AD6E70-B3C3-64F9-89C5-661748312D51}"/>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726680" y="2284744"/>
            <a:ext cx="731520" cy="729242"/>
          </a:xfrm>
          <a:prstGeom prst="rect">
            <a:avLst/>
          </a:prstGeom>
        </p:spPr>
      </p:pic>
      <p:sp>
        <p:nvSpPr>
          <p:cNvPr id="31" name="Freeform 39">
            <a:extLst>
              <a:ext uri="{FF2B5EF4-FFF2-40B4-BE49-F238E27FC236}">
                <a16:creationId xmlns:a16="http://schemas.microsoft.com/office/drawing/2014/main" id="{90DF0E49-5848-9DA6-89B1-D91A607DD27C}"/>
              </a:ext>
            </a:extLst>
          </p:cNvPr>
          <p:cNvSpPr/>
          <p:nvPr userDrawn="1"/>
        </p:nvSpPr>
        <p:spPr>
          <a:xfrm>
            <a:off x="5665034" y="2319098"/>
            <a:ext cx="570016" cy="572161"/>
          </a:xfrm>
          <a:custGeom>
            <a:avLst/>
            <a:gdLst/>
            <a:ahLst/>
            <a:cxnLst/>
            <a:rect l="l" t="t" r="r" b="b"/>
            <a:pathLst>
              <a:path w="855024" h="858242">
                <a:moveTo>
                  <a:pt x="0" y="0"/>
                </a:moveTo>
                <a:lnTo>
                  <a:pt x="855024" y="0"/>
                </a:lnTo>
                <a:lnTo>
                  <a:pt x="855024" y="858242"/>
                </a:lnTo>
                <a:lnTo>
                  <a:pt x="0" y="8582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grpSp>
        <p:nvGrpSpPr>
          <p:cNvPr id="32" name="Group 7">
            <a:extLst>
              <a:ext uri="{FF2B5EF4-FFF2-40B4-BE49-F238E27FC236}">
                <a16:creationId xmlns:a16="http://schemas.microsoft.com/office/drawing/2014/main" id="{E6FDC3D2-E0D1-B533-2230-20FD8B39F714}"/>
              </a:ext>
            </a:extLst>
          </p:cNvPr>
          <p:cNvGrpSpPr/>
          <p:nvPr userDrawn="1"/>
        </p:nvGrpSpPr>
        <p:grpSpPr>
          <a:xfrm>
            <a:off x="9729738" y="3560015"/>
            <a:ext cx="1188720" cy="1186193"/>
            <a:chOff x="0" y="0"/>
            <a:chExt cx="812800" cy="812800"/>
          </a:xfrm>
        </p:grpSpPr>
        <p:sp>
          <p:nvSpPr>
            <p:cNvPr id="33" name="Freeform 8">
              <a:extLst>
                <a:ext uri="{FF2B5EF4-FFF2-40B4-BE49-F238E27FC236}">
                  <a16:creationId xmlns:a16="http://schemas.microsoft.com/office/drawing/2014/main" id="{F7260524-FDB4-59EB-4686-9612303DF62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05835"/>
            </a:solid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4" name="TextBox 9">
              <a:extLst>
                <a:ext uri="{FF2B5EF4-FFF2-40B4-BE49-F238E27FC236}">
                  <a16:creationId xmlns:a16="http://schemas.microsoft.com/office/drawing/2014/main" id="{92B6DBAF-7BB1-3A88-9079-3527DE238CD8}"/>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lang="en-US" sz="800">
                <a:ea typeface="Calibri"/>
                <a:cs typeface="Calibri"/>
              </a:endParaRPr>
            </a:p>
          </p:txBody>
        </p:sp>
      </p:grpSp>
      <p:grpSp>
        <p:nvGrpSpPr>
          <p:cNvPr id="35" name="Group 22">
            <a:extLst>
              <a:ext uri="{FF2B5EF4-FFF2-40B4-BE49-F238E27FC236}">
                <a16:creationId xmlns:a16="http://schemas.microsoft.com/office/drawing/2014/main" id="{B31CD93A-8021-1B38-4FA3-01B72FE928E6}"/>
              </a:ext>
            </a:extLst>
          </p:cNvPr>
          <p:cNvGrpSpPr>
            <a:grpSpLocks noChangeAspect="1"/>
          </p:cNvGrpSpPr>
          <p:nvPr userDrawn="1"/>
        </p:nvGrpSpPr>
        <p:grpSpPr>
          <a:xfrm>
            <a:off x="9412430" y="1316736"/>
            <a:ext cx="1819920" cy="2523799"/>
            <a:chOff x="76200" y="-532550"/>
            <a:chExt cx="898726" cy="1269150"/>
          </a:xfrm>
        </p:grpSpPr>
        <p:sp>
          <p:nvSpPr>
            <p:cNvPr id="36" name="Freeform 23">
              <a:extLst>
                <a:ext uri="{FF2B5EF4-FFF2-40B4-BE49-F238E27FC236}">
                  <a16:creationId xmlns:a16="http://schemas.microsoft.com/office/drawing/2014/main" id="{D5C1A35B-1C4E-EF96-C32F-716FD42643AE}"/>
                </a:ext>
              </a:extLst>
            </p:cNvPr>
            <p:cNvSpPr/>
            <p:nvPr/>
          </p:nvSpPr>
          <p:spPr>
            <a:xfrm>
              <a:off x="162126" y="-53255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7F5F2"/>
            </a:solidFill>
            <a:ln w="152400" cap="sq">
              <a:solidFill>
                <a:srgbClr val="F05835"/>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7" name="TextBox 24">
              <a:extLst>
                <a:ext uri="{FF2B5EF4-FFF2-40B4-BE49-F238E27FC236}">
                  <a16:creationId xmlns:a16="http://schemas.microsoft.com/office/drawing/2014/main" id="{ACCB6CC4-B008-32A2-8A29-94109909FD6A}"/>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grpSp>
        <p:nvGrpSpPr>
          <p:cNvPr id="38" name="Group 19">
            <a:extLst>
              <a:ext uri="{FF2B5EF4-FFF2-40B4-BE49-F238E27FC236}">
                <a16:creationId xmlns:a16="http://schemas.microsoft.com/office/drawing/2014/main" id="{1FB9C737-A017-D975-742B-15335B431A7D}"/>
              </a:ext>
            </a:extLst>
          </p:cNvPr>
          <p:cNvGrpSpPr/>
          <p:nvPr userDrawn="1"/>
        </p:nvGrpSpPr>
        <p:grpSpPr>
          <a:xfrm>
            <a:off x="7744968" y="3776472"/>
            <a:ext cx="731096" cy="731096"/>
            <a:chOff x="0" y="0"/>
            <a:chExt cx="812800" cy="812800"/>
          </a:xfrm>
        </p:grpSpPr>
        <p:sp>
          <p:nvSpPr>
            <p:cNvPr id="39" name="Freeform 20">
              <a:extLst>
                <a:ext uri="{FF2B5EF4-FFF2-40B4-BE49-F238E27FC236}">
                  <a16:creationId xmlns:a16="http://schemas.microsoft.com/office/drawing/2014/main" id="{B640D57D-FE1B-2343-13A2-384D7749131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64B9F"/>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0" name="TextBox 21">
              <a:extLst>
                <a:ext uri="{FF2B5EF4-FFF2-40B4-BE49-F238E27FC236}">
                  <a16:creationId xmlns:a16="http://schemas.microsoft.com/office/drawing/2014/main" id="{BA9D31B4-3A34-C02F-65B0-7C986EB4F5AC}"/>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spcBef>
                  <a:spcPct val="0"/>
                </a:spcBef>
              </a:pPr>
              <a:endParaRPr sz="800"/>
            </a:p>
          </p:txBody>
        </p:sp>
      </p:grpSp>
      <p:grpSp>
        <p:nvGrpSpPr>
          <p:cNvPr id="41" name="Group 54">
            <a:extLst>
              <a:ext uri="{FF2B5EF4-FFF2-40B4-BE49-F238E27FC236}">
                <a16:creationId xmlns:a16="http://schemas.microsoft.com/office/drawing/2014/main" id="{B138BD8F-0128-9AEE-3A5A-04563D5628D5}"/>
              </a:ext>
            </a:extLst>
          </p:cNvPr>
          <p:cNvGrpSpPr/>
          <p:nvPr userDrawn="1"/>
        </p:nvGrpSpPr>
        <p:grpSpPr>
          <a:xfrm>
            <a:off x="6845731" y="2093977"/>
            <a:ext cx="1783907" cy="2615757"/>
            <a:chOff x="76200" y="-1289673"/>
            <a:chExt cx="1381885" cy="2026273"/>
          </a:xfrm>
        </p:grpSpPr>
        <p:sp>
          <p:nvSpPr>
            <p:cNvPr id="42" name="Freeform 55">
              <a:extLst>
                <a:ext uri="{FF2B5EF4-FFF2-40B4-BE49-F238E27FC236}">
                  <a16:creationId xmlns:a16="http://schemas.microsoft.com/office/drawing/2014/main" id="{3E6A3BE9-E724-D36A-4BFF-2C8EB1F76BCB}"/>
                </a:ext>
              </a:extLst>
            </p:cNvPr>
            <p:cNvSpPr/>
            <p:nvPr/>
          </p:nvSpPr>
          <p:spPr>
            <a:xfrm>
              <a:off x="645285" y="-1289673"/>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52400" cap="sq">
              <a:solidFill>
                <a:srgbClr val="364B9F"/>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3" name="TextBox 56">
              <a:extLst>
                <a:ext uri="{FF2B5EF4-FFF2-40B4-BE49-F238E27FC236}">
                  <a16:creationId xmlns:a16="http://schemas.microsoft.com/office/drawing/2014/main" id="{E68575FE-4C67-3FDF-9C49-936122B9D175}"/>
                </a:ext>
              </a:extLst>
            </p:cNvPr>
            <p:cNvSpPr txBox="1"/>
            <p:nvPr/>
          </p:nvSpPr>
          <p:spPr>
            <a:xfrm>
              <a:off x="76200" y="38100"/>
              <a:ext cx="660400" cy="69850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773"/>
                </a:lnSpc>
              </a:pPr>
              <a:endParaRPr sz="800"/>
            </a:p>
          </p:txBody>
        </p:sp>
      </p:grpSp>
      <p:sp>
        <p:nvSpPr>
          <p:cNvPr id="44" name="Freeform 40">
            <a:extLst>
              <a:ext uri="{FF2B5EF4-FFF2-40B4-BE49-F238E27FC236}">
                <a16:creationId xmlns:a16="http://schemas.microsoft.com/office/drawing/2014/main" id="{71F443C1-47B5-CA04-280F-89EDEC32E9AE}"/>
              </a:ext>
            </a:extLst>
          </p:cNvPr>
          <p:cNvSpPr>
            <a:spLocks noChangeAspect="1"/>
          </p:cNvSpPr>
          <p:nvPr userDrawn="1"/>
        </p:nvSpPr>
        <p:spPr>
          <a:xfrm>
            <a:off x="9865753" y="1578087"/>
            <a:ext cx="1052695" cy="1050065"/>
          </a:xfrm>
          <a:custGeom>
            <a:avLst/>
            <a:gdLst/>
            <a:ahLst/>
            <a:cxnLst/>
            <a:rect l="l" t="t" r="r" b="b"/>
            <a:pathLst>
              <a:path w="886064" h="883849">
                <a:moveTo>
                  <a:pt x="0" y="0"/>
                </a:moveTo>
                <a:lnTo>
                  <a:pt x="886064" y="0"/>
                </a:lnTo>
                <a:lnTo>
                  <a:pt x="886064" y="883849"/>
                </a:lnTo>
                <a:lnTo>
                  <a:pt x="0" y="8838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5" name="Text Placeholder 47">
            <a:extLst>
              <a:ext uri="{FF2B5EF4-FFF2-40B4-BE49-F238E27FC236}">
                <a16:creationId xmlns:a16="http://schemas.microsoft.com/office/drawing/2014/main" id="{9D31C217-5747-1F69-04BD-735B6844383A}"/>
              </a:ext>
            </a:extLst>
          </p:cNvPr>
          <p:cNvSpPr>
            <a:spLocks noGrp="1"/>
          </p:cNvSpPr>
          <p:nvPr>
            <p:ph type="body" sz="quarter" idx="10"/>
          </p:nvPr>
        </p:nvSpPr>
        <p:spPr>
          <a:xfrm>
            <a:off x="8847433" y="5376140"/>
            <a:ext cx="2877984" cy="964081"/>
          </a:xfrm>
        </p:spPr>
        <p:txBody>
          <a:bodyPr>
            <a:normAutofit/>
          </a:bodyPr>
          <a:lstStyle>
            <a:lvl1pPr marL="0" indent="0" algn="ctr">
              <a:buNone/>
              <a:defRPr sz="2000"/>
            </a:lvl1pPr>
            <a:lvl2pPr marL="457200" indent="0">
              <a:buNone/>
              <a:defRPr/>
            </a:lvl2pPr>
            <a:lvl3pPr marL="914400" indent="0">
              <a:buNone/>
              <a:defRPr/>
            </a:lvl3pPr>
            <a:lvl4pPr marL="1371600" indent="0">
              <a:buNone/>
              <a:defRPr/>
            </a:lvl4pPr>
            <a:lvl5pPr marL="1828800" indent="0">
              <a:buNone/>
              <a:defRPr/>
            </a:lvl5pPr>
          </a:lstStyle>
          <a:p>
            <a:pPr lvl="0"/>
            <a:endParaRPr lang="en-US"/>
          </a:p>
        </p:txBody>
      </p:sp>
    </p:spTree>
    <p:extLst>
      <p:ext uri="{BB962C8B-B14F-4D97-AF65-F5344CB8AC3E}">
        <p14:creationId xmlns:p14="http://schemas.microsoft.com/office/powerpoint/2010/main" val="9310412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RI_Jr Explai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13" name="Picture Placeholder 12">
            <a:extLst>
              <a:ext uri="{FF2B5EF4-FFF2-40B4-BE49-F238E27FC236}">
                <a16:creationId xmlns:a16="http://schemas.microsoft.com/office/drawing/2014/main" id="{23C890F8-FF43-7795-E74D-1B9E5BE24021}"/>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2977756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ancial /w not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C8EEF-B299-8AB7-E51A-7B8F289C499F}"/>
              </a:ext>
            </a:extLst>
          </p:cNvPr>
          <p:cNvSpPr>
            <a:spLocks noGrp="1"/>
          </p:cNvSpPr>
          <p:nvPr>
            <p:ph type="title"/>
          </p:nvPr>
        </p:nvSpPr>
        <p:spPr>
          <a:xfrm>
            <a:off x="210206" y="109093"/>
            <a:ext cx="11771587" cy="558419"/>
          </a:xfrm>
        </p:spPr>
        <p:txBody>
          <a:bodyPr>
            <a:normAutofit/>
          </a:bodyPr>
          <a:lstStyle>
            <a:lvl1pPr>
              <a:defRPr sz="3200"/>
            </a:lvl1pPr>
          </a:lstStyle>
          <a:p>
            <a:r>
              <a:rPr lang="en-US"/>
              <a:t>Click to edit Master title style</a:t>
            </a:r>
          </a:p>
        </p:txBody>
      </p:sp>
      <p:sp>
        <p:nvSpPr>
          <p:cNvPr id="4" name="Slide Number Placeholder 5">
            <a:extLst>
              <a:ext uri="{FF2B5EF4-FFF2-40B4-BE49-F238E27FC236}">
                <a16:creationId xmlns:a16="http://schemas.microsoft.com/office/drawing/2014/main" id="{8395A6FF-4DA3-3545-AAE8-74F6DBB4162C}"/>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5" name="Footer Placeholder 4">
            <a:extLst>
              <a:ext uri="{FF2B5EF4-FFF2-40B4-BE49-F238E27FC236}">
                <a16:creationId xmlns:a16="http://schemas.microsoft.com/office/drawing/2014/main" id="{BF4B07DC-AD4C-1396-F4B9-EF90A5FE65A6}"/>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6" name="Date Placeholder 3">
            <a:extLst>
              <a:ext uri="{FF2B5EF4-FFF2-40B4-BE49-F238E27FC236}">
                <a16:creationId xmlns:a16="http://schemas.microsoft.com/office/drawing/2014/main" id="{D5913703-A445-1AA6-FF9F-781BE54ED75E}"/>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5F30833C-F793-3B4A-BFA2-9FBD99C7E1E3}" type="datetime1">
              <a:rPr lang="en-US" smtClean="0"/>
              <a:t>10/18/2024</a:t>
            </a:fld>
            <a:endParaRPr lang="en-US"/>
          </a:p>
        </p:txBody>
      </p:sp>
      <p:sp>
        <p:nvSpPr>
          <p:cNvPr id="8" name="Text Placeholder 7">
            <a:extLst>
              <a:ext uri="{FF2B5EF4-FFF2-40B4-BE49-F238E27FC236}">
                <a16:creationId xmlns:a16="http://schemas.microsoft.com/office/drawing/2014/main" id="{297618C2-4C47-F819-D471-118D51DD1014}"/>
              </a:ext>
            </a:extLst>
          </p:cNvPr>
          <p:cNvSpPr>
            <a:spLocks noGrp="1"/>
          </p:cNvSpPr>
          <p:nvPr>
            <p:ph type="body" sz="quarter" idx="13"/>
          </p:nvPr>
        </p:nvSpPr>
        <p:spPr>
          <a:xfrm>
            <a:off x="371475" y="5970588"/>
            <a:ext cx="11607800" cy="320675"/>
          </a:xfrm>
        </p:spPr>
        <p:txBody>
          <a:bodyPr>
            <a:noAutofit/>
          </a:bodyPr>
          <a:lstStyle>
            <a:lvl1pPr marL="0" indent="0">
              <a:buNone/>
              <a:defRPr sz="1100" i="1">
                <a:latin typeface="Libre Franklin" pitchFamily="2" charset="77"/>
              </a:defRPr>
            </a:lvl1pPr>
            <a:lvl2pPr>
              <a:defRPr sz="1100" i="1">
                <a:latin typeface="Libre Franklin" pitchFamily="2" charset="77"/>
              </a:defRPr>
            </a:lvl2pPr>
            <a:lvl3pPr>
              <a:defRPr sz="1100" i="1">
                <a:latin typeface="Libre Franklin" pitchFamily="2" charset="77"/>
              </a:defRPr>
            </a:lvl3pPr>
            <a:lvl4pPr>
              <a:defRPr sz="1100" i="1">
                <a:latin typeface="Libre Franklin" pitchFamily="2" charset="77"/>
              </a:defRPr>
            </a:lvl4pPr>
            <a:lvl5pPr>
              <a:defRPr sz="1100" i="1">
                <a:latin typeface="Libre Franklin" pitchFamily="2" charset="77"/>
              </a:defRPr>
            </a:lvl5pPr>
          </a:lstStyle>
          <a:p>
            <a:pPr lvl="0"/>
            <a:r>
              <a:rPr lang="en-US"/>
              <a:t>Click to edit Master text styles</a:t>
            </a:r>
          </a:p>
        </p:txBody>
      </p:sp>
      <p:pic>
        <p:nvPicPr>
          <p:cNvPr id="9" name="Picture 8">
            <a:extLst>
              <a:ext uri="{FF2B5EF4-FFF2-40B4-BE49-F238E27FC236}">
                <a16:creationId xmlns:a16="http://schemas.microsoft.com/office/drawing/2014/main" id="{E63D8DAE-5045-629F-C5B3-4084CC7AA82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26596167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RI_Jr Word Study">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7AD9E21-D871-134A-B86E-1B93F2482955}"/>
              </a:ext>
            </a:extLst>
          </p:cNvPr>
          <p:cNvSpPr>
            <a:spLocks noGrp="1"/>
          </p:cNvSpPr>
          <p:nvPr>
            <p:ph type="title"/>
          </p:nvPr>
        </p:nvSpPr>
        <p:spPr>
          <a:xfrm>
            <a:off x="212835" y="139927"/>
            <a:ext cx="11766331" cy="1325563"/>
          </a:xfrm>
        </p:spPr>
        <p:txBody>
          <a:bodyPr/>
          <a:lstStyle>
            <a:lvl1pPr>
              <a:defRPr b="1">
                <a:solidFill>
                  <a:srgbClr val="364B9F"/>
                </a:solidFill>
              </a:defRPr>
            </a:lvl1pPr>
          </a:lstStyle>
          <a:p>
            <a:r>
              <a:rPr lang="en-US"/>
              <a:t>Click to edit Master title style</a:t>
            </a:r>
          </a:p>
        </p:txBody>
      </p:sp>
      <p:sp>
        <p:nvSpPr>
          <p:cNvPr id="5" name="Content Placeholder 2">
            <a:extLst>
              <a:ext uri="{FF2B5EF4-FFF2-40B4-BE49-F238E27FC236}">
                <a16:creationId xmlns:a16="http://schemas.microsoft.com/office/drawing/2014/main" id="{49D928FB-BE41-F000-4B67-6ABC23F3AAC3}"/>
              </a:ext>
            </a:extLst>
          </p:cNvPr>
          <p:cNvSpPr>
            <a:spLocks noGrp="1"/>
          </p:cNvSpPr>
          <p:nvPr>
            <p:ph sz="half" idx="10"/>
          </p:nvPr>
        </p:nvSpPr>
        <p:spPr>
          <a:xfrm>
            <a:off x="212834" y="1631988"/>
            <a:ext cx="6442798" cy="4469010"/>
          </a:xfrm>
        </p:spPr>
        <p:txBody>
          <a:bodyPr/>
          <a:lstStyle>
            <a:lvl1pPr>
              <a:defRPr>
                <a:solidFill>
                  <a:schemeClr val="accent2"/>
                </a:solidFill>
                <a:latin typeface="Lexend" pitchFamily="2" charset="77"/>
              </a:defRPr>
            </a:lvl1pPr>
            <a:lvl2pPr>
              <a:defRPr>
                <a:solidFill>
                  <a:schemeClr val="accent2"/>
                </a:solidFill>
                <a:latin typeface="Lexend" pitchFamily="2" charset="77"/>
              </a:defRPr>
            </a:lvl2pPr>
            <a:lvl3pPr>
              <a:defRPr>
                <a:solidFill>
                  <a:schemeClr val="accent2"/>
                </a:solidFill>
                <a:latin typeface="Lexend" pitchFamily="2" charset="77"/>
              </a:defRPr>
            </a:lvl3pPr>
            <a:lvl4pPr>
              <a:defRPr>
                <a:solidFill>
                  <a:schemeClr val="accent2"/>
                </a:solidFill>
                <a:latin typeface="Lexend" pitchFamily="2" charset="77"/>
              </a:defRPr>
            </a:lvl4pPr>
            <a:lvl5pPr>
              <a:defRPr>
                <a:solidFill>
                  <a:schemeClr val="accent2"/>
                </a:solidFill>
                <a:latin typeface="Lexen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sp>
        <p:nvSpPr>
          <p:cNvPr id="2" name="Picture Placeholder 12">
            <a:extLst>
              <a:ext uri="{FF2B5EF4-FFF2-40B4-BE49-F238E27FC236}">
                <a16:creationId xmlns:a16="http://schemas.microsoft.com/office/drawing/2014/main" id="{7BE7D6EF-D805-D3A1-76A0-5A967B3C3DAB}"/>
              </a:ext>
            </a:extLst>
          </p:cNvPr>
          <p:cNvSpPr>
            <a:spLocks noGrp="1"/>
          </p:cNvSpPr>
          <p:nvPr>
            <p:ph type="pic" sz="quarter" idx="11"/>
          </p:nvPr>
        </p:nvSpPr>
        <p:spPr>
          <a:xfrm>
            <a:off x="6820628" y="1631988"/>
            <a:ext cx="5158537" cy="4933704"/>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41963374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RI_Jr Explor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6" y="136526"/>
            <a:ext cx="10977679"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42870988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RI_Jr Primary Sourc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5290165" cy="5426072"/>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p:nvPr>
        </p:nvSpPr>
        <p:spPr>
          <a:xfrm>
            <a:off x="1001487" y="136526"/>
            <a:ext cx="10977678" cy="962932"/>
          </a:xfrm>
          <a:prstGeom prst="rect">
            <a:avLst/>
          </a:prstGeom>
        </p:spPr>
        <p:txBody>
          <a:bodyPr vert="horz" lIns="91440" tIns="45720" rIns="91440" bIns="45720" rtlCol="0" anchor="ctr">
            <a:normAutofit/>
          </a:bodyPr>
          <a:lstStyle>
            <a:lvl1pPr>
              <a:defRPr>
                <a:solidFill>
                  <a:schemeClr val="accent3"/>
                </a:solidFill>
              </a:defRPr>
            </a:lvl1pPr>
          </a:lstStyle>
          <a:p>
            <a:endParaRPr lang="en-US"/>
          </a:p>
        </p:txBody>
      </p:sp>
      <p:pic>
        <p:nvPicPr>
          <p:cNvPr id="12" name="Picture 11" descr="A black and white logo&#10;&#10;Description automatically generated">
            <a:extLst>
              <a:ext uri="{FF2B5EF4-FFF2-40B4-BE49-F238E27FC236}">
                <a16:creationId xmlns:a16="http://schemas.microsoft.com/office/drawing/2014/main" id="{C418EB58-3742-3378-3784-61A4D22281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
        <p:nvSpPr>
          <p:cNvPr id="9" name="Picture Placeholder 8">
            <a:extLst>
              <a:ext uri="{FF2B5EF4-FFF2-40B4-BE49-F238E27FC236}">
                <a16:creationId xmlns:a16="http://schemas.microsoft.com/office/drawing/2014/main" id="{1F43625B-5A76-157A-0452-1AC70B80E839}"/>
              </a:ext>
            </a:extLst>
          </p:cNvPr>
          <p:cNvSpPr>
            <a:spLocks noGrp="1"/>
          </p:cNvSpPr>
          <p:nvPr>
            <p:ph type="pic" sz="quarter" idx="12"/>
          </p:nvPr>
        </p:nvSpPr>
        <p:spPr>
          <a:xfrm>
            <a:off x="6745001" y="1295401"/>
            <a:ext cx="5234164" cy="5285280"/>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7587320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RI_Jr Discu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F05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ack and white logo&#10;&#10;Description automatically generated">
            <a:extLst>
              <a:ext uri="{FF2B5EF4-FFF2-40B4-BE49-F238E27FC236}">
                <a16:creationId xmlns:a16="http://schemas.microsoft.com/office/drawing/2014/main" id="{FB285178-D1A7-EBB4-E3C0-A63748A314FE}"/>
              </a:ext>
            </a:extLst>
          </p:cNvPr>
          <p:cNvPicPr>
            <a:picLocks/>
          </p:cNvPicPr>
          <p:nvPr userDrawn="1"/>
        </p:nvPicPr>
        <p:blipFill>
          <a:blip r:embed="rId2" cstate="hqprint">
            <a:extLst>
              <a:ext uri="{28A0092B-C50C-407E-A947-70E740481C1C}">
                <a14:useLocalDpi xmlns:a14="http://schemas.microsoft.com/office/drawing/2010/main"/>
              </a:ext>
            </a:extLst>
          </a:blip>
          <a:stretch>
            <a:fillRect/>
          </a:stretch>
        </p:blipFill>
        <p:spPr>
          <a:xfrm>
            <a:off x="88910" y="6238839"/>
            <a:ext cx="1201607" cy="555885"/>
          </a:xfrm>
          <a:prstGeom prst="rect">
            <a:avLst/>
          </a:prstGeom>
        </p:spPr>
      </p:pic>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F05835"/>
                </a:solidFill>
              </a:defRPr>
            </a:lvl1pPr>
          </a:lstStyle>
          <a:p>
            <a:r>
              <a:rPr lang="en-US"/>
              <a:t>Discussion Questions</a:t>
            </a:r>
          </a:p>
        </p:txBody>
      </p:sp>
    </p:spTree>
    <p:extLst>
      <p:ext uri="{BB962C8B-B14F-4D97-AF65-F5344CB8AC3E}">
        <p14:creationId xmlns:p14="http://schemas.microsoft.com/office/powerpoint/2010/main" val="3320207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RI_Jr Asses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36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03C0F96E-2D76-183F-062B-8C51FBC5168C}"/>
              </a:ext>
            </a:extLst>
          </p:cNvPr>
          <p:cNvSpPr>
            <a:spLocks noGrp="1"/>
          </p:cNvSpPr>
          <p:nvPr>
            <p:ph idx="1"/>
          </p:nvPr>
        </p:nvSpPr>
        <p:spPr>
          <a:xfrm>
            <a:off x="1290517" y="1295401"/>
            <a:ext cx="10688648" cy="5268686"/>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364B9F"/>
                </a:solidFill>
              </a:defRPr>
            </a:lvl1pPr>
          </a:lstStyle>
          <a:p>
            <a:r>
              <a:rPr lang="en-US"/>
              <a:t>Assessment</a:t>
            </a:r>
          </a:p>
        </p:txBody>
      </p:sp>
      <p:pic>
        <p:nvPicPr>
          <p:cNvPr id="9" name="Picture 8" descr="A black and white logo with orange splash&#10;&#10;Description automatically generated">
            <a:extLst>
              <a:ext uri="{FF2B5EF4-FFF2-40B4-BE49-F238E27FC236}">
                <a16:creationId xmlns:a16="http://schemas.microsoft.com/office/drawing/2014/main" id="{D7797696-62B0-3ED0-015F-0FC07C8DA3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Tree>
    <p:extLst>
      <p:ext uri="{BB962C8B-B14F-4D97-AF65-F5344CB8AC3E}">
        <p14:creationId xmlns:p14="http://schemas.microsoft.com/office/powerpoint/2010/main" val="6411342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I_Jr Assess spli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6E9D033-5E4A-B665-F0E4-FD119255FF85}"/>
              </a:ext>
            </a:extLst>
          </p:cNvPr>
          <p:cNvSpPr/>
          <p:nvPr userDrawn="1"/>
        </p:nvSpPr>
        <p:spPr>
          <a:xfrm>
            <a:off x="0" y="0"/>
            <a:ext cx="877617" cy="6858000"/>
          </a:xfrm>
          <a:prstGeom prst="rect">
            <a:avLst/>
          </a:prstGeom>
          <a:solidFill>
            <a:srgbClr val="36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Placeholder 1">
            <a:extLst>
              <a:ext uri="{FF2B5EF4-FFF2-40B4-BE49-F238E27FC236}">
                <a16:creationId xmlns:a16="http://schemas.microsoft.com/office/drawing/2014/main" id="{A1829140-4B6E-2564-5ED7-7AB90AC5031C}"/>
              </a:ext>
            </a:extLst>
          </p:cNvPr>
          <p:cNvSpPr>
            <a:spLocks noGrp="1"/>
          </p:cNvSpPr>
          <p:nvPr>
            <p:ph type="title" hasCustomPrompt="1"/>
          </p:nvPr>
        </p:nvSpPr>
        <p:spPr>
          <a:xfrm>
            <a:off x="1001486" y="136526"/>
            <a:ext cx="10977679" cy="962932"/>
          </a:xfrm>
          <a:prstGeom prst="rect">
            <a:avLst/>
          </a:prstGeom>
        </p:spPr>
        <p:txBody>
          <a:bodyPr vert="horz" lIns="91440" tIns="45720" rIns="91440" bIns="45720" rtlCol="0" anchor="ctr">
            <a:normAutofit/>
          </a:bodyPr>
          <a:lstStyle>
            <a:lvl1pPr>
              <a:defRPr>
                <a:solidFill>
                  <a:srgbClr val="364B9F"/>
                </a:solidFill>
              </a:defRPr>
            </a:lvl1pPr>
          </a:lstStyle>
          <a:p>
            <a:r>
              <a:rPr lang="en-US"/>
              <a:t>Assessment</a:t>
            </a:r>
          </a:p>
        </p:txBody>
      </p:sp>
      <p:pic>
        <p:nvPicPr>
          <p:cNvPr id="9" name="Picture 8" descr="A black and white logo with orange splash&#10;&#10;Description automatically generated">
            <a:extLst>
              <a:ext uri="{FF2B5EF4-FFF2-40B4-BE49-F238E27FC236}">
                <a16:creationId xmlns:a16="http://schemas.microsoft.com/office/drawing/2014/main" id="{D7797696-62B0-3ED0-015F-0FC07C8DA3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440" y="6236208"/>
            <a:ext cx="1220415" cy="557784"/>
          </a:xfrm>
          <a:prstGeom prst="rect">
            <a:avLst/>
          </a:prstGeom>
        </p:spPr>
      </p:pic>
      <p:sp>
        <p:nvSpPr>
          <p:cNvPr id="4" name="Content Placeholder 2">
            <a:extLst>
              <a:ext uri="{FF2B5EF4-FFF2-40B4-BE49-F238E27FC236}">
                <a16:creationId xmlns:a16="http://schemas.microsoft.com/office/drawing/2014/main" id="{4533CBFA-D826-8A58-9F1E-50DD9290F4CF}"/>
              </a:ext>
            </a:extLst>
          </p:cNvPr>
          <p:cNvSpPr>
            <a:spLocks noGrp="1"/>
          </p:cNvSpPr>
          <p:nvPr>
            <p:ph idx="1"/>
          </p:nvPr>
        </p:nvSpPr>
        <p:spPr>
          <a:xfrm>
            <a:off x="1290517" y="1295401"/>
            <a:ext cx="5290165" cy="5426072"/>
          </a:xfrm>
          <a:solidFill>
            <a:schemeClr val="bg1"/>
          </a:solidFill>
        </p:spPr>
        <p:txBody>
          <a:bodyPr/>
          <a:lstStyle>
            <a:lvl1pPr>
              <a:defRPr sz="3200">
                <a:latin typeface="Lexend Light Light" pitchFamily="2" charset="77"/>
              </a:defRPr>
            </a:lvl1pPr>
            <a:lvl2pPr>
              <a:defRPr sz="2800">
                <a:latin typeface="Lexend Light Light" pitchFamily="2" charset="77"/>
              </a:defRPr>
            </a:lvl2pPr>
            <a:lvl3pPr>
              <a:defRPr sz="2400">
                <a:latin typeface="Lexend Light Light" pitchFamily="2" charset="77"/>
              </a:defRPr>
            </a:lvl3pPr>
            <a:lvl4pPr>
              <a:defRPr sz="2000">
                <a:latin typeface="Lexend Light Light" pitchFamily="2" charset="77"/>
              </a:defRPr>
            </a:lvl4pPr>
            <a:lvl5pPr>
              <a:defRPr sz="2000">
                <a:latin typeface="Lexend Light Light" pitchFamily="2" charset="77"/>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8">
            <a:extLst>
              <a:ext uri="{FF2B5EF4-FFF2-40B4-BE49-F238E27FC236}">
                <a16:creationId xmlns:a16="http://schemas.microsoft.com/office/drawing/2014/main" id="{001B40F6-C55F-1026-7873-D1AC64EB8218}"/>
              </a:ext>
            </a:extLst>
          </p:cNvPr>
          <p:cNvSpPr>
            <a:spLocks noGrp="1"/>
          </p:cNvSpPr>
          <p:nvPr>
            <p:ph type="pic" sz="quarter" idx="12"/>
          </p:nvPr>
        </p:nvSpPr>
        <p:spPr>
          <a:xfrm>
            <a:off x="6745001" y="1295401"/>
            <a:ext cx="5234164" cy="5285280"/>
          </a:xfrm>
          <a:effectLst>
            <a:outerShdw blurRad="177800" dist="38100" dir="2700000" algn="tl" rotWithShape="0">
              <a:prstClr val="black">
                <a:alpha val="40000"/>
              </a:prstClr>
            </a:outerShdw>
          </a:effectLst>
        </p:spPr>
        <p:txBody>
          <a:bodyPr/>
          <a:lstStyle/>
          <a:p>
            <a:endParaRPr lang="en-US"/>
          </a:p>
        </p:txBody>
      </p:sp>
    </p:spTree>
    <p:extLst>
      <p:ext uri="{BB962C8B-B14F-4D97-AF65-F5344CB8AC3E}">
        <p14:creationId xmlns:p14="http://schemas.microsoft.com/office/powerpoint/2010/main" val="39113314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I_Jr Title">
    <p:bg>
      <p:bgPr>
        <a:solidFill>
          <a:srgbClr val="364B9F"/>
        </a:solidFill>
        <a:effectLst/>
      </p:bgPr>
    </p:bg>
    <p:spTree>
      <p:nvGrpSpPr>
        <p:cNvPr id="1" name=""/>
        <p:cNvGrpSpPr/>
        <p:nvPr/>
      </p:nvGrpSpPr>
      <p:grpSpPr>
        <a:xfrm>
          <a:off x="0" y="0"/>
          <a:ext cx="0" cy="0"/>
          <a:chOff x="0" y="0"/>
          <a:chExt cx="0" cy="0"/>
        </a:xfrm>
      </p:grpSpPr>
      <p:pic>
        <p:nvPicPr>
          <p:cNvPr id="2" name="Picture 1" descr="A black and white logo with orange and white letters&#10;&#10;Description automatically generated">
            <a:extLst>
              <a:ext uri="{FF2B5EF4-FFF2-40B4-BE49-F238E27FC236}">
                <a16:creationId xmlns:a16="http://schemas.microsoft.com/office/drawing/2014/main" id="{099089D4-93F6-B93A-8510-0579EE6DFFC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95015" y="1319331"/>
            <a:ext cx="6601968" cy="3017394"/>
          </a:xfrm>
          <a:prstGeom prst="rect">
            <a:avLst/>
          </a:prstGeom>
        </p:spPr>
      </p:pic>
      <p:sp>
        <p:nvSpPr>
          <p:cNvPr id="4" name="Text Placeholder 3">
            <a:extLst>
              <a:ext uri="{FF2B5EF4-FFF2-40B4-BE49-F238E27FC236}">
                <a16:creationId xmlns:a16="http://schemas.microsoft.com/office/drawing/2014/main" id="{F36B7462-3758-56C9-286D-5F719D392F2B}"/>
              </a:ext>
            </a:extLst>
          </p:cNvPr>
          <p:cNvSpPr>
            <a:spLocks noGrp="1"/>
          </p:cNvSpPr>
          <p:nvPr>
            <p:ph type="body" sz="quarter" idx="10"/>
          </p:nvPr>
        </p:nvSpPr>
        <p:spPr>
          <a:xfrm>
            <a:off x="969714" y="4601980"/>
            <a:ext cx="10252569" cy="1728436"/>
          </a:xfrm>
        </p:spPr>
        <p:txBody>
          <a:bodyPr anchor="t">
            <a:normAutofit/>
          </a:bodyPr>
          <a:lstStyle>
            <a:lvl1pPr marL="0" indent="0" algn="ctr">
              <a:buNone/>
              <a:defRPr sz="4000" b="0">
                <a:solidFill>
                  <a:schemeClr val="bg1"/>
                </a:solidFill>
                <a:latin typeface="Libre Baskerville" panose="02000000000000000000" pitchFamily="2" charset="0"/>
              </a:defRPr>
            </a:lvl1pPr>
            <a:lvl2pPr marL="457200" indent="0">
              <a:buNone/>
              <a:defRPr>
                <a:latin typeface="Libre Baskerville" panose="02000000000000000000" pitchFamily="2" charset="0"/>
              </a:defRPr>
            </a:lvl2pPr>
            <a:lvl3pPr marL="914400" indent="0">
              <a:buNone/>
              <a:defRPr>
                <a:latin typeface="Libre Baskerville" panose="02000000000000000000" pitchFamily="2" charset="0"/>
              </a:defRPr>
            </a:lvl3pPr>
            <a:lvl4pPr marL="1371600" indent="0">
              <a:buNone/>
              <a:defRPr>
                <a:latin typeface="Libre Baskerville" panose="02000000000000000000" pitchFamily="2" charset="0"/>
              </a:defRPr>
            </a:lvl4pPr>
            <a:lvl5pPr marL="1828800" indent="0">
              <a:buNone/>
              <a:defRPr>
                <a:latin typeface="Libre Baskerville" panose="02000000000000000000" pitchFamily="2" charset="0"/>
              </a:defRPr>
            </a:lvl5pPr>
          </a:lstStyle>
          <a:p>
            <a:pPr lvl="0"/>
            <a:r>
              <a:rPr lang="en-US"/>
              <a:t>Click to edit Master text styles</a:t>
            </a:r>
          </a:p>
        </p:txBody>
      </p:sp>
    </p:spTree>
    <p:extLst>
      <p:ext uri="{BB962C8B-B14F-4D97-AF65-F5344CB8AC3E}">
        <p14:creationId xmlns:p14="http://schemas.microsoft.com/office/powerpoint/2010/main" val="15456875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RI_Jr Color Key">
    <p:bg>
      <p:bgPr>
        <a:solidFill>
          <a:schemeClr val="bg2"/>
        </a:solidFill>
        <a:effectLst/>
      </p:bgPr>
    </p:bg>
    <p:spTree>
      <p:nvGrpSpPr>
        <p:cNvPr id="1" name=""/>
        <p:cNvGrpSpPr/>
        <p:nvPr/>
      </p:nvGrpSpPr>
      <p:grpSpPr>
        <a:xfrm>
          <a:off x="0" y="0"/>
          <a:ext cx="0" cy="0"/>
          <a:chOff x="0" y="0"/>
          <a:chExt cx="0" cy="0"/>
        </a:xfrm>
      </p:grpSpPr>
      <p:pic>
        <p:nvPicPr>
          <p:cNvPr id="11" name="Picture 10" descr="A black and orange logo&#10;&#10;Description automatically generated">
            <a:extLst>
              <a:ext uri="{FF2B5EF4-FFF2-40B4-BE49-F238E27FC236}">
                <a16:creationId xmlns:a16="http://schemas.microsoft.com/office/drawing/2014/main" id="{F6566EDB-7F80-097C-21C6-3AB1097E1F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3563" y="6236208"/>
            <a:ext cx="1200150" cy="552450"/>
          </a:xfrm>
          <a:prstGeom prst="rect">
            <a:avLst/>
          </a:prstGeom>
        </p:spPr>
      </p:pic>
      <p:pic>
        <p:nvPicPr>
          <p:cNvPr id="10" name="Graphic 9" descr="Pencil with solid fill">
            <a:extLst>
              <a:ext uri="{FF2B5EF4-FFF2-40B4-BE49-F238E27FC236}">
                <a16:creationId xmlns:a16="http://schemas.microsoft.com/office/drawing/2014/main" id="{1CDD34CC-4046-8FD3-B704-3D1268F7145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flipH="1">
            <a:off x="7515699" y="1803112"/>
            <a:ext cx="731520" cy="731520"/>
          </a:xfrm>
          <a:prstGeom prst="rect">
            <a:avLst/>
          </a:prstGeom>
        </p:spPr>
      </p:pic>
      <p:pic>
        <p:nvPicPr>
          <p:cNvPr id="12" name="Graphic 11" descr="Open book with solid fill">
            <a:extLst>
              <a:ext uri="{FF2B5EF4-FFF2-40B4-BE49-F238E27FC236}">
                <a16:creationId xmlns:a16="http://schemas.microsoft.com/office/drawing/2014/main" id="{7231E29E-222F-085E-5337-46AF69455F7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732607" y="4157359"/>
            <a:ext cx="719137" cy="719137"/>
          </a:xfrm>
          <a:prstGeom prst="rect">
            <a:avLst/>
          </a:prstGeom>
        </p:spPr>
      </p:pic>
      <p:sp>
        <p:nvSpPr>
          <p:cNvPr id="13" name="Rectangle 12">
            <a:extLst>
              <a:ext uri="{FF2B5EF4-FFF2-40B4-BE49-F238E27FC236}">
                <a16:creationId xmlns:a16="http://schemas.microsoft.com/office/drawing/2014/main" id="{E233BED7-5C4D-94FA-8A1E-C8224CBCA2CF}"/>
              </a:ext>
            </a:extLst>
          </p:cNvPr>
          <p:cNvSpPr/>
          <p:nvPr userDrawn="1"/>
        </p:nvSpPr>
        <p:spPr>
          <a:xfrm>
            <a:off x="212835" y="2757396"/>
            <a:ext cx="3749039" cy="2534132"/>
          </a:xfrm>
          <a:prstGeom prst="rect">
            <a:avLst/>
          </a:prstGeom>
          <a:solidFill>
            <a:srgbClr val="F05835"/>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Discussion</a:t>
            </a:r>
          </a:p>
        </p:txBody>
      </p:sp>
      <p:pic>
        <p:nvPicPr>
          <p:cNvPr id="8" name="Graphic 7" descr="Chat with solid fill">
            <a:extLst>
              <a:ext uri="{FF2B5EF4-FFF2-40B4-BE49-F238E27FC236}">
                <a16:creationId xmlns:a16="http://schemas.microsoft.com/office/drawing/2014/main" id="{F97462E7-332D-47D5-1F8B-0E37FFA7E98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22423" y="2757396"/>
            <a:ext cx="2133591" cy="2133591"/>
          </a:xfrm>
          <a:prstGeom prst="rect">
            <a:avLst/>
          </a:prstGeom>
        </p:spPr>
      </p:pic>
      <p:sp>
        <p:nvSpPr>
          <p:cNvPr id="15" name="Rectangle 14">
            <a:extLst>
              <a:ext uri="{FF2B5EF4-FFF2-40B4-BE49-F238E27FC236}">
                <a16:creationId xmlns:a16="http://schemas.microsoft.com/office/drawing/2014/main" id="{AC33BFFF-422A-54BA-D6AA-9A48B8800C2E}"/>
              </a:ext>
            </a:extLst>
          </p:cNvPr>
          <p:cNvSpPr/>
          <p:nvPr userDrawn="1"/>
        </p:nvSpPr>
        <p:spPr>
          <a:xfrm>
            <a:off x="4217655" y="2757396"/>
            <a:ext cx="3749039" cy="2534132"/>
          </a:xfrm>
          <a:prstGeom prst="rect">
            <a:avLst/>
          </a:prstGeom>
          <a:solidFill>
            <a:schemeClr val="accent3"/>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Primary Source</a:t>
            </a:r>
          </a:p>
        </p:txBody>
      </p:sp>
      <p:pic>
        <p:nvPicPr>
          <p:cNvPr id="16" name="Graphic 15" descr="Open book with solid fill">
            <a:extLst>
              <a:ext uri="{FF2B5EF4-FFF2-40B4-BE49-F238E27FC236}">
                <a16:creationId xmlns:a16="http://schemas.microsoft.com/office/drawing/2014/main" id="{980C4427-001B-0BA2-8CF5-9041D6E79C7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381456" y="2891561"/>
            <a:ext cx="1681761" cy="1681761"/>
          </a:xfrm>
          <a:prstGeom prst="rect">
            <a:avLst/>
          </a:prstGeom>
        </p:spPr>
      </p:pic>
      <p:sp>
        <p:nvSpPr>
          <p:cNvPr id="14" name="Rectangle 13">
            <a:extLst>
              <a:ext uri="{FF2B5EF4-FFF2-40B4-BE49-F238E27FC236}">
                <a16:creationId xmlns:a16="http://schemas.microsoft.com/office/drawing/2014/main" id="{7D24008A-6B62-DF86-AF32-0992FDC08B9C}"/>
              </a:ext>
            </a:extLst>
          </p:cNvPr>
          <p:cNvSpPr/>
          <p:nvPr userDrawn="1"/>
        </p:nvSpPr>
        <p:spPr>
          <a:xfrm>
            <a:off x="8222473" y="2757396"/>
            <a:ext cx="3749039" cy="2534132"/>
          </a:xfrm>
          <a:prstGeom prst="rect">
            <a:avLst/>
          </a:prstGeom>
          <a:solidFill>
            <a:srgbClr val="364B9F"/>
          </a:solidFill>
          <a:ln>
            <a:noFill/>
          </a:ln>
          <a:effectLst>
            <a:outerShdw blurRad="177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endParaRPr lang="en-US" sz="3600">
              <a:solidFill>
                <a:schemeClr val="bg1"/>
              </a:solidFill>
              <a:latin typeface="Lexend" pitchFamily="2" charset="77"/>
            </a:endParaRPr>
          </a:p>
          <a:p>
            <a:pPr algn="ctr"/>
            <a:r>
              <a:rPr lang="en-US" sz="3600">
                <a:solidFill>
                  <a:schemeClr val="bg1"/>
                </a:solidFill>
                <a:latin typeface="Lexend" pitchFamily="2" charset="77"/>
              </a:rPr>
              <a:t>Assessment</a:t>
            </a:r>
          </a:p>
        </p:txBody>
      </p:sp>
      <p:pic>
        <p:nvPicPr>
          <p:cNvPr id="17" name="Graphic 16" descr="Pencil with solid fill">
            <a:extLst>
              <a:ext uri="{FF2B5EF4-FFF2-40B4-BE49-F238E27FC236}">
                <a16:creationId xmlns:a16="http://schemas.microsoft.com/office/drawing/2014/main" id="{DAB6A9C4-DF92-0645-8821-F60F2DE807E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20782001" flipH="1">
            <a:off x="9204273" y="2844577"/>
            <a:ext cx="1775727" cy="1775727"/>
          </a:xfrm>
          <a:prstGeom prst="rect">
            <a:avLst/>
          </a:prstGeom>
        </p:spPr>
      </p:pic>
      <p:sp>
        <p:nvSpPr>
          <p:cNvPr id="28" name="TextBox 27">
            <a:extLst>
              <a:ext uri="{FF2B5EF4-FFF2-40B4-BE49-F238E27FC236}">
                <a16:creationId xmlns:a16="http://schemas.microsoft.com/office/drawing/2014/main" id="{1BD52016-8DDA-210C-965F-0C75F477D7E5}"/>
              </a:ext>
            </a:extLst>
          </p:cNvPr>
          <p:cNvSpPr txBox="1"/>
          <p:nvPr userDrawn="1"/>
        </p:nvSpPr>
        <p:spPr>
          <a:xfrm>
            <a:off x="1754343" y="858432"/>
            <a:ext cx="8935986" cy="1015663"/>
          </a:xfrm>
          <a:prstGeom prst="rect">
            <a:avLst/>
          </a:prstGeom>
          <a:noFill/>
        </p:spPr>
        <p:txBody>
          <a:bodyPr wrap="square" rtlCol="0">
            <a:spAutoFit/>
          </a:bodyPr>
          <a:lstStyle/>
          <a:p>
            <a:pPr algn="ctr"/>
            <a:r>
              <a:rPr lang="en-US" sz="6000">
                <a:solidFill>
                  <a:schemeClr val="accent2"/>
                </a:solidFill>
                <a:latin typeface="Libre Baskerville" panose="02000000000000000000" pitchFamily="2" charset="0"/>
              </a:rPr>
              <a:t>Slide Deck Color Key</a:t>
            </a:r>
          </a:p>
        </p:txBody>
      </p:sp>
    </p:spTree>
    <p:extLst>
      <p:ext uri="{BB962C8B-B14F-4D97-AF65-F5344CB8AC3E}">
        <p14:creationId xmlns:p14="http://schemas.microsoft.com/office/powerpoint/2010/main" val="4037773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3F40E-42E0-1B49-9D09-2A985E9D26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62265-7207-8E4B-B38C-92C2CC136F44}"/>
              </a:ext>
            </a:extLst>
          </p:cNvPr>
          <p:cNvSpPr>
            <a:spLocks noGrp="1"/>
          </p:cNvSpPr>
          <p:nvPr>
            <p:ph sz="half" idx="1"/>
          </p:nvPr>
        </p:nvSpPr>
        <p:spPr>
          <a:xfrm>
            <a:off x="207578" y="1631987"/>
            <a:ext cx="5736022"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1978FD-26C5-4443-8855-2D15CAD79ADF}"/>
              </a:ext>
            </a:extLst>
          </p:cNvPr>
          <p:cNvSpPr>
            <a:spLocks noGrp="1"/>
          </p:cNvSpPr>
          <p:nvPr>
            <p:ph sz="half" idx="2"/>
          </p:nvPr>
        </p:nvSpPr>
        <p:spPr>
          <a:xfrm>
            <a:off x="6095999" y="1631987"/>
            <a:ext cx="5883165" cy="45966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4702DBC5-49CC-FB48-9072-ED540324DE41}"/>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34E61766-EA53-4645-B758-141838A328D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4" name="Date Placeholder 3">
            <a:extLst>
              <a:ext uri="{FF2B5EF4-FFF2-40B4-BE49-F238E27FC236}">
                <a16:creationId xmlns:a16="http://schemas.microsoft.com/office/drawing/2014/main" id="{FBE5E5FF-E748-1D46-98EE-F9D1839CCCAF}"/>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49AC225C-49B4-E545-B3D2-A80E86B5E786}" type="datetime1">
              <a:rPr lang="en-US" smtClean="0"/>
              <a:t>10/18/2024</a:t>
            </a:fld>
            <a:endParaRPr lang="en-US"/>
          </a:p>
        </p:txBody>
      </p:sp>
      <p:pic>
        <p:nvPicPr>
          <p:cNvPr id="6" name="Picture 5">
            <a:extLst>
              <a:ext uri="{FF2B5EF4-FFF2-40B4-BE49-F238E27FC236}">
                <a16:creationId xmlns:a16="http://schemas.microsoft.com/office/drawing/2014/main" id="{3C082319-4E77-37A3-32BD-47BCC656D1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752739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2B15A0-1BAC-2847-9689-C70F2BF9043E}"/>
              </a:ext>
            </a:extLst>
          </p:cNvPr>
          <p:cNvSpPr>
            <a:spLocks noGrp="1"/>
          </p:cNvSpPr>
          <p:nvPr>
            <p:ph type="body" idx="1"/>
          </p:nvPr>
        </p:nvSpPr>
        <p:spPr>
          <a:xfrm>
            <a:off x="207578" y="1681163"/>
            <a:ext cx="578999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737BA3-0795-8E43-9E82-A9183B37B6B0}"/>
              </a:ext>
            </a:extLst>
          </p:cNvPr>
          <p:cNvSpPr>
            <a:spLocks noGrp="1"/>
          </p:cNvSpPr>
          <p:nvPr>
            <p:ph sz="half" idx="2"/>
          </p:nvPr>
        </p:nvSpPr>
        <p:spPr>
          <a:xfrm>
            <a:off x="207578" y="2505075"/>
            <a:ext cx="5789997"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4E9F4F4-296C-DB48-B251-1730805EA173}"/>
              </a:ext>
            </a:extLst>
          </p:cNvPr>
          <p:cNvSpPr>
            <a:spLocks noGrp="1"/>
          </p:cNvSpPr>
          <p:nvPr>
            <p:ph type="body" sz="quarter" idx="3"/>
          </p:nvPr>
        </p:nvSpPr>
        <p:spPr>
          <a:xfrm>
            <a:off x="6172199" y="1681163"/>
            <a:ext cx="5806965" cy="823912"/>
          </a:xfr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F2CC00-8374-604A-BB53-194D0A14FF33}"/>
              </a:ext>
            </a:extLst>
          </p:cNvPr>
          <p:cNvSpPr>
            <a:spLocks noGrp="1"/>
          </p:cNvSpPr>
          <p:nvPr>
            <p:ph sz="quarter" idx="4"/>
          </p:nvPr>
        </p:nvSpPr>
        <p:spPr>
          <a:xfrm>
            <a:off x="6172199" y="2505075"/>
            <a:ext cx="5806965" cy="3527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21D6263D-3FCC-8C43-A4B6-20BF2C86264C}"/>
              </a:ext>
            </a:extLst>
          </p:cNvPr>
          <p:cNvSpPr>
            <a:spLocks noGrp="1"/>
          </p:cNvSpPr>
          <p:nvPr>
            <p:ph type="title"/>
          </p:nvPr>
        </p:nvSpPr>
        <p:spPr>
          <a:xfrm>
            <a:off x="207578" y="136525"/>
            <a:ext cx="11771587" cy="1325563"/>
          </a:xfrm>
        </p:spPr>
        <p:txBody>
          <a:bodyPr/>
          <a:lstStyle/>
          <a:p>
            <a:r>
              <a:rPr lang="en-US"/>
              <a:t>Click to edit Master title style</a:t>
            </a:r>
          </a:p>
        </p:txBody>
      </p:sp>
      <p:sp>
        <p:nvSpPr>
          <p:cNvPr id="12" name="Slide Number Placeholder 5">
            <a:extLst>
              <a:ext uri="{FF2B5EF4-FFF2-40B4-BE49-F238E27FC236}">
                <a16:creationId xmlns:a16="http://schemas.microsoft.com/office/drawing/2014/main" id="{1A0352A0-6AE5-084E-A3FC-8C4094BC2DAB}"/>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3" name="Footer Placeholder 4">
            <a:extLst>
              <a:ext uri="{FF2B5EF4-FFF2-40B4-BE49-F238E27FC236}">
                <a16:creationId xmlns:a16="http://schemas.microsoft.com/office/drawing/2014/main" id="{BE28A856-E53C-CE42-AFD9-72AE94CB2803}"/>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5" name="Date Placeholder 3">
            <a:extLst>
              <a:ext uri="{FF2B5EF4-FFF2-40B4-BE49-F238E27FC236}">
                <a16:creationId xmlns:a16="http://schemas.microsoft.com/office/drawing/2014/main" id="{4145A67B-5B75-B141-BAFC-A079A83B381C}"/>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EB31A356-B290-0843-B71F-78F5FB98E932}" type="datetime1">
              <a:rPr lang="en-US" smtClean="0"/>
              <a:t>10/18/2024</a:t>
            </a:fld>
            <a:endParaRPr lang="en-US"/>
          </a:p>
        </p:txBody>
      </p:sp>
      <p:pic>
        <p:nvPicPr>
          <p:cNvPr id="7" name="Picture 6">
            <a:extLst>
              <a:ext uri="{FF2B5EF4-FFF2-40B4-BE49-F238E27FC236}">
                <a16:creationId xmlns:a16="http://schemas.microsoft.com/office/drawing/2014/main" id="{530A6E76-365B-8F74-3D76-77A920195E9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152318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esenter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3FD26-EFDA-2E40-8D1F-CABE04B6A85D}"/>
              </a:ext>
            </a:extLst>
          </p:cNvPr>
          <p:cNvSpPr>
            <a:spLocks noGrp="1"/>
          </p:cNvSpPr>
          <p:nvPr>
            <p:ph type="title"/>
          </p:nvPr>
        </p:nvSpPr>
        <p:spPr>
          <a:xfrm>
            <a:off x="4572000" y="322262"/>
            <a:ext cx="7407166" cy="907098"/>
          </a:xfrm>
        </p:spPr>
        <p:txBody>
          <a:bodyPr anchor="b">
            <a:normAutofit/>
          </a:bodyPr>
          <a:lstStyle>
            <a:lvl1pPr algn="l">
              <a:defRPr sz="3600">
                <a:solidFill>
                  <a:schemeClr val="accent1"/>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AB55EB7C-D6EB-5045-AA6E-2E6412D64CAB}"/>
              </a:ext>
            </a:extLst>
          </p:cNvPr>
          <p:cNvSpPr>
            <a:spLocks noGrp="1"/>
          </p:cNvSpPr>
          <p:nvPr>
            <p:ph type="pic" idx="1"/>
          </p:nvPr>
        </p:nvSpPr>
        <p:spPr>
          <a:xfrm>
            <a:off x="296132" y="322262"/>
            <a:ext cx="3948203" cy="4036378"/>
          </a:xfrm>
          <a:effectLst>
            <a:outerShdw blurRad="316295"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FF88726-E261-564C-A8C8-ADE3498535D7}"/>
              </a:ext>
            </a:extLst>
          </p:cNvPr>
          <p:cNvSpPr>
            <a:spLocks noGrp="1"/>
          </p:cNvSpPr>
          <p:nvPr>
            <p:ph type="body" sz="half" idx="2"/>
          </p:nvPr>
        </p:nvSpPr>
        <p:spPr>
          <a:xfrm>
            <a:off x="4572000" y="2255520"/>
            <a:ext cx="7407166" cy="382016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BBE83A78-6084-E34A-AFA9-A3776046C2F3}"/>
              </a:ext>
            </a:extLst>
          </p:cNvPr>
          <p:cNvSpPr>
            <a:spLocks noGrp="1"/>
          </p:cNvSpPr>
          <p:nvPr>
            <p:ph type="sldNum" sz="quarter" idx="12"/>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0EC2878E-9CFE-D94E-9EE5-B9CCCEA47FAA}"/>
              </a:ext>
            </a:extLst>
          </p:cNvPr>
          <p:cNvSpPr>
            <a:spLocks noGrp="1"/>
          </p:cNvSpPr>
          <p:nvPr>
            <p:ph type="ftr" sz="quarter" idx="11"/>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6" name="Date Placeholder 3">
            <a:extLst>
              <a:ext uri="{FF2B5EF4-FFF2-40B4-BE49-F238E27FC236}">
                <a16:creationId xmlns:a16="http://schemas.microsoft.com/office/drawing/2014/main" id="{952B849A-CA68-2D44-8094-B1F81224AF5B}"/>
              </a:ext>
            </a:extLst>
          </p:cNvPr>
          <p:cNvSpPr>
            <a:spLocks noGrp="1"/>
          </p:cNvSpPr>
          <p:nvPr>
            <p:ph type="dt" sz="half" idx="10"/>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70BBB9D8-B323-4A4A-A8C1-C48591FFC018}" type="datetime1">
              <a:rPr lang="en-US" smtClean="0"/>
              <a:t>10/18/2024</a:t>
            </a:fld>
            <a:endParaRPr lang="en-US"/>
          </a:p>
        </p:txBody>
      </p:sp>
      <p:sp>
        <p:nvSpPr>
          <p:cNvPr id="7" name="Content Placeholder 6">
            <a:extLst>
              <a:ext uri="{FF2B5EF4-FFF2-40B4-BE49-F238E27FC236}">
                <a16:creationId xmlns:a16="http://schemas.microsoft.com/office/drawing/2014/main" id="{765293A5-EBC4-605D-AE90-ECD036E47188}"/>
              </a:ext>
            </a:extLst>
          </p:cNvPr>
          <p:cNvSpPr>
            <a:spLocks noGrp="1"/>
          </p:cNvSpPr>
          <p:nvPr>
            <p:ph sz="quarter" idx="13"/>
          </p:nvPr>
        </p:nvSpPr>
        <p:spPr>
          <a:xfrm>
            <a:off x="4572000" y="1365504"/>
            <a:ext cx="7407166" cy="707135"/>
          </a:xfrm>
        </p:spPr>
        <p:txBody>
          <a:bodyPr>
            <a:normAutofit/>
          </a:bodyPr>
          <a:lstStyle>
            <a:lvl1pPr marL="0" indent="0">
              <a:buNone/>
              <a:defRPr sz="2400" i="1">
                <a:solidFill>
                  <a:schemeClr val="accent2"/>
                </a:solidFill>
              </a:defRPr>
            </a:lvl1pPr>
            <a:lvl2pPr marL="457200" indent="0">
              <a:buNone/>
              <a:defRPr i="1">
                <a:solidFill>
                  <a:schemeClr val="accent2"/>
                </a:solidFill>
              </a:defRPr>
            </a:lvl2pPr>
            <a:lvl3pPr marL="914400" indent="0">
              <a:buNone/>
              <a:defRPr i="1">
                <a:solidFill>
                  <a:schemeClr val="accent2"/>
                </a:solidFill>
              </a:defRPr>
            </a:lvl3pPr>
            <a:lvl4pPr marL="1371600" indent="0">
              <a:buNone/>
              <a:defRPr i="1">
                <a:solidFill>
                  <a:schemeClr val="accent2"/>
                </a:solidFill>
              </a:defRPr>
            </a:lvl4pPr>
            <a:lvl5pPr marL="1828800" indent="0">
              <a:buNone/>
              <a:defRPr i="1">
                <a:solidFill>
                  <a:schemeClr val="accent2"/>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3A2C16C8-00E8-8339-2B75-72DCD784650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7458" y="6419236"/>
            <a:ext cx="1052402" cy="411480"/>
          </a:xfrm>
          <a:prstGeom prst="rect">
            <a:avLst/>
          </a:prstGeom>
        </p:spPr>
      </p:pic>
    </p:spTree>
    <p:extLst>
      <p:ext uri="{BB962C8B-B14F-4D97-AF65-F5344CB8AC3E}">
        <p14:creationId xmlns:p14="http://schemas.microsoft.com/office/powerpoint/2010/main" val="322072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27A2E82-F76B-2548-B67E-A44FEEC1AFE5}"/>
              </a:ext>
            </a:extLst>
          </p:cNvPr>
          <p:cNvSpPr/>
          <p:nvPr userDrawn="1"/>
        </p:nvSpPr>
        <p:spPr>
          <a:xfrm>
            <a:off x="10888717" y="6390290"/>
            <a:ext cx="1303282" cy="467710"/>
          </a:xfrm>
          <a:prstGeom prst="rect">
            <a:avLst/>
          </a:prstGeom>
          <a:solidFill>
            <a:schemeClr val="accent2"/>
          </a:solidFill>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677FAF-7424-1746-A4CF-476D410771D5}"/>
              </a:ext>
            </a:extLst>
          </p:cNvPr>
          <p:cNvSpPr/>
          <p:nvPr userDrawn="1"/>
        </p:nvSpPr>
        <p:spPr>
          <a:xfrm>
            <a:off x="-1" y="6390290"/>
            <a:ext cx="10888717" cy="467710"/>
          </a:xfrm>
          <a:prstGeom prst="rect">
            <a:avLst/>
          </a:prstGeom>
          <a:ln>
            <a:noFill/>
          </a:ln>
          <a:effectLst>
            <a:outerShdw blurRad="381000" dist="381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4273883-F5C8-4D43-A171-9D790FBAA4B4}"/>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0670AD-2F87-C04D-8268-611BC8228C59}"/>
              </a:ext>
            </a:extLst>
          </p:cNvPr>
          <p:cNvSpPr>
            <a:spLocks noGrp="1"/>
          </p:cNvSpPr>
          <p:nvPr>
            <p:ph type="body" idx="1"/>
          </p:nvPr>
        </p:nvSpPr>
        <p:spPr>
          <a:xfrm>
            <a:off x="838199" y="1602889"/>
            <a:ext cx="11140966" cy="46473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2C814FFE-B8B2-2966-D23E-D45354C1B49A}"/>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bg1"/>
                </a:solidFill>
                <a:latin typeface="Libre Franklin" pitchFamily="2" charset="77"/>
              </a:defRPr>
            </a:lvl1pPr>
          </a:lstStyle>
          <a:p>
            <a:endParaRPr lang="en-US"/>
          </a:p>
        </p:txBody>
      </p:sp>
      <p:sp>
        <p:nvSpPr>
          <p:cNvPr id="10" name="Date Placeholder 3">
            <a:extLst>
              <a:ext uri="{FF2B5EF4-FFF2-40B4-BE49-F238E27FC236}">
                <a16:creationId xmlns:a16="http://schemas.microsoft.com/office/drawing/2014/main" id="{53616496-F48F-FAD2-2EE1-0E16EC4D60F7}"/>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bg1"/>
                </a:solidFill>
                <a:latin typeface="Libre Franklin" pitchFamily="2" charset="77"/>
              </a:defRPr>
            </a:lvl1pPr>
          </a:lstStyle>
          <a:p>
            <a:fld id="{108B9263-6F05-3641-9778-FA4217B9AAE3}" type="datetime1">
              <a:rPr lang="en-US" smtClean="0"/>
              <a:t>10/18/2024</a:t>
            </a:fld>
            <a:endParaRPr lang="en-US"/>
          </a:p>
        </p:txBody>
      </p:sp>
    </p:spTree>
    <p:extLst>
      <p:ext uri="{BB962C8B-B14F-4D97-AF65-F5344CB8AC3E}">
        <p14:creationId xmlns:p14="http://schemas.microsoft.com/office/powerpoint/2010/main" val="547704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756" r:id="rId6"/>
    <p:sldLayoutId id="2147483652" r:id="rId7"/>
    <p:sldLayoutId id="2147483653" r:id="rId8"/>
    <p:sldLayoutId id="2147483750" r:id="rId9"/>
    <p:sldLayoutId id="2147483751" r:id="rId10"/>
    <p:sldLayoutId id="2147483656" r:id="rId11"/>
    <p:sldLayoutId id="2147483755" r:id="rId12"/>
    <p:sldLayoutId id="2147483660" r:id="rId13"/>
  </p:sldLayoutIdLst>
  <p:hf hdr="0" ftr="0" dt="0"/>
  <p:txStyles>
    <p:titleStyle>
      <a:lvl1pPr algn="l" defTabSz="914400" rtl="0" eaLnBrk="1" latinLnBrk="0" hangingPunct="1">
        <a:lnSpc>
          <a:spcPct val="90000"/>
        </a:lnSpc>
        <a:spcBef>
          <a:spcPct val="0"/>
        </a:spcBef>
        <a:buNone/>
        <a:defRPr sz="4400" b="1" i="0"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Libre Baskerville" panose="02000000000000000000"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Libre Baskerville" panose="02000000000000000000"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Libre Baskerville" panose="02000000000000000000"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10/18/2024</a:t>
            </a:fld>
            <a:endParaRPr lang="en-US"/>
          </a:p>
        </p:txBody>
      </p:sp>
    </p:spTree>
    <p:extLst>
      <p:ext uri="{BB962C8B-B14F-4D97-AF65-F5344CB8AC3E}">
        <p14:creationId xmlns:p14="http://schemas.microsoft.com/office/powerpoint/2010/main" val="3542257644"/>
      </p:ext>
    </p:extLst>
  </p:cSld>
  <p:clrMap bg1="lt1" tx1="dk1" bg2="lt2" tx2="dk2" accent1="accent1" accent2="accent2" accent3="accent3" accent4="accent4" accent5="accent5" accent6="accent6" hlink="hlink" folHlink="folHlink"/>
  <p:sldLayoutIdLst>
    <p:sldLayoutId id="2147483680" r:id="rId1"/>
    <p:sldLayoutId id="2147483662" r:id="rId2"/>
    <p:sldLayoutId id="2147483679" r:id="rId3"/>
    <p:sldLayoutId id="2147483703" r:id="rId4"/>
    <p:sldLayoutId id="2147483661" r:id="rId5"/>
    <p:sldLayoutId id="2147483678" r:id="rId6"/>
    <p:sldLayoutId id="2147483753" r:id="rId7"/>
    <p:sldLayoutId id="2147483759" r:id="rId8"/>
    <p:sldLayoutId id="2147483779" r:id="rId9"/>
  </p:sldLayoutIdLst>
  <p:hf hdr="0" ftr="0" dt="0"/>
  <p:txStyles>
    <p:titleStyle>
      <a:lvl1pPr algn="l" defTabSz="914400" rtl="0" eaLnBrk="1" latinLnBrk="0" hangingPunct="1">
        <a:lnSpc>
          <a:spcPct val="90000"/>
        </a:lnSpc>
        <a:spcBef>
          <a:spcPct val="0"/>
        </a:spcBef>
        <a:buNone/>
        <a:defRPr sz="4400" b="1" kern="1200">
          <a:solidFill>
            <a:schemeClr val="tx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4564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E094AB4D-A502-914A-B761-417E333105C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8FE2E6F1-6348-7242-91FB-86C5D31FA68D}"/>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B9D7FB36-B3A6-F84B-8C67-50449ED59BFA}"/>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8F7FDAD1-B49F-9C47-9449-69530D5E4B2C}" type="datetime1">
              <a:rPr lang="en-US" smtClean="0"/>
              <a:t>10/18/2024</a:t>
            </a:fld>
            <a:endParaRPr lang="en-US"/>
          </a:p>
        </p:txBody>
      </p:sp>
    </p:spTree>
    <p:extLst>
      <p:ext uri="{BB962C8B-B14F-4D97-AF65-F5344CB8AC3E}">
        <p14:creationId xmlns:p14="http://schemas.microsoft.com/office/powerpoint/2010/main" val="312990019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73" r:id="rId3"/>
    <p:sldLayoutId id="2147483766" r:id="rId4"/>
    <p:sldLayoutId id="2147483771" r:id="rId5"/>
    <p:sldLayoutId id="2147483772" r:id="rId6"/>
    <p:sldLayoutId id="2147483767" r:id="rId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Baskerville"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Baskerville"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Baskerville"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Baskerville"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
        <p:nvSpPr>
          <p:cNvPr id="11" name="Slide Number Placeholder 5">
            <a:extLst>
              <a:ext uri="{FF2B5EF4-FFF2-40B4-BE49-F238E27FC236}">
                <a16:creationId xmlns:a16="http://schemas.microsoft.com/office/drawing/2014/main" id="{187DF112-8719-B745-8A60-1445319CDEB1}"/>
              </a:ext>
            </a:extLst>
          </p:cNvPr>
          <p:cNvSpPr>
            <a:spLocks noGrp="1"/>
          </p:cNvSpPr>
          <p:nvPr>
            <p:ph type="sldNum" sz="quarter" idx="4"/>
          </p:nvPr>
        </p:nvSpPr>
        <p:spPr>
          <a:xfrm>
            <a:off x="11101549" y="6442414"/>
            <a:ext cx="877617" cy="365125"/>
          </a:xfrm>
          <a:prstGeom prst="rect">
            <a:avLst/>
          </a:prstGeom>
        </p:spPr>
        <p:txBody>
          <a:bodyPr vert="horz" lIns="91440" tIns="45720" rIns="91440" bIns="45720" rtlCol="0" anchor="ctr"/>
          <a:lstStyle>
            <a:lvl1pPr algn="ctr">
              <a:defRPr sz="1600" b="1" i="0">
                <a:solidFill>
                  <a:schemeClr val="tx1"/>
                </a:solidFill>
                <a:latin typeface="Libre Franklin Black" pitchFamily="2" charset="77"/>
              </a:defRPr>
            </a:lvl1pPr>
          </a:lstStyle>
          <a:p>
            <a:fld id="{74743CB8-03B1-D240-A0C2-C770526C1FDB}" type="slidenum">
              <a:rPr lang="en-US" smtClean="0"/>
              <a:pPr/>
              <a:t>‹#›</a:t>
            </a:fld>
            <a:endParaRPr lang="en-US"/>
          </a:p>
        </p:txBody>
      </p:sp>
      <p:sp>
        <p:nvSpPr>
          <p:cNvPr id="12" name="Footer Placeholder 4">
            <a:extLst>
              <a:ext uri="{FF2B5EF4-FFF2-40B4-BE49-F238E27FC236}">
                <a16:creationId xmlns:a16="http://schemas.microsoft.com/office/drawing/2014/main" id="{BF3F1E45-F1FB-DA48-98C6-5FB06D2BE3A8}"/>
              </a:ext>
            </a:extLst>
          </p:cNvPr>
          <p:cNvSpPr>
            <a:spLocks noGrp="1"/>
          </p:cNvSpPr>
          <p:nvPr>
            <p:ph type="ftr" sz="quarter" idx="3"/>
          </p:nvPr>
        </p:nvSpPr>
        <p:spPr>
          <a:xfrm>
            <a:off x="4038600" y="6442414"/>
            <a:ext cx="6637284" cy="365125"/>
          </a:xfrm>
          <a:prstGeom prst="rect">
            <a:avLst/>
          </a:prstGeom>
        </p:spPr>
        <p:txBody>
          <a:bodyPr vert="horz" lIns="91440" tIns="45720" rIns="91440" bIns="45720" rtlCol="0" anchor="ctr"/>
          <a:lstStyle>
            <a:lvl1pPr algn="ctr">
              <a:defRPr sz="1100" b="0" i="1">
                <a:solidFill>
                  <a:schemeClr val="tx1"/>
                </a:solidFill>
                <a:latin typeface="Libre Franklin" pitchFamily="2" charset="77"/>
              </a:defRPr>
            </a:lvl1pPr>
          </a:lstStyle>
          <a:p>
            <a:endParaRPr lang="en-US"/>
          </a:p>
        </p:txBody>
      </p:sp>
      <p:sp>
        <p:nvSpPr>
          <p:cNvPr id="13" name="Date Placeholder 3">
            <a:extLst>
              <a:ext uri="{FF2B5EF4-FFF2-40B4-BE49-F238E27FC236}">
                <a16:creationId xmlns:a16="http://schemas.microsoft.com/office/drawing/2014/main" id="{C111C806-C257-424D-B341-7C3A857E313F}"/>
              </a:ext>
            </a:extLst>
          </p:cNvPr>
          <p:cNvSpPr>
            <a:spLocks noGrp="1"/>
          </p:cNvSpPr>
          <p:nvPr>
            <p:ph type="dt" sz="half" idx="2"/>
          </p:nvPr>
        </p:nvSpPr>
        <p:spPr>
          <a:xfrm>
            <a:off x="2270234" y="6442414"/>
            <a:ext cx="1555533" cy="365125"/>
          </a:xfrm>
          <a:prstGeom prst="rect">
            <a:avLst/>
          </a:prstGeom>
        </p:spPr>
        <p:txBody>
          <a:bodyPr vert="horz" lIns="91440" tIns="45720" rIns="91440" bIns="45720" rtlCol="0" anchor="ctr"/>
          <a:lstStyle>
            <a:lvl1pPr algn="l">
              <a:defRPr sz="1100" b="0" i="0">
                <a:solidFill>
                  <a:schemeClr val="tx1"/>
                </a:solidFill>
                <a:latin typeface="Libre Franklin" pitchFamily="2" charset="77"/>
              </a:defRPr>
            </a:lvl1pPr>
          </a:lstStyle>
          <a:p>
            <a:fld id="{A28E5BD1-723F-5743-815C-AA13F68B6F1E}" type="datetime1">
              <a:rPr lang="en-US" smtClean="0"/>
              <a:t>10/18/2024</a:t>
            </a:fld>
            <a:endParaRPr lang="en-US"/>
          </a:p>
        </p:txBody>
      </p:sp>
    </p:spTree>
    <p:extLst>
      <p:ext uri="{BB962C8B-B14F-4D97-AF65-F5344CB8AC3E}">
        <p14:creationId xmlns:p14="http://schemas.microsoft.com/office/powerpoint/2010/main" val="3979147550"/>
      </p:ext>
    </p:extLst>
  </p:cSld>
  <p:clrMap bg1="lt1" tx1="dk1" bg2="lt2" tx2="dk2" accent1="accent1" accent2="accent2" accent3="accent3" accent4="accent4" accent5="accent5" accent6="accent6" hlink="hlink" folHlink="folHlink"/>
  <p:sldLayoutIdLst>
    <p:sldLayoutId id="2147483705" r:id="rId1"/>
    <p:sldLayoutId id="2147483749" r:id="rId2"/>
    <p:sldLayoutId id="2147483780" r:id="rId3"/>
    <p:sldLayoutId id="2147483777" r:id="rId4"/>
    <p:sldLayoutId id="2147483778" r:id="rId5"/>
    <p:sldLayoutId id="2147483770" r:id="rId6"/>
    <p:sldLayoutId id="2147483783" r:id="rId7"/>
    <p:sldLayoutId id="2147483782" r:id="rId8"/>
    <p:sldLayoutId id="2147483700" r:id="rId9"/>
    <p:sldLayoutId id="2147483701" r:id="rId10"/>
    <p:sldLayoutId id="2147483702" r:id="rId11"/>
    <p:sldLayoutId id="2147483775" r:id="rId12"/>
    <p:sldLayoutId id="2147483776" r:id="rId13"/>
    <p:sldLayoutId id="2147483745" r:id="rId14"/>
    <p:sldLayoutId id="2147483757" r:id="rId15"/>
    <p:sldLayoutId id="2147483761" r:id="rId16"/>
    <p:sldLayoutId id="2147483752" r:id="rId17"/>
  </p:sldLayoutIdLst>
  <p:hf hdr="0" ftr="0" dt="0"/>
  <p:txStyles>
    <p:titleStyle>
      <a:lvl1pPr algn="l" defTabSz="914400" rtl="0" eaLnBrk="1" latinLnBrk="0" hangingPunct="1">
        <a:lnSpc>
          <a:spcPct val="90000"/>
        </a:lnSpc>
        <a:spcBef>
          <a:spcPct val="0"/>
        </a:spcBef>
        <a:buNone/>
        <a:defRPr sz="4400" b="1" kern="1200">
          <a:solidFill>
            <a:srgbClr val="333C42"/>
          </a:solidFill>
          <a:latin typeface="Libre Frankli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ibre Franklin"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ibre Franklin"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ibre Franklin"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ibre Frankli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C2A32-AD7B-C543-A508-523AF9C101B7}"/>
              </a:ext>
            </a:extLst>
          </p:cNvPr>
          <p:cNvSpPr>
            <a:spLocks noGrp="1"/>
          </p:cNvSpPr>
          <p:nvPr>
            <p:ph type="body" idx="1"/>
          </p:nvPr>
        </p:nvSpPr>
        <p:spPr>
          <a:xfrm>
            <a:off x="609599" y="1612900"/>
            <a:ext cx="11369565" cy="51085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a:extLst>
              <a:ext uri="{FF2B5EF4-FFF2-40B4-BE49-F238E27FC236}">
                <a16:creationId xmlns:a16="http://schemas.microsoft.com/office/drawing/2014/main" id="{7470F885-0D3A-214D-9A25-1A554036814F}"/>
              </a:ext>
            </a:extLst>
          </p:cNvPr>
          <p:cNvSpPr>
            <a:spLocks noGrp="1"/>
          </p:cNvSpPr>
          <p:nvPr>
            <p:ph type="title"/>
          </p:nvPr>
        </p:nvSpPr>
        <p:spPr>
          <a:xfrm>
            <a:off x="207578" y="136525"/>
            <a:ext cx="11771587"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327519403"/>
      </p:ext>
    </p:extLst>
  </p:cSld>
  <p:clrMap bg1="lt1" tx1="dk1" bg2="lt2" tx2="dk2" accent1="accent1" accent2="accent2" accent3="accent3" accent4="accent4" accent5="accent5" accent6="accent6" hlink="hlink" folHlink="folHlink"/>
  <p:sldLayoutIdLst>
    <p:sldLayoutId id="2147483798" r:id="rId1"/>
    <p:sldLayoutId id="2147483796" r:id="rId2"/>
    <p:sldLayoutId id="2147483804" r:id="rId3"/>
    <p:sldLayoutId id="2147483803" r:id="rId4"/>
    <p:sldLayoutId id="2147483800" r:id="rId5"/>
    <p:sldLayoutId id="2147483811" r:id="rId6"/>
    <p:sldLayoutId id="2147483812" r:id="rId7"/>
    <p:sldLayoutId id="2147483806" r:id="rId8"/>
    <p:sldLayoutId id="2147483807" r:id="rId9"/>
    <p:sldLayoutId id="2147483808" r:id="rId10"/>
    <p:sldLayoutId id="2147483809" r:id="rId11"/>
    <p:sldLayoutId id="2147483810" r:id="rId12"/>
    <p:sldLayoutId id="2147483785" r:id="rId13"/>
    <p:sldLayoutId id="2147483799" r:id="rId14"/>
    <p:sldLayoutId id="2147483791" r:id="rId15"/>
    <p:sldLayoutId id="2147483801" r:id="rId16"/>
    <p:sldLayoutId id="2147483797" r:id="rId17"/>
    <p:sldLayoutId id="2147483795" r:id="rId18"/>
    <p:sldLayoutId id="2147483813" r:id="rId19"/>
    <p:sldLayoutId id="2147483802" r:id="rId20"/>
    <p:sldLayoutId id="2147483805" r:id="rId21"/>
  </p:sldLayoutIdLst>
  <p:hf hdr="0" ftr="0" dt="0"/>
  <p:txStyles>
    <p:titleStyle>
      <a:lvl1pPr algn="l" defTabSz="914400" rtl="0" eaLnBrk="1" latinLnBrk="0" hangingPunct="1">
        <a:lnSpc>
          <a:spcPct val="90000"/>
        </a:lnSpc>
        <a:spcBef>
          <a:spcPct val="0"/>
        </a:spcBef>
        <a:buNone/>
        <a:defRPr sz="4400" b="1" kern="1200">
          <a:solidFill>
            <a:srgbClr val="364B9F"/>
          </a:solidFill>
          <a:latin typeface="Libre Baskerville"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3C42"/>
          </a:solidFill>
          <a:latin typeface="Lexend Light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3C42"/>
          </a:solidFill>
          <a:latin typeface="Lexend Ligh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3C42"/>
          </a:solidFill>
          <a:latin typeface="Lexend Ligh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3C42"/>
          </a:solidFill>
          <a:latin typeface="Lexend Ligh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65.pn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6.png"/><Relationship Id="rId7" Type="http://schemas.openxmlformats.org/officeDocument/2006/relationships/image" Target="../media/image58.png"/><Relationship Id="rId12" Type="http://schemas.openxmlformats.org/officeDocument/2006/relationships/image" Target="../media/image71.svg"/><Relationship Id="rId2" Type="http://schemas.openxmlformats.org/officeDocument/2006/relationships/image" Target="../media/image62.png"/><Relationship Id="rId1" Type="http://schemas.openxmlformats.org/officeDocument/2006/relationships/slideLayout" Target="../slideLayouts/slideLayout47.xml"/><Relationship Id="rId6" Type="http://schemas.openxmlformats.org/officeDocument/2006/relationships/image" Target="../media/image54.png"/><Relationship Id="rId11" Type="http://schemas.openxmlformats.org/officeDocument/2006/relationships/image" Target="../media/image70.png"/><Relationship Id="rId5" Type="http://schemas.openxmlformats.org/officeDocument/2006/relationships/image" Target="../media/image61.svg"/><Relationship Id="rId10" Type="http://schemas.openxmlformats.org/officeDocument/2006/relationships/image" Target="../media/image69.svg"/><Relationship Id="rId4" Type="http://schemas.openxmlformats.org/officeDocument/2006/relationships/image" Target="../media/image60.png"/><Relationship Id="rId9" Type="http://schemas.openxmlformats.org/officeDocument/2006/relationships/image" Target="../media/image6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47.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jpeg"/><Relationship Id="rId9" Type="http://schemas.openxmlformats.org/officeDocument/2006/relationships/image" Target="../media/image61.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7.xml"/><Relationship Id="rId6" Type="http://schemas.openxmlformats.org/officeDocument/2006/relationships/image" Target="../media/image63.png"/><Relationship Id="rId5" Type="http://schemas.openxmlformats.org/officeDocument/2006/relationships/image" Target="../media/image58.png"/><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64.png"/><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64.png"/><Relationship Id="rId1" Type="http://schemas.openxmlformats.org/officeDocument/2006/relationships/slideLayout" Target="../slideLayouts/slideLayout47.xml"/><Relationship Id="rId4"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A3B4F9-B929-B9F8-C40A-D56ECFA7CDAD}"/>
              </a:ext>
            </a:extLst>
          </p:cNvPr>
          <p:cNvSpPr>
            <a:spLocks noGrp="1"/>
          </p:cNvSpPr>
          <p:nvPr>
            <p:ph type="body" sz="quarter" idx="10"/>
          </p:nvPr>
        </p:nvSpPr>
        <p:spPr/>
        <p:txBody>
          <a:bodyPr/>
          <a:lstStyle/>
          <a:p>
            <a:r>
              <a:rPr lang="en-US"/>
              <a:t>The Urban Game</a:t>
            </a:r>
          </a:p>
        </p:txBody>
      </p:sp>
    </p:spTree>
    <p:extLst>
      <p:ext uri="{BB962C8B-B14F-4D97-AF65-F5344CB8AC3E}">
        <p14:creationId xmlns:p14="http://schemas.microsoft.com/office/powerpoint/2010/main" val="4971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A76F6-F127-B4D3-2E0C-B4A751C5B671}"/>
              </a:ext>
            </a:extLst>
          </p:cNvPr>
          <p:cNvSpPr>
            <a:spLocks noGrp="1"/>
          </p:cNvSpPr>
          <p:nvPr>
            <p:ph type="title"/>
          </p:nvPr>
        </p:nvSpPr>
        <p:spPr/>
        <p:txBody>
          <a:bodyPr/>
          <a:lstStyle/>
          <a:p>
            <a:r>
              <a:rPr lang="en-US"/>
              <a:t>Round 4</a:t>
            </a:r>
          </a:p>
        </p:txBody>
      </p:sp>
      <p:sp>
        <p:nvSpPr>
          <p:cNvPr id="3" name="Content Placeholder 2">
            <a:extLst>
              <a:ext uri="{FF2B5EF4-FFF2-40B4-BE49-F238E27FC236}">
                <a16:creationId xmlns:a16="http://schemas.microsoft.com/office/drawing/2014/main" id="{BB78110F-5125-2095-AFEB-A32E738DA090}"/>
              </a:ext>
            </a:extLst>
          </p:cNvPr>
          <p:cNvSpPr>
            <a:spLocks noGrp="1"/>
          </p:cNvSpPr>
          <p:nvPr>
            <p:ph sz="half" idx="10"/>
          </p:nvPr>
        </p:nvSpPr>
        <p:spPr/>
        <p:txBody>
          <a:bodyPr>
            <a:normAutofit/>
          </a:bodyPr>
          <a:lstStyle/>
          <a:p>
            <a:pPr marL="0" indent="0">
              <a:buNone/>
            </a:pPr>
            <a:r>
              <a:rPr lang="en-US"/>
              <a:t>It is now 1840. Business owners and farmers seek new ways to get their goods to distant places. New forms of transportation are added to the existing canal and dirt roads for increased traffic in your town. New experiments with transportation using the power of a steam engine are tried. The most successful appears to be a steam engine that pulls a series of wagons or cars on an iron track. The first railroad is tested and proves to be quite effective.</a:t>
            </a:r>
          </a:p>
        </p:txBody>
      </p:sp>
    </p:spTree>
    <p:extLst>
      <p:ext uri="{BB962C8B-B14F-4D97-AF65-F5344CB8AC3E}">
        <p14:creationId xmlns:p14="http://schemas.microsoft.com/office/powerpoint/2010/main" val="3586375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A76F6-F127-B4D3-2E0C-B4A751C5B671}"/>
              </a:ext>
            </a:extLst>
          </p:cNvPr>
          <p:cNvSpPr>
            <a:spLocks noGrp="1"/>
          </p:cNvSpPr>
          <p:nvPr>
            <p:ph type="title"/>
          </p:nvPr>
        </p:nvSpPr>
        <p:spPr/>
        <p:txBody>
          <a:bodyPr/>
          <a:lstStyle/>
          <a:p>
            <a:r>
              <a:rPr lang="en-US"/>
              <a:t>Round 4</a:t>
            </a:r>
          </a:p>
        </p:txBody>
      </p:sp>
      <p:sp>
        <p:nvSpPr>
          <p:cNvPr id="3" name="Content Placeholder 2">
            <a:extLst>
              <a:ext uri="{FF2B5EF4-FFF2-40B4-BE49-F238E27FC236}">
                <a16:creationId xmlns:a16="http://schemas.microsoft.com/office/drawing/2014/main" id="{BB78110F-5125-2095-AFEB-A32E738DA090}"/>
              </a:ext>
            </a:extLst>
          </p:cNvPr>
          <p:cNvSpPr>
            <a:spLocks noGrp="1"/>
          </p:cNvSpPr>
          <p:nvPr>
            <p:ph sz="half" idx="10"/>
          </p:nvPr>
        </p:nvSpPr>
        <p:spPr/>
        <p:txBody>
          <a:bodyPr>
            <a:normAutofit/>
          </a:bodyPr>
          <a:lstStyle/>
          <a:p>
            <a:r>
              <a:rPr lang="en-US"/>
              <a:t>Add 1 railroad line connecting all your factories. You may build additional railroad bridges only as needed.</a:t>
            </a:r>
          </a:p>
          <a:p>
            <a:endParaRPr lang="en-US"/>
          </a:p>
          <a:p>
            <a:r>
              <a:rPr lang="en-US"/>
              <a:t>Add 1 house for railroad builders</a:t>
            </a:r>
          </a:p>
        </p:txBody>
      </p:sp>
      <p:pic>
        <p:nvPicPr>
          <p:cNvPr id="5123" name="Picture 3">
            <a:extLst>
              <a:ext uri="{FF2B5EF4-FFF2-40B4-BE49-F238E27FC236}">
                <a16:creationId xmlns:a16="http://schemas.microsoft.com/office/drawing/2014/main" id="{3548A97A-9F3C-821D-2DA2-2869DFA929EF}"/>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179173" y="4353322"/>
            <a:ext cx="1316736" cy="31244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Picture 29" descr="A black and grey square&#10;&#10;Description automatically generated">
            <a:extLst>
              <a:ext uri="{FF2B5EF4-FFF2-40B4-BE49-F238E27FC236}">
                <a16:creationId xmlns:a16="http://schemas.microsoft.com/office/drawing/2014/main" id="{09949944-F1AF-D246-14F4-1C7E363BEEF6}"/>
              </a:ext>
            </a:extLst>
          </p:cNvPr>
          <p:cNvPicPr>
            <a:picLocks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6696093" y="4098840"/>
            <a:ext cx="576072" cy="566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2961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755D4-5B57-3D93-7103-06C74176B426}"/>
              </a:ext>
            </a:extLst>
          </p:cNvPr>
          <p:cNvSpPr>
            <a:spLocks noGrp="1"/>
          </p:cNvSpPr>
          <p:nvPr>
            <p:ph type="title"/>
          </p:nvPr>
        </p:nvSpPr>
        <p:spPr/>
        <p:txBody>
          <a:bodyPr>
            <a:normAutofit/>
          </a:bodyPr>
          <a:lstStyle/>
          <a:p>
            <a:r>
              <a:rPr lang="en-US"/>
              <a:t>Round 5</a:t>
            </a:r>
          </a:p>
        </p:txBody>
      </p:sp>
      <p:sp>
        <p:nvSpPr>
          <p:cNvPr id="3" name="Content Placeholder 2">
            <a:extLst>
              <a:ext uri="{FF2B5EF4-FFF2-40B4-BE49-F238E27FC236}">
                <a16:creationId xmlns:a16="http://schemas.microsoft.com/office/drawing/2014/main" id="{5246A19A-5451-95A5-C2FD-4F111449CBE5}"/>
              </a:ext>
            </a:extLst>
          </p:cNvPr>
          <p:cNvSpPr>
            <a:spLocks noGrp="1"/>
          </p:cNvSpPr>
          <p:nvPr>
            <p:ph sz="half" idx="10"/>
          </p:nvPr>
        </p:nvSpPr>
        <p:spPr/>
        <p:txBody>
          <a:bodyPr/>
          <a:lstStyle/>
          <a:p>
            <a:pPr marL="0" indent="0">
              <a:buNone/>
            </a:pPr>
            <a:r>
              <a:rPr lang="en-US"/>
              <a:t>It is now 1860. As prosperity increases for mill owners, managers, and workers there is more leisure time and money available. New developments in the city indicate a rise in the standard of living. </a:t>
            </a:r>
          </a:p>
        </p:txBody>
      </p:sp>
    </p:spTree>
    <p:extLst>
      <p:ext uri="{BB962C8B-B14F-4D97-AF65-F5344CB8AC3E}">
        <p14:creationId xmlns:p14="http://schemas.microsoft.com/office/powerpoint/2010/main" val="3679639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755D4-5B57-3D93-7103-06C74176B426}"/>
              </a:ext>
            </a:extLst>
          </p:cNvPr>
          <p:cNvSpPr>
            <a:spLocks noGrp="1"/>
          </p:cNvSpPr>
          <p:nvPr>
            <p:ph type="title"/>
          </p:nvPr>
        </p:nvSpPr>
        <p:spPr/>
        <p:txBody>
          <a:bodyPr>
            <a:normAutofit/>
          </a:bodyPr>
          <a:lstStyle/>
          <a:p>
            <a:r>
              <a:rPr lang="en-US"/>
              <a:t>Round 5</a:t>
            </a:r>
          </a:p>
        </p:txBody>
      </p:sp>
      <p:sp>
        <p:nvSpPr>
          <p:cNvPr id="3" name="Content Placeholder 2">
            <a:extLst>
              <a:ext uri="{FF2B5EF4-FFF2-40B4-BE49-F238E27FC236}">
                <a16:creationId xmlns:a16="http://schemas.microsoft.com/office/drawing/2014/main" id="{5246A19A-5451-95A5-C2FD-4F111449CBE5}"/>
              </a:ext>
            </a:extLst>
          </p:cNvPr>
          <p:cNvSpPr>
            <a:spLocks noGrp="1"/>
          </p:cNvSpPr>
          <p:nvPr>
            <p:ph sz="half" idx="10"/>
          </p:nvPr>
        </p:nvSpPr>
        <p:spPr/>
        <p:txBody>
          <a:bodyPr/>
          <a:lstStyle/>
          <a:p>
            <a:r>
              <a:rPr lang="en-US"/>
              <a:t>Add a school, a church, and a library.</a:t>
            </a:r>
          </a:p>
          <a:p>
            <a:endParaRPr lang="en-US"/>
          </a:p>
          <a:p>
            <a:r>
              <a:rPr lang="en-US"/>
              <a:t>Add a general store, park, or museum.</a:t>
            </a:r>
          </a:p>
          <a:p>
            <a:pPr marL="0" indent="0">
              <a:buNone/>
            </a:pPr>
            <a:endParaRPr lang="en-US"/>
          </a:p>
        </p:txBody>
      </p:sp>
      <p:pic>
        <p:nvPicPr>
          <p:cNvPr id="6146" name="Picture 2">
            <a:extLst>
              <a:ext uri="{FF2B5EF4-FFF2-40B4-BE49-F238E27FC236}">
                <a16:creationId xmlns:a16="http://schemas.microsoft.com/office/drawing/2014/main" id="{CF311431-3166-4502-182E-3BD45A64DCE3}"/>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2978131" y="3439779"/>
            <a:ext cx="777240" cy="69839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94D87F8B-9E90-A257-3544-26B2A0E91825}"/>
              </a:ext>
            </a:extLst>
          </p:cNvPr>
          <p:cNvPicPr>
            <a:picLocks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867554" y="3589357"/>
            <a:ext cx="566928" cy="548640"/>
          </a:xfrm>
          <a:prstGeom prst="rect">
            <a:avLst/>
          </a:prstGeom>
          <a:noFill/>
          <a:extLst>
            <a:ext uri="{909E8E84-426E-40DD-AFC4-6F175D3DCCD1}">
              <a14:hiddenFill xmlns:a14="http://schemas.microsoft.com/office/drawing/2010/main">
                <a:solidFill>
                  <a:srgbClr val="FFFFFF"/>
                </a:solidFill>
              </a14:hiddenFill>
            </a:ext>
          </a:extLst>
        </p:spPr>
      </p:pic>
      <p:pic>
        <p:nvPicPr>
          <p:cNvPr id="12" name="Graphic 11" descr="Shopping cart outline">
            <a:extLst>
              <a:ext uri="{FF2B5EF4-FFF2-40B4-BE49-F238E27FC236}">
                <a16:creationId xmlns:a16="http://schemas.microsoft.com/office/drawing/2014/main" id="{0DDFA1A4-DDC8-DBFE-74A1-52E415EFD8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88765" y="3747827"/>
            <a:ext cx="548640" cy="548640"/>
          </a:xfrm>
          <a:prstGeom prst="rect">
            <a:avLst/>
          </a:prstGeom>
        </p:spPr>
      </p:pic>
      <p:sp>
        <p:nvSpPr>
          <p:cNvPr id="9" name="Freeform 64">
            <a:extLst>
              <a:ext uri="{FF2B5EF4-FFF2-40B4-BE49-F238E27FC236}">
                <a16:creationId xmlns:a16="http://schemas.microsoft.com/office/drawing/2014/main" id="{2C416F73-14DD-F648-E789-A262F5D032DE}"/>
              </a:ext>
            </a:extLst>
          </p:cNvPr>
          <p:cNvSpPr/>
          <p:nvPr/>
        </p:nvSpPr>
        <p:spPr>
          <a:xfrm>
            <a:off x="6545510" y="3507234"/>
            <a:ext cx="658368" cy="630936"/>
          </a:xfrm>
          <a:custGeom>
            <a:avLst/>
            <a:gdLst/>
            <a:ahLst/>
            <a:cxnLst/>
            <a:rect l="l" t="t" r="r" b="b"/>
            <a:pathLst>
              <a:path w="654302" h="634673">
                <a:moveTo>
                  <a:pt x="0" y="0"/>
                </a:moveTo>
                <a:lnTo>
                  <a:pt x="654302" y="0"/>
                </a:lnTo>
                <a:lnTo>
                  <a:pt x="654302" y="634673"/>
                </a:lnTo>
                <a:lnTo>
                  <a:pt x="0" y="634673"/>
                </a:lnTo>
                <a:lnTo>
                  <a:pt x="0" y="0"/>
                </a:lnTo>
                <a:close/>
              </a:path>
            </a:pathLst>
          </a:custGeom>
          <a:solidFill>
            <a:srgbClr val="004438"/>
          </a:solidFill>
        </p:spPr>
        <p:txBody>
          <a:bodyPr/>
          <a:lstStyle/>
          <a:p>
            <a:endParaRPr lang="en-US"/>
          </a:p>
        </p:txBody>
      </p:sp>
      <p:pic>
        <p:nvPicPr>
          <p:cNvPr id="10" name="Picture 29" descr="A black and grey square&#10;&#10;Description automatically generated">
            <a:extLst>
              <a:ext uri="{FF2B5EF4-FFF2-40B4-BE49-F238E27FC236}">
                <a16:creationId xmlns:a16="http://schemas.microsoft.com/office/drawing/2014/main" id="{7BC2B903-159C-17B0-74A5-CA5B62215EE7}"/>
              </a:ext>
            </a:extLst>
          </p:cNvPr>
          <p:cNvPicPr>
            <a:picLocks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4021034" y="3564938"/>
            <a:ext cx="576072" cy="56692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4">
            <a:extLst>
              <a:ext uri="{FF2B5EF4-FFF2-40B4-BE49-F238E27FC236}">
                <a16:creationId xmlns:a16="http://schemas.microsoft.com/office/drawing/2014/main" id="{0678812C-35AF-1640-B407-BD9309010310}"/>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30157" y="3772299"/>
            <a:ext cx="374904" cy="32918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9" descr="A black and grey square&#10;&#10;Description automatically generated">
            <a:extLst>
              <a:ext uri="{FF2B5EF4-FFF2-40B4-BE49-F238E27FC236}">
                <a16:creationId xmlns:a16="http://schemas.microsoft.com/office/drawing/2014/main" id="{C3CF8083-FC02-A2F2-BBC3-A0293013CA56}"/>
              </a:ext>
            </a:extLst>
          </p:cNvPr>
          <p:cNvPicPr>
            <a:picLocks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5701960" y="3564938"/>
            <a:ext cx="576072" cy="56692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descr="Shopping cart outline">
            <a:extLst>
              <a:ext uri="{FF2B5EF4-FFF2-40B4-BE49-F238E27FC236}">
                <a16:creationId xmlns:a16="http://schemas.microsoft.com/office/drawing/2014/main" id="{994D2820-F5DE-FC28-E866-125CAB7A6AC6}"/>
              </a:ext>
            </a:extLst>
          </p:cNvPr>
          <p:cNvPicPr>
            <a:picLocks/>
          </p:cNvPicPr>
          <p:nvPr/>
        </p:nvPicPr>
        <p:blipFill>
          <a:blip r:embed="rId4">
            <a:extLst>
              <a:ext uri="{96DAC541-7B7A-43D3-8B79-37D633B846F1}">
                <asvg:svgBlip xmlns:asvg="http://schemas.microsoft.com/office/drawing/2016/SVG/main" r:embed="rId8"/>
              </a:ext>
            </a:extLst>
          </a:blip>
          <a:stretch>
            <a:fillRect/>
          </a:stretch>
        </p:blipFill>
        <p:spPr>
          <a:xfrm>
            <a:off x="5829976" y="3788975"/>
            <a:ext cx="320040" cy="301752"/>
          </a:xfrm>
          <a:prstGeom prst="rect">
            <a:avLst/>
          </a:prstGeom>
        </p:spPr>
      </p:pic>
      <p:sp>
        <p:nvSpPr>
          <p:cNvPr id="19" name="Freeform 65">
            <a:extLst>
              <a:ext uri="{FF2B5EF4-FFF2-40B4-BE49-F238E27FC236}">
                <a16:creationId xmlns:a16="http://schemas.microsoft.com/office/drawing/2014/main" id="{0A747447-5562-8A81-3E73-79CF4DF1F2DE}"/>
              </a:ext>
            </a:extLst>
          </p:cNvPr>
          <p:cNvSpPr/>
          <p:nvPr/>
        </p:nvSpPr>
        <p:spPr>
          <a:xfrm>
            <a:off x="7465787" y="3564938"/>
            <a:ext cx="576072" cy="566928"/>
          </a:xfrm>
          <a:custGeom>
            <a:avLst/>
            <a:gdLst/>
            <a:ahLst/>
            <a:cxnLst/>
            <a:rect l="l" t="t" r="r" b="b"/>
            <a:pathLst>
              <a:path w="573463" h="569879">
                <a:moveTo>
                  <a:pt x="0" y="0"/>
                </a:moveTo>
                <a:lnTo>
                  <a:pt x="573463" y="0"/>
                </a:lnTo>
                <a:lnTo>
                  <a:pt x="573463" y="569879"/>
                </a:lnTo>
                <a:lnTo>
                  <a:pt x="0" y="569879"/>
                </a:lnTo>
                <a:lnTo>
                  <a:pt x="0" y="0"/>
                </a:lnTo>
                <a:close/>
              </a:path>
            </a:pathLst>
          </a:custGeom>
          <a:blipFill>
            <a:blip r:embed="rId9">
              <a:biLevel thresh="25000"/>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Freeform 68">
            <a:extLst>
              <a:ext uri="{FF2B5EF4-FFF2-40B4-BE49-F238E27FC236}">
                <a16:creationId xmlns:a16="http://schemas.microsoft.com/office/drawing/2014/main" id="{0F8A1E13-F4B4-AE1F-DFB7-1593C645BACD}"/>
              </a:ext>
            </a:extLst>
          </p:cNvPr>
          <p:cNvSpPr/>
          <p:nvPr/>
        </p:nvSpPr>
        <p:spPr>
          <a:xfrm>
            <a:off x="7552655" y="3718583"/>
            <a:ext cx="402336" cy="372144"/>
          </a:xfrm>
          <a:custGeom>
            <a:avLst/>
            <a:gdLst/>
            <a:ahLst/>
            <a:cxnLst/>
            <a:rect l="l" t="t" r="r" b="b"/>
            <a:pathLst>
              <a:path w="400394" h="376871">
                <a:moveTo>
                  <a:pt x="0" y="0"/>
                </a:moveTo>
                <a:lnTo>
                  <a:pt x="400394" y="0"/>
                </a:lnTo>
                <a:lnTo>
                  <a:pt x="400394" y="376871"/>
                </a:lnTo>
                <a:lnTo>
                  <a:pt x="0" y="37687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extLst>
      <p:ext uri="{BB962C8B-B14F-4D97-AF65-F5344CB8AC3E}">
        <p14:creationId xmlns:p14="http://schemas.microsoft.com/office/powerpoint/2010/main" val="44851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1CD14-0321-2447-831B-0E1ADBB3C392}"/>
              </a:ext>
            </a:extLst>
          </p:cNvPr>
          <p:cNvSpPr>
            <a:spLocks noGrp="1"/>
          </p:cNvSpPr>
          <p:nvPr>
            <p:ph type="title"/>
          </p:nvPr>
        </p:nvSpPr>
        <p:spPr/>
        <p:txBody>
          <a:bodyPr/>
          <a:lstStyle/>
          <a:p>
            <a:r>
              <a:rPr lang="en-US"/>
              <a:t>Round 6</a:t>
            </a:r>
          </a:p>
        </p:txBody>
      </p:sp>
      <p:sp>
        <p:nvSpPr>
          <p:cNvPr id="3" name="Content Placeholder 2">
            <a:extLst>
              <a:ext uri="{FF2B5EF4-FFF2-40B4-BE49-F238E27FC236}">
                <a16:creationId xmlns:a16="http://schemas.microsoft.com/office/drawing/2014/main" id="{87AAF77A-51DB-3E1E-C0CC-F52BD49AFB54}"/>
              </a:ext>
            </a:extLst>
          </p:cNvPr>
          <p:cNvSpPr>
            <a:spLocks noGrp="1"/>
          </p:cNvSpPr>
          <p:nvPr>
            <p:ph sz="half" idx="10"/>
          </p:nvPr>
        </p:nvSpPr>
        <p:spPr/>
        <p:txBody>
          <a:bodyPr/>
          <a:lstStyle/>
          <a:p>
            <a:pPr marL="0" indent="0">
              <a:buNone/>
            </a:pPr>
            <a:r>
              <a:rPr lang="en-US"/>
              <a:t>It is now 1880. Workers from the surrounding areas and immigrants pour into the town looking for work. The current housing situation is inadequate.</a:t>
            </a:r>
          </a:p>
          <a:p>
            <a:pPr marL="0" indent="0">
              <a:buNone/>
            </a:pPr>
            <a:endParaRPr lang="en-US"/>
          </a:p>
        </p:txBody>
      </p:sp>
    </p:spTree>
    <p:extLst>
      <p:ext uri="{BB962C8B-B14F-4D97-AF65-F5344CB8AC3E}">
        <p14:creationId xmlns:p14="http://schemas.microsoft.com/office/powerpoint/2010/main" val="1795257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1CD14-0321-2447-831B-0E1ADBB3C392}"/>
              </a:ext>
            </a:extLst>
          </p:cNvPr>
          <p:cNvSpPr>
            <a:spLocks noGrp="1"/>
          </p:cNvSpPr>
          <p:nvPr>
            <p:ph type="title"/>
          </p:nvPr>
        </p:nvSpPr>
        <p:spPr/>
        <p:txBody>
          <a:bodyPr/>
          <a:lstStyle/>
          <a:p>
            <a:r>
              <a:rPr lang="en-US"/>
              <a:t>Round 6</a:t>
            </a:r>
          </a:p>
        </p:txBody>
      </p:sp>
      <p:sp>
        <p:nvSpPr>
          <p:cNvPr id="3" name="Content Placeholder 2">
            <a:extLst>
              <a:ext uri="{FF2B5EF4-FFF2-40B4-BE49-F238E27FC236}">
                <a16:creationId xmlns:a16="http://schemas.microsoft.com/office/drawing/2014/main" id="{87AAF77A-51DB-3E1E-C0CC-F52BD49AFB54}"/>
              </a:ext>
            </a:extLst>
          </p:cNvPr>
          <p:cNvSpPr>
            <a:spLocks noGrp="1"/>
          </p:cNvSpPr>
          <p:nvPr>
            <p:ph sz="half" idx="10"/>
          </p:nvPr>
        </p:nvSpPr>
        <p:spPr/>
        <p:txBody>
          <a:bodyPr/>
          <a:lstStyle/>
          <a:p>
            <a:r>
              <a:rPr lang="en-US"/>
              <a:t>Destroy 3 smaller homes and build an apartment building.</a:t>
            </a:r>
          </a:p>
          <a:p>
            <a:endParaRPr lang="en-US"/>
          </a:p>
          <a:p>
            <a:r>
              <a:rPr lang="en-US"/>
              <a:t>With the increased population comes increased accidents. Draw a fire station, hospital, and cemetery. </a:t>
            </a:r>
          </a:p>
          <a:p>
            <a:pPr marL="0" indent="0">
              <a:buNone/>
            </a:pPr>
            <a:endParaRPr lang="en-US"/>
          </a:p>
        </p:txBody>
      </p:sp>
      <p:pic>
        <p:nvPicPr>
          <p:cNvPr id="5" name="Picture 4" descr="A black building with many windows&#10;&#10;Description automatically generated">
            <a:extLst>
              <a:ext uri="{FF2B5EF4-FFF2-40B4-BE49-F238E27FC236}">
                <a16:creationId xmlns:a16="http://schemas.microsoft.com/office/drawing/2014/main" id="{301CF268-864F-6CA9-57B7-194163BAC115}"/>
              </a:ext>
            </a:extLst>
          </p:cNvPr>
          <p:cNvPicPr>
            <a:picLocks noChangeAspect="1"/>
          </p:cNvPicPr>
          <p:nvPr/>
        </p:nvPicPr>
        <p:blipFill>
          <a:blip r:embed="rId2">
            <a:grayscl/>
          </a:blip>
          <a:stretch>
            <a:fillRect/>
          </a:stretch>
        </p:blipFill>
        <p:spPr>
          <a:xfrm>
            <a:off x="3805159" y="3993084"/>
            <a:ext cx="640080" cy="718686"/>
          </a:xfrm>
          <a:prstGeom prst="rect">
            <a:avLst/>
          </a:prstGeom>
        </p:spPr>
      </p:pic>
      <p:pic>
        <p:nvPicPr>
          <p:cNvPr id="6" name="Picture 5">
            <a:extLst>
              <a:ext uri="{FF2B5EF4-FFF2-40B4-BE49-F238E27FC236}">
                <a16:creationId xmlns:a16="http://schemas.microsoft.com/office/drawing/2014/main" id="{47FA1BEB-D884-9935-9966-12CE802BA5DA}"/>
              </a:ext>
            </a:extLst>
          </p:cNvPr>
          <p:cNvPicPr>
            <a:picLocks/>
          </p:cNvPicPr>
          <p:nvPr/>
        </p:nvPicPr>
        <p:blipFill>
          <a:blip r:embed="rId3">
            <a:grayscl/>
          </a:blip>
          <a:stretch>
            <a:fillRect/>
          </a:stretch>
        </p:blipFill>
        <p:spPr>
          <a:xfrm>
            <a:off x="5045875" y="4064428"/>
            <a:ext cx="749808" cy="647342"/>
          </a:xfrm>
          <a:prstGeom prst="rect">
            <a:avLst/>
          </a:prstGeom>
        </p:spPr>
      </p:pic>
      <p:pic>
        <p:nvPicPr>
          <p:cNvPr id="7" name="Picture 6" descr="A grey hexagon shaped object&#10;&#10;Description automatically generated">
            <a:extLst>
              <a:ext uri="{FF2B5EF4-FFF2-40B4-BE49-F238E27FC236}">
                <a16:creationId xmlns:a16="http://schemas.microsoft.com/office/drawing/2014/main" id="{57B458CB-BA70-477E-C6A2-5F3FCDCA3F0F}"/>
              </a:ext>
            </a:extLst>
          </p:cNvPr>
          <p:cNvPicPr>
            <a:picLocks noChangeAspect="1"/>
          </p:cNvPicPr>
          <p:nvPr/>
        </p:nvPicPr>
        <p:blipFill>
          <a:blip r:embed="rId4">
            <a:biLevel thresh="25000"/>
          </a:blip>
          <a:stretch>
            <a:fillRect/>
          </a:stretch>
        </p:blipFill>
        <p:spPr>
          <a:xfrm>
            <a:off x="6396319" y="4146776"/>
            <a:ext cx="576072" cy="564994"/>
          </a:xfrm>
          <a:prstGeom prst="rect">
            <a:avLst/>
          </a:prstGeom>
        </p:spPr>
      </p:pic>
      <p:pic>
        <p:nvPicPr>
          <p:cNvPr id="8" name="Picture 7" descr="A white cross on a black background&#10;&#10;Description automatically generated">
            <a:extLst>
              <a:ext uri="{FF2B5EF4-FFF2-40B4-BE49-F238E27FC236}">
                <a16:creationId xmlns:a16="http://schemas.microsoft.com/office/drawing/2014/main" id="{C483E330-BF1F-EA22-B2F2-7723E0603782}"/>
              </a:ext>
            </a:extLst>
          </p:cNvPr>
          <p:cNvPicPr>
            <a:picLocks noChangeAspect="1"/>
          </p:cNvPicPr>
          <p:nvPr/>
        </p:nvPicPr>
        <p:blipFill>
          <a:blip r:embed="rId5"/>
          <a:stretch>
            <a:fillRect/>
          </a:stretch>
        </p:blipFill>
        <p:spPr>
          <a:xfrm>
            <a:off x="6519763" y="4315479"/>
            <a:ext cx="329184" cy="329184"/>
          </a:xfrm>
          <a:prstGeom prst="rect">
            <a:avLst/>
          </a:prstGeom>
        </p:spPr>
      </p:pic>
      <p:pic>
        <p:nvPicPr>
          <p:cNvPr id="9" name="Picture 8">
            <a:extLst>
              <a:ext uri="{FF2B5EF4-FFF2-40B4-BE49-F238E27FC236}">
                <a16:creationId xmlns:a16="http://schemas.microsoft.com/office/drawing/2014/main" id="{9060B227-FDA0-DD3B-F854-2EECB1870E5F}"/>
              </a:ext>
            </a:extLst>
          </p:cNvPr>
          <p:cNvPicPr>
            <a:picLocks/>
          </p:cNvPicPr>
          <p:nvPr/>
        </p:nvPicPr>
        <p:blipFill>
          <a:blip r:embed="rId6">
            <a:grayscl/>
          </a:blip>
          <a:stretch>
            <a:fillRect/>
          </a:stretch>
        </p:blipFill>
        <p:spPr>
          <a:xfrm>
            <a:off x="7573027" y="4263714"/>
            <a:ext cx="448056" cy="448056"/>
          </a:xfrm>
          <a:prstGeom prst="rect">
            <a:avLst/>
          </a:prstGeom>
        </p:spPr>
      </p:pic>
    </p:spTree>
    <p:extLst>
      <p:ext uri="{BB962C8B-B14F-4D97-AF65-F5344CB8AC3E}">
        <p14:creationId xmlns:p14="http://schemas.microsoft.com/office/powerpoint/2010/main" val="827678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465E2-A006-BFEF-D665-9D57DA52A3C4}"/>
              </a:ext>
            </a:extLst>
          </p:cNvPr>
          <p:cNvSpPr>
            <a:spLocks noGrp="1"/>
          </p:cNvSpPr>
          <p:nvPr>
            <p:ph type="title"/>
          </p:nvPr>
        </p:nvSpPr>
        <p:spPr/>
        <p:txBody>
          <a:bodyPr/>
          <a:lstStyle/>
          <a:p>
            <a:r>
              <a:rPr lang="en-US"/>
              <a:t>The Scene</a:t>
            </a:r>
          </a:p>
        </p:txBody>
      </p:sp>
      <p:sp>
        <p:nvSpPr>
          <p:cNvPr id="3" name="Content Placeholder 2">
            <a:extLst>
              <a:ext uri="{FF2B5EF4-FFF2-40B4-BE49-F238E27FC236}">
                <a16:creationId xmlns:a16="http://schemas.microsoft.com/office/drawing/2014/main" id="{F9B23E3E-7DE4-FE34-0FB6-7D6ED1504828}"/>
              </a:ext>
            </a:extLst>
          </p:cNvPr>
          <p:cNvSpPr>
            <a:spLocks noGrp="1"/>
          </p:cNvSpPr>
          <p:nvPr>
            <p:ph sz="half" idx="10"/>
          </p:nvPr>
        </p:nvSpPr>
        <p:spPr/>
        <p:txBody>
          <a:bodyPr/>
          <a:lstStyle/>
          <a:p>
            <a:pPr marL="0" indent="0">
              <a:buNone/>
            </a:pPr>
            <a:r>
              <a:rPr lang="en-US"/>
              <a:t>The year is 1719. A group of settlers arrive in Boston, Massachusetts, to begin a new life. Sixteen families secure a grant of land from the Massachusetts Bay Company along the Merrimack River. They begin to establish a home for themselves.</a:t>
            </a:r>
          </a:p>
        </p:txBody>
      </p:sp>
    </p:spTree>
    <p:extLst>
      <p:ext uri="{BB962C8B-B14F-4D97-AF65-F5344CB8AC3E}">
        <p14:creationId xmlns:p14="http://schemas.microsoft.com/office/powerpoint/2010/main" val="1572460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A8B7-1C78-3B86-6466-A3A524CE41BE}"/>
              </a:ext>
            </a:extLst>
          </p:cNvPr>
          <p:cNvSpPr>
            <a:spLocks noGrp="1"/>
          </p:cNvSpPr>
          <p:nvPr>
            <p:ph type="title"/>
          </p:nvPr>
        </p:nvSpPr>
        <p:spPr/>
        <p:txBody>
          <a:bodyPr/>
          <a:lstStyle/>
          <a:p>
            <a:r>
              <a:rPr lang="en-US"/>
              <a:t>Set Up</a:t>
            </a:r>
          </a:p>
        </p:txBody>
      </p:sp>
      <p:sp>
        <p:nvSpPr>
          <p:cNvPr id="3" name="Content Placeholder 2">
            <a:extLst>
              <a:ext uri="{FF2B5EF4-FFF2-40B4-BE49-F238E27FC236}">
                <a16:creationId xmlns:a16="http://schemas.microsoft.com/office/drawing/2014/main" id="{0828FA4A-F252-7CEF-89D5-5C772E31C34B}"/>
              </a:ext>
            </a:extLst>
          </p:cNvPr>
          <p:cNvSpPr>
            <a:spLocks noGrp="1"/>
          </p:cNvSpPr>
          <p:nvPr>
            <p:ph sz="half" idx="10"/>
          </p:nvPr>
        </p:nvSpPr>
        <p:spPr>
          <a:xfrm>
            <a:off x="1454047" y="1188643"/>
            <a:ext cx="10525118" cy="4671830"/>
          </a:xfrm>
        </p:spPr>
        <p:txBody>
          <a:bodyPr>
            <a:normAutofit fontScale="62500" lnSpcReduction="20000"/>
          </a:bodyPr>
          <a:lstStyle/>
          <a:p>
            <a:pPr marL="0" indent="0">
              <a:buNone/>
            </a:pPr>
            <a:r>
              <a:rPr lang="en-US"/>
              <a:t>On your paper, draw:</a:t>
            </a:r>
          </a:p>
          <a:p>
            <a:r>
              <a:rPr lang="en-US"/>
              <a:t>A river across your paper connecting east to west.</a:t>
            </a:r>
          </a:p>
          <a:p>
            <a:endParaRPr lang="en-US"/>
          </a:p>
          <a:p>
            <a:r>
              <a:rPr lang="en-US"/>
              <a:t>A bridge crossing the river.</a:t>
            </a:r>
          </a:p>
          <a:p>
            <a:endParaRPr lang="en-US"/>
          </a:p>
          <a:p>
            <a:r>
              <a:rPr lang="en-US"/>
              <a:t>2 roads. The 1</a:t>
            </a:r>
            <a:r>
              <a:rPr lang="en-US" baseline="30000"/>
              <a:t>st</a:t>
            </a:r>
            <a:r>
              <a:rPr lang="en-US"/>
              <a:t> road should run up and down your paper and cross the river at the bridge. The 2</a:t>
            </a:r>
            <a:r>
              <a:rPr lang="en-US" baseline="30000"/>
              <a:t>nd</a:t>
            </a:r>
            <a:r>
              <a:rPr lang="en-US"/>
              <a:t> road should run side to side on your paper. Neither road needs to be a straight line.</a:t>
            </a:r>
          </a:p>
          <a:p>
            <a:endParaRPr lang="en-US"/>
          </a:p>
          <a:p>
            <a:r>
              <a:rPr lang="en-US"/>
              <a:t>5 houses</a:t>
            </a:r>
          </a:p>
          <a:p>
            <a:endParaRPr lang="en-US"/>
          </a:p>
          <a:p>
            <a:r>
              <a:rPr lang="en-US"/>
              <a:t>1 church</a:t>
            </a:r>
          </a:p>
          <a:p>
            <a:pPr marL="0" indent="0">
              <a:buNone/>
            </a:pPr>
            <a:endParaRPr lang="en-US"/>
          </a:p>
          <a:p>
            <a:r>
              <a:rPr lang="en-US"/>
              <a:t>At least 10 trees</a:t>
            </a:r>
          </a:p>
          <a:p>
            <a:endParaRPr lang="en-US"/>
          </a:p>
          <a:p>
            <a:r>
              <a:rPr lang="en-US"/>
              <a:t>1 school or general store</a:t>
            </a:r>
          </a:p>
        </p:txBody>
      </p:sp>
      <p:pic>
        <p:nvPicPr>
          <p:cNvPr id="1053" name="Picture 29" descr="A black and grey square&#10;&#10;Description automatically generated">
            <a:extLst>
              <a:ext uri="{FF2B5EF4-FFF2-40B4-BE49-F238E27FC236}">
                <a16:creationId xmlns:a16="http://schemas.microsoft.com/office/drawing/2014/main" id="{4F0BCEAF-91A0-6EA6-0B12-D8B7D468EE8D}"/>
              </a:ext>
            </a:extLst>
          </p:cNvPr>
          <p:cNvPicPr>
            <a:picLocks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6487988" y="5825318"/>
            <a:ext cx="576072" cy="566928"/>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a:extLst>
              <a:ext uri="{FF2B5EF4-FFF2-40B4-BE49-F238E27FC236}">
                <a16:creationId xmlns:a16="http://schemas.microsoft.com/office/drawing/2014/main" id="{BBB07E38-328E-9BF9-7920-D2F537C0DE66}"/>
              </a:ext>
            </a:extLst>
          </p:cNvPr>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5871972" y="5938462"/>
            <a:ext cx="448056" cy="436855"/>
          </a:xfrm>
          <a:prstGeom prst="rect">
            <a:avLst/>
          </a:prstGeom>
          <a:noFill/>
          <a:extLst>
            <a:ext uri="{909E8E84-426E-40DD-AFC4-6F175D3DCCD1}">
              <a14:hiddenFill xmlns:a14="http://schemas.microsoft.com/office/drawing/2010/main">
                <a:solidFill>
                  <a:srgbClr val="FFFFFF"/>
                </a:solidFill>
              </a14:hiddenFill>
            </a:ext>
          </a:extLst>
        </p:spPr>
      </p:pic>
      <p:pic>
        <p:nvPicPr>
          <p:cNvPr id="1055" name="Picture 31">
            <a:extLst>
              <a:ext uri="{FF2B5EF4-FFF2-40B4-BE49-F238E27FC236}">
                <a16:creationId xmlns:a16="http://schemas.microsoft.com/office/drawing/2014/main" id="{D3A2E320-DDF8-CC5C-DD64-857705D49295}"/>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4493447" y="6292293"/>
            <a:ext cx="1211578" cy="91440"/>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a:extLst>
              <a:ext uri="{FF2B5EF4-FFF2-40B4-BE49-F238E27FC236}">
                <a16:creationId xmlns:a16="http://schemas.microsoft.com/office/drawing/2014/main" id="{1C1EA825-F9FD-A6A1-E0D1-CE856BFAC4E6}"/>
              </a:ext>
            </a:extLst>
          </p:cNvPr>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3503540" y="5960117"/>
            <a:ext cx="822960" cy="417117"/>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a:extLst>
              <a:ext uri="{FF2B5EF4-FFF2-40B4-BE49-F238E27FC236}">
                <a16:creationId xmlns:a16="http://schemas.microsoft.com/office/drawing/2014/main" id="{40F66881-591D-019B-B4CD-19C69D772CFF}"/>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96267" y="6017973"/>
            <a:ext cx="374904" cy="329184"/>
          </a:xfrm>
          <a:prstGeom prst="rect">
            <a:avLst/>
          </a:prstGeom>
          <a:noFill/>
          <a:extLst>
            <a:ext uri="{909E8E84-426E-40DD-AFC4-6F175D3DCCD1}">
              <a14:hiddenFill xmlns:a14="http://schemas.microsoft.com/office/drawing/2010/main">
                <a:solidFill>
                  <a:srgbClr val="FFFFFF"/>
                </a:solidFill>
              </a14:hiddenFill>
            </a:ext>
          </a:extLst>
        </p:spPr>
      </p:pic>
      <p:pic>
        <p:nvPicPr>
          <p:cNvPr id="1059" name="Picture 35">
            <a:extLst>
              <a:ext uri="{FF2B5EF4-FFF2-40B4-BE49-F238E27FC236}">
                <a16:creationId xmlns:a16="http://schemas.microsoft.com/office/drawing/2014/main" id="{10373A25-0CFF-C66F-42E4-03D3BE86A9FB}"/>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1289" y="5572544"/>
            <a:ext cx="384048" cy="83210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9" descr="A black and grey square&#10;&#10;Description automatically generated">
            <a:extLst>
              <a:ext uri="{FF2B5EF4-FFF2-40B4-BE49-F238E27FC236}">
                <a16:creationId xmlns:a16="http://schemas.microsoft.com/office/drawing/2014/main" id="{D3F3D2CD-68DE-C847-5B06-C4E2D15A20F1}"/>
              </a:ext>
            </a:extLst>
          </p:cNvPr>
          <p:cNvPicPr>
            <a:picLocks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7782566" y="5808389"/>
            <a:ext cx="576072" cy="566928"/>
          </a:xfrm>
          <a:prstGeom prst="rect">
            <a:avLst/>
          </a:prstGeom>
          <a:noFill/>
          <a:extLst>
            <a:ext uri="{909E8E84-426E-40DD-AFC4-6F175D3DCCD1}">
              <a14:hiddenFill xmlns:a14="http://schemas.microsoft.com/office/drawing/2010/main">
                <a:solidFill>
                  <a:srgbClr val="FFFFFF"/>
                </a:solidFill>
              </a14:hiddenFill>
            </a:ext>
          </a:extLst>
        </p:spPr>
      </p:pic>
      <p:pic>
        <p:nvPicPr>
          <p:cNvPr id="22" name="Graphic 21" descr="Shopping cart outline">
            <a:extLst>
              <a:ext uri="{FF2B5EF4-FFF2-40B4-BE49-F238E27FC236}">
                <a16:creationId xmlns:a16="http://schemas.microsoft.com/office/drawing/2014/main" id="{6F998610-66A0-D3F5-F1CC-67F509208CAC}"/>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7910582" y="6023766"/>
            <a:ext cx="320040" cy="303273"/>
          </a:xfrm>
          <a:prstGeom prst="rect">
            <a:avLst/>
          </a:prstGeom>
        </p:spPr>
      </p:pic>
      <p:pic>
        <p:nvPicPr>
          <p:cNvPr id="27" name="Picture 2">
            <a:extLst>
              <a:ext uri="{FF2B5EF4-FFF2-40B4-BE49-F238E27FC236}">
                <a16:creationId xmlns:a16="http://schemas.microsoft.com/office/drawing/2014/main" id="{0F602D78-DC9B-69EF-006E-9EFF01C2C752}"/>
              </a:ext>
            </a:extLst>
          </p:cNvPr>
          <p:cNvPicPr>
            <a:picLocks noChangeAspect="1" noChangeArrowheads="1"/>
          </p:cNvPicPr>
          <p:nvPr/>
        </p:nvPicPr>
        <p:blipFill>
          <a:blip r:embed="rId10">
            <a:grayscl/>
            <a:extLst>
              <a:ext uri="{28A0092B-C50C-407E-A947-70E740481C1C}">
                <a14:useLocalDpi xmlns:a14="http://schemas.microsoft.com/office/drawing/2010/main" val="0"/>
              </a:ext>
            </a:extLst>
          </a:blip>
          <a:srcRect/>
          <a:stretch>
            <a:fillRect/>
          </a:stretch>
        </p:blipFill>
        <p:spPr bwMode="auto">
          <a:xfrm>
            <a:off x="8530563" y="5693856"/>
            <a:ext cx="777240" cy="6983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A1A4488-FB88-6449-0D3A-C5F8DA0647DF}"/>
              </a:ext>
            </a:extLst>
          </p:cNvPr>
          <p:cNvSpPr/>
          <p:nvPr/>
        </p:nvSpPr>
        <p:spPr>
          <a:xfrm>
            <a:off x="2065084" y="6017973"/>
            <a:ext cx="1271016" cy="365760"/>
          </a:xfrm>
          <a:prstGeom prst="rect">
            <a:avLst/>
          </a:prstGeom>
          <a:solidFill>
            <a:srgbClr val="00A6CE"/>
          </a:solidFill>
          <a:ln>
            <a:noFill/>
          </a:ln>
          <a:effectLst>
            <a:outerShdw sx="1000" sy="1000" algn="tl" rotWithShape="0">
              <a:prstClr val="black"/>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ibre Baskerville" panose="02000000000000000000" pitchFamily="2" charset="0"/>
            </a:endParaRPr>
          </a:p>
        </p:txBody>
      </p:sp>
    </p:spTree>
    <p:extLst>
      <p:ext uri="{BB962C8B-B14F-4D97-AF65-F5344CB8AC3E}">
        <p14:creationId xmlns:p14="http://schemas.microsoft.com/office/powerpoint/2010/main" val="2075586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B419B-477D-DC2A-994D-710353501DEE}"/>
              </a:ext>
            </a:extLst>
          </p:cNvPr>
          <p:cNvSpPr>
            <a:spLocks noGrp="1"/>
          </p:cNvSpPr>
          <p:nvPr>
            <p:ph type="title"/>
          </p:nvPr>
        </p:nvSpPr>
        <p:spPr/>
        <p:txBody>
          <a:bodyPr/>
          <a:lstStyle/>
          <a:p>
            <a:r>
              <a:rPr lang="en-US"/>
              <a:t>Round 1</a:t>
            </a:r>
          </a:p>
        </p:txBody>
      </p:sp>
      <p:sp>
        <p:nvSpPr>
          <p:cNvPr id="3" name="Content Placeholder 2">
            <a:extLst>
              <a:ext uri="{FF2B5EF4-FFF2-40B4-BE49-F238E27FC236}">
                <a16:creationId xmlns:a16="http://schemas.microsoft.com/office/drawing/2014/main" id="{7FD2778F-F5BF-B28E-B681-B82E1745B968}"/>
              </a:ext>
            </a:extLst>
          </p:cNvPr>
          <p:cNvSpPr>
            <a:spLocks noGrp="1"/>
          </p:cNvSpPr>
          <p:nvPr>
            <p:ph sz="half" idx="10"/>
          </p:nvPr>
        </p:nvSpPr>
        <p:spPr/>
        <p:txBody>
          <a:bodyPr>
            <a:normAutofit/>
          </a:bodyPr>
          <a:lstStyle/>
          <a:p>
            <a:pPr marL="0" indent="0">
              <a:buNone/>
            </a:pPr>
            <a:r>
              <a:rPr lang="en-US"/>
              <a:t>It is now 1793. Your town has survived both the French and Indian War and the Revolution. Now in a time of peace, citizens has decided to construct another bridge across the river to open trade with Boston. This bridge increases trade in your town, now known as Manchester.</a:t>
            </a:r>
          </a:p>
        </p:txBody>
      </p:sp>
    </p:spTree>
    <p:extLst>
      <p:ext uri="{BB962C8B-B14F-4D97-AF65-F5344CB8AC3E}">
        <p14:creationId xmlns:p14="http://schemas.microsoft.com/office/powerpoint/2010/main" val="318149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B419B-477D-DC2A-994D-710353501DEE}"/>
              </a:ext>
            </a:extLst>
          </p:cNvPr>
          <p:cNvSpPr>
            <a:spLocks noGrp="1"/>
          </p:cNvSpPr>
          <p:nvPr>
            <p:ph type="title"/>
          </p:nvPr>
        </p:nvSpPr>
        <p:spPr/>
        <p:txBody>
          <a:bodyPr/>
          <a:lstStyle/>
          <a:p>
            <a:r>
              <a:rPr lang="en-US"/>
              <a:t>Round 1</a:t>
            </a:r>
          </a:p>
        </p:txBody>
      </p:sp>
      <p:sp>
        <p:nvSpPr>
          <p:cNvPr id="3" name="Content Placeholder 2">
            <a:extLst>
              <a:ext uri="{FF2B5EF4-FFF2-40B4-BE49-F238E27FC236}">
                <a16:creationId xmlns:a16="http://schemas.microsoft.com/office/drawing/2014/main" id="{7FD2778F-F5BF-B28E-B681-B82E1745B968}"/>
              </a:ext>
            </a:extLst>
          </p:cNvPr>
          <p:cNvSpPr>
            <a:spLocks noGrp="1"/>
          </p:cNvSpPr>
          <p:nvPr>
            <p:ph sz="half" idx="10"/>
          </p:nvPr>
        </p:nvSpPr>
        <p:spPr/>
        <p:txBody>
          <a:bodyPr>
            <a:normAutofit/>
          </a:bodyPr>
          <a:lstStyle/>
          <a:p>
            <a:r>
              <a:rPr lang="en-US"/>
              <a:t>Draw the second bridge. It must run across the river.</a:t>
            </a:r>
          </a:p>
          <a:p>
            <a:endParaRPr lang="en-US"/>
          </a:p>
          <a:p>
            <a:r>
              <a:rPr lang="en-US"/>
              <a:t>Enlarge one home since a citizen has increased their fortune from building the bridge. </a:t>
            </a:r>
          </a:p>
          <a:p>
            <a:endParaRPr lang="en-US"/>
          </a:p>
          <a:p>
            <a:r>
              <a:rPr lang="en-US"/>
              <a:t>Add 1 inn, 1 church, and 5 more small homes.</a:t>
            </a:r>
          </a:p>
        </p:txBody>
      </p:sp>
      <p:sp>
        <p:nvSpPr>
          <p:cNvPr id="4" name="TextBox 3">
            <a:extLst>
              <a:ext uri="{FF2B5EF4-FFF2-40B4-BE49-F238E27FC236}">
                <a16:creationId xmlns:a16="http://schemas.microsoft.com/office/drawing/2014/main" id="{D5861245-52BA-61A0-5819-06152A6208CD}"/>
              </a:ext>
            </a:extLst>
          </p:cNvPr>
          <p:cNvSpPr txBox="1"/>
          <p:nvPr/>
        </p:nvSpPr>
        <p:spPr>
          <a:xfrm>
            <a:off x="14581414" y="-816429"/>
            <a:ext cx="184731" cy="369332"/>
          </a:xfrm>
          <a:prstGeom prst="rect">
            <a:avLst/>
          </a:prstGeom>
          <a:noFill/>
        </p:spPr>
        <p:txBody>
          <a:bodyPr wrap="none" rtlCol="0">
            <a:spAutoFit/>
          </a:bodyPr>
          <a:lstStyle/>
          <a:p>
            <a:pPr algn="l"/>
            <a:endParaRPr lang="en-US">
              <a:solidFill>
                <a:schemeClr val="tx1"/>
              </a:solidFill>
              <a:latin typeface="Libre Baskerville" panose="02000000000000000000" pitchFamily="2" charset="0"/>
            </a:endParaRPr>
          </a:p>
        </p:txBody>
      </p:sp>
      <p:pic>
        <p:nvPicPr>
          <p:cNvPr id="5" name="Picture 29" descr="A black and grey square&#10;&#10;Description automatically generated">
            <a:extLst>
              <a:ext uri="{FF2B5EF4-FFF2-40B4-BE49-F238E27FC236}">
                <a16:creationId xmlns:a16="http://schemas.microsoft.com/office/drawing/2014/main" id="{BC54C263-09FA-721F-D5D4-838BDD24B119}"/>
              </a:ext>
            </a:extLst>
          </p:cNvPr>
          <p:cNvPicPr>
            <a:picLocks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6590479" y="5226402"/>
            <a:ext cx="576072" cy="5669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0">
            <a:extLst>
              <a:ext uri="{FF2B5EF4-FFF2-40B4-BE49-F238E27FC236}">
                <a16:creationId xmlns:a16="http://schemas.microsoft.com/office/drawing/2014/main" id="{38D3B7E4-2144-B963-A727-E9FBD091091B}"/>
              </a:ext>
            </a:extLst>
          </p:cNvPr>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7461371" y="5355944"/>
            <a:ext cx="448056" cy="43685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2">
            <a:extLst>
              <a:ext uri="{FF2B5EF4-FFF2-40B4-BE49-F238E27FC236}">
                <a16:creationId xmlns:a16="http://schemas.microsoft.com/office/drawing/2014/main" id="{07396312-6D64-1598-D3EF-269CBF8A9945}"/>
              </a:ext>
            </a:extLst>
          </p:cNvPr>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3694339" y="5377599"/>
            <a:ext cx="822960" cy="4171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4">
            <a:extLst>
              <a:ext uri="{FF2B5EF4-FFF2-40B4-BE49-F238E27FC236}">
                <a16:creationId xmlns:a16="http://schemas.microsoft.com/office/drawing/2014/main" id="{799005A0-9106-2BC1-3646-AAEDDCA00271}"/>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0833" y="5442967"/>
            <a:ext cx="374904" cy="3291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9" descr="A black and grey square&#10;&#10;Description automatically generated">
            <a:extLst>
              <a:ext uri="{FF2B5EF4-FFF2-40B4-BE49-F238E27FC236}">
                <a16:creationId xmlns:a16="http://schemas.microsoft.com/office/drawing/2014/main" id="{DA18214B-3065-85AA-8513-C5F38DAF37FE}"/>
              </a:ext>
            </a:extLst>
          </p:cNvPr>
          <p:cNvPicPr>
            <a:picLocks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4812119" y="5225871"/>
            <a:ext cx="576072" cy="56692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3F70725-DBCB-73B5-4603-2E80BEB5B608}"/>
              </a:ext>
            </a:extLst>
          </p:cNvPr>
          <p:cNvSpPr txBox="1"/>
          <p:nvPr/>
        </p:nvSpPr>
        <p:spPr>
          <a:xfrm>
            <a:off x="3694339" y="2836119"/>
            <a:ext cx="7388678" cy="369332"/>
          </a:xfrm>
          <a:prstGeom prst="rect">
            <a:avLst/>
          </a:prstGeom>
          <a:noFill/>
        </p:spPr>
        <p:txBody>
          <a:bodyPr wrap="square">
            <a:spAutoFit/>
          </a:bodyPr>
          <a:lstStyle/>
          <a:p>
            <a:endParaRPr lang="en-US"/>
          </a:p>
        </p:txBody>
      </p:sp>
      <p:pic>
        <p:nvPicPr>
          <p:cNvPr id="17" name="Picture 16" descr="A black and white image of a building&#10;&#10;Description automatically generated">
            <a:extLst>
              <a:ext uri="{FF2B5EF4-FFF2-40B4-BE49-F238E27FC236}">
                <a16:creationId xmlns:a16="http://schemas.microsoft.com/office/drawing/2014/main" id="{9EC7E8E2-2B33-1D53-FC60-73930B11A193}"/>
              </a:ext>
            </a:extLst>
          </p:cNvPr>
          <p:cNvPicPr>
            <a:picLocks noChangeAspect="1"/>
          </p:cNvPicPr>
          <p:nvPr/>
        </p:nvPicPr>
        <p:blipFill>
          <a:blip r:embed="rId6"/>
          <a:stretch>
            <a:fillRect/>
          </a:stretch>
        </p:blipFill>
        <p:spPr>
          <a:xfrm>
            <a:off x="5683011" y="5021317"/>
            <a:ext cx="612648" cy="771482"/>
          </a:xfrm>
          <a:prstGeom prst="rect">
            <a:avLst/>
          </a:prstGeom>
        </p:spPr>
      </p:pic>
    </p:spTree>
    <p:extLst>
      <p:ext uri="{BB962C8B-B14F-4D97-AF65-F5344CB8AC3E}">
        <p14:creationId xmlns:p14="http://schemas.microsoft.com/office/powerpoint/2010/main" val="1006030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284C3-E93B-7FE3-A529-B209ADE6F30A}"/>
              </a:ext>
            </a:extLst>
          </p:cNvPr>
          <p:cNvSpPr>
            <a:spLocks noGrp="1"/>
          </p:cNvSpPr>
          <p:nvPr>
            <p:ph type="title"/>
          </p:nvPr>
        </p:nvSpPr>
        <p:spPr/>
        <p:txBody>
          <a:bodyPr/>
          <a:lstStyle/>
          <a:p>
            <a:r>
              <a:rPr lang="en-US"/>
              <a:t>Round 2</a:t>
            </a:r>
          </a:p>
        </p:txBody>
      </p:sp>
      <p:sp>
        <p:nvSpPr>
          <p:cNvPr id="3" name="Content Placeholder 2">
            <a:extLst>
              <a:ext uri="{FF2B5EF4-FFF2-40B4-BE49-F238E27FC236}">
                <a16:creationId xmlns:a16="http://schemas.microsoft.com/office/drawing/2014/main" id="{8822852E-EDF4-F49D-7B24-49E6A4DED48B}"/>
              </a:ext>
            </a:extLst>
          </p:cNvPr>
          <p:cNvSpPr>
            <a:spLocks noGrp="1"/>
          </p:cNvSpPr>
          <p:nvPr>
            <p:ph sz="half" idx="10"/>
          </p:nvPr>
        </p:nvSpPr>
        <p:spPr/>
        <p:txBody>
          <a:bodyPr/>
          <a:lstStyle/>
          <a:p>
            <a:pPr marL="0" indent="0">
              <a:buNone/>
            </a:pPr>
            <a:r>
              <a:rPr lang="en-US"/>
              <a:t>It is now 1800. Inspired by an invention from England, a businessperson in your town decides to build a textile factory along the river. Powered by a water mill, the first factory for producing cloth or textiles is built in your town.</a:t>
            </a:r>
          </a:p>
        </p:txBody>
      </p:sp>
    </p:spTree>
    <p:extLst>
      <p:ext uri="{BB962C8B-B14F-4D97-AF65-F5344CB8AC3E}">
        <p14:creationId xmlns:p14="http://schemas.microsoft.com/office/powerpoint/2010/main" val="2023849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284C3-E93B-7FE3-A529-B209ADE6F30A}"/>
              </a:ext>
            </a:extLst>
          </p:cNvPr>
          <p:cNvSpPr>
            <a:spLocks noGrp="1"/>
          </p:cNvSpPr>
          <p:nvPr>
            <p:ph type="title"/>
          </p:nvPr>
        </p:nvSpPr>
        <p:spPr/>
        <p:txBody>
          <a:bodyPr/>
          <a:lstStyle/>
          <a:p>
            <a:r>
              <a:rPr lang="en-US"/>
              <a:t>Round 2</a:t>
            </a:r>
          </a:p>
        </p:txBody>
      </p:sp>
      <p:sp>
        <p:nvSpPr>
          <p:cNvPr id="3" name="Content Placeholder 2">
            <a:extLst>
              <a:ext uri="{FF2B5EF4-FFF2-40B4-BE49-F238E27FC236}">
                <a16:creationId xmlns:a16="http://schemas.microsoft.com/office/drawing/2014/main" id="{8822852E-EDF4-F49D-7B24-49E6A4DED48B}"/>
              </a:ext>
            </a:extLst>
          </p:cNvPr>
          <p:cNvSpPr>
            <a:spLocks noGrp="1"/>
          </p:cNvSpPr>
          <p:nvPr>
            <p:ph sz="half" idx="10"/>
          </p:nvPr>
        </p:nvSpPr>
        <p:spPr/>
        <p:txBody>
          <a:bodyPr/>
          <a:lstStyle/>
          <a:p>
            <a:r>
              <a:rPr lang="en-US"/>
              <a:t>Add 1 factory. Remember, the textile factory must be placed next to the river.</a:t>
            </a:r>
          </a:p>
          <a:p>
            <a:endParaRPr lang="en-US"/>
          </a:p>
          <a:p>
            <a:r>
              <a:rPr lang="en-US"/>
              <a:t>Add 3 more houses for workers. Remove or “cut down” trees as needed. </a:t>
            </a:r>
          </a:p>
        </p:txBody>
      </p:sp>
      <p:pic>
        <p:nvPicPr>
          <p:cNvPr id="3074" name="Picture 2" descr="A grey building with many windows&#10;&#10;Description automatically generated">
            <a:extLst>
              <a:ext uri="{FF2B5EF4-FFF2-40B4-BE49-F238E27FC236}">
                <a16:creationId xmlns:a16="http://schemas.microsoft.com/office/drawing/2014/main" id="{4EF103C6-4F99-9F16-A596-2E3D8C021C7F}"/>
              </a:ext>
            </a:extLst>
          </p:cNvPr>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5071026" y="4319599"/>
            <a:ext cx="658368" cy="658369"/>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a:extLst>
              <a:ext uri="{FF2B5EF4-FFF2-40B4-BE49-F238E27FC236}">
                <a16:creationId xmlns:a16="http://schemas.microsoft.com/office/drawing/2014/main" id="{A804DB35-EFCE-FEE8-3A96-FDCBC9DCA6D4}"/>
              </a:ext>
            </a:extLst>
          </p:cNvPr>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6462608" y="4541112"/>
            <a:ext cx="448056" cy="436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824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D751F-B357-3B2D-90D9-C265C46AA583}"/>
              </a:ext>
            </a:extLst>
          </p:cNvPr>
          <p:cNvSpPr>
            <a:spLocks noGrp="1"/>
          </p:cNvSpPr>
          <p:nvPr>
            <p:ph type="title"/>
          </p:nvPr>
        </p:nvSpPr>
        <p:spPr/>
        <p:txBody>
          <a:bodyPr/>
          <a:lstStyle/>
          <a:p>
            <a:r>
              <a:rPr lang="en-US"/>
              <a:t>Round 3</a:t>
            </a:r>
          </a:p>
        </p:txBody>
      </p:sp>
      <p:sp>
        <p:nvSpPr>
          <p:cNvPr id="3" name="Content Placeholder 2">
            <a:extLst>
              <a:ext uri="{FF2B5EF4-FFF2-40B4-BE49-F238E27FC236}">
                <a16:creationId xmlns:a16="http://schemas.microsoft.com/office/drawing/2014/main" id="{8DF0BAE1-7740-E704-6A1C-9D64882BC6FA}"/>
              </a:ext>
            </a:extLst>
          </p:cNvPr>
          <p:cNvSpPr>
            <a:spLocks noGrp="1"/>
          </p:cNvSpPr>
          <p:nvPr>
            <p:ph sz="half" idx="10"/>
          </p:nvPr>
        </p:nvSpPr>
        <p:spPr/>
        <p:txBody>
          <a:bodyPr>
            <a:normAutofit/>
          </a:bodyPr>
          <a:lstStyle/>
          <a:p>
            <a:pPr marL="0" indent="0">
              <a:buNone/>
            </a:pPr>
            <a:r>
              <a:rPr lang="en-US"/>
              <a:t>The mill owner in town has learned of the Scottish inventor James Watt’s improvements for the steam engine. The steam engine replaces the water mill as a power source for the mills.</a:t>
            </a:r>
          </a:p>
          <a:p>
            <a:pPr marL="0" indent="0">
              <a:buNone/>
            </a:pPr>
            <a:endParaRPr lang="en-US"/>
          </a:p>
          <a:p>
            <a:pPr marL="0" indent="0">
              <a:buNone/>
            </a:pPr>
            <a:r>
              <a:rPr lang="en-US"/>
              <a:t>The steam engine is far more efficient than the water mil, and it allows mills to be built away from the river as they can be powered by coal. Owners quicky replace their water frames with steam powered weaving and spinning machines creating job opportunities for women and immigrants while making more money overall.</a:t>
            </a:r>
          </a:p>
          <a:p>
            <a:pPr marL="0" indent="0">
              <a:buNone/>
            </a:pPr>
            <a:endParaRPr lang="en-US"/>
          </a:p>
        </p:txBody>
      </p:sp>
    </p:spTree>
    <p:extLst>
      <p:ext uri="{BB962C8B-B14F-4D97-AF65-F5344CB8AC3E}">
        <p14:creationId xmlns:p14="http://schemas.microsoft.com/office/powerpoint/2010/main" val="27173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0E346D-29EB-82C4-036C-3BB2C42B9168}"/>
              </a:ext>
            </a:extLst>
          </p:cNvPr>
          <p:cNvSpPr>
            <a:spLocks noGrp="1"/>
          </p:cNvSpPr>
          <p:nvPr>
            <p:ph type="title"/>
          </p:nvPr>
        </p:nvSpPr>
        <p:spPr/>
        <p:txBody>
          <a:bodyPr/>
          <a:lstStyle/>
          <a:p>
            <a:r>
              <a:rPr lang="en-US"/>
              <a:t>Round 3</a:t>
            </a:r>
          </a:p>
        </p:txBody>
      </p:sp>
      <p:sp>
        <p:nvSpPr>
          <p:cNvPr id="3" name="Content Placeholder 2">
            <a:extLst>
              <a:ext uri="{FF2B5EF4-FFF2-40B4-BE49-F238E27FC236}">
                <a16:creationId xmlns:a16="http://schemas.microsoft.com/office/drawing/2014/main" id="{5AB5E223-9FAA-CA3A-50F4-6F3134AF0941}"/>
              </a:ext>
            </a:extLst>
          </p:cNvPr>
          <p:cNvSpPr>
            <a:spLocks noGrp="1"/>
          </p:cNvSpPr>
          <p:nvPr>
            <p:ph sz="half" idx="10"/>
          </p:nvPr>
        </p:nvSpPr>
        <p:spPr/>
        <p:txBody>
          <a:bodyPr/>
          <a:lstStyle/>
          <a:p>
            <a:r>
              <a:rPr lang="en-US"/>
              <a:t>Add 2 factories with smoke.</a:t>
            </a:r>
          </a:p>
          <a:p>
            <a:endParaRPr lang="en-US"/>
          </a:p>
          <a:p>
            <a:r>
              <a:rPr lang="en-US"/>
              <a:t>Add smoke to all other pre-existing factories.</a:t>
            </a:r>
          </a:p>
          <a:p>
            <a:endParaRPr lang="en-US"/>
          </a:p>
          <a:p>
            <a:r>
              <a:rPr lang="en-US"/>
              <a:t>Add small houses for workers. </a:t>
            </a:r>
          </a:p>
          <a:p>
            <a:endParaRPr lang="en-US"/>
          </a:p>
          <a:p>
            <a:r>
              <a:rPr lang="en-US"/>
              <a:t>Add 2 large homes for the wealthy factory owners.</a:t>
            </a:r>
          </a:p>
        </p:txBody>
      </p:sp>
      <p:pic>
        <p:nvPicPr>
          <p:cNvPr id="2" name="Picture 2" descr="A grey building with many windows&#10;&#10;Description automatically generated">
            <a:extLst>
              <a:ext uri="{FF2B5EF4-FFF2-40B4-BE49-F238E27FC236}">
                <a16:creationId xmlns:a16="http://schemas.microsoft.com/office/drawing/2014/main" id="{A624962F-84EB-9A7A-130A-94D04755891E}"/>
              </a:ext>
            </a:extLst>
          </p:cNvPr>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4417051" y="5437737"/>
            <a:ext cx="658368" cy="65836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a:extLst>
              <a:ext uri="{FF2B5EF4-FFF2-40B4-BE49-F238E27FC236}">
                <a16:creationId xmlns:a16="http://schemas.microsoft.com/office/drawing/2014/main" id="{A0B18B0B-5E39-6D32-BAB9-197FD2EAA89C}"/>
              </a:ext>
            </a:extLst>
          </p:cNvPr>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5871972" y="5659250"/>
            <a:ext cx="448056" cy="43685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9" descr="A black and grey square&#10;&#10;Description automatically generated">
            <a:extLst>
              <a:ext uri="{FF2B5EF4-FFF2-40B4-BE49-F238E27FC236}">
                <a16:creationId xmlns:a16="http://schemas.microsoft.com/office/drawing/2014/main" id="{4907AB63-94A8-1CF7-0FD2-28AA437F1FE9}"/>
              </a:ext>
            </a:extLst>
          </p:cNvPr>
          <p:cNvPicPr>
            <a:picLocks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7116581" y="5529178"/>
            <a:ext cx="576072" cy="566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3648614"/>
      </p:ext>
    </p:extLst>
  </p:cSld>
  <p:clrMapOvr>
    <a:masterClrMapping/>
  </p:clrMapOvr>
</p:sld>
</file>

<file path=ppt/theme/theme1.xml><?xml version="1.0" encoding="utf-8"?>
<a:theme xmlns:a="http://schemas.openxmlformats.org/drawingml/2006/main" name="BRI Theme - Natural">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F7D713C7-50EF-F543-8232-EB3513EE0ADD}"/>
    </a:ext>
  </a:extLst>
</a:theme>
</file>

<file path=ppt/theme/theme2.xml><?xml version="1.0" encoding="utf-8"?>
<a:theme xmlns:a="http://schemas.openxmlformats.org/drawingml/2006/main" name="Blank Background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8B958921-5126-4544-9B1C-0D0AFD03488E}"/>
    </a:ext>
  </a:extLst>
</a:theme>
</file>

<file path=ppt/theme/theme3.xml><?xml version="1.0" encoding="utf-8"?>
<a:theme xmlns:a="http://schemas.openxmlformats.org/drawingml/2006/main" name="Title &amp; Section Screens">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6B39CE32-1F9F-8C40-95F7-107BF0960BE1}"/>
    </a:ext>
  </a:extLst>
</a:theme>
</file>

<file path=ppt/theme/theme4.xml><?xml version="1.0" encoding="utf-8"?>
<a:theme xmlns:a="http://schemas.openxmlformats.org/drawingml/2006/main" name="Quick Standards">
  <a:themeElements>
    <a:clrScheme name="BRI Palette">
      <a:dk1>
        <a:srgbClr val="333B41"/>
      </a:dk1>
      <a:lt1>
        <a:srgbClr val="F7F4F1"/>
      </a:lt1>
      <a:dk2>
        <a:srgbClr val="1C335F"/>
      </a:dk2>
      <a:lt2>
        <a:srgbClr val="F7F4F1"/>
      </a:lt2>
      <a:accent1>
        <a:srgbClr val="1C335F"/>
      </a:accent1>
      <a:accent2>
        <a:srgbClr val="FF8300"/>
      </a:accent2>
      <a:accent3>
        <a:srgbClr val="3ABEAC"/>
      </a:accent3>
      <a:accent4>
        <a:srgbClr val="00A6CE"/>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68F34F94-4264-0643-A54F-65122FDE0EFB}"/>
    </a:ext>
  </a:extLst>
</a:theme>
</file>

<file path=ppt/theme/theme5.xml><?xml version="1.0" encoding="utf-8"?>
<a:theme xmlns:a="http://schemas.openxmlformats.org/drawingml/2006/main" name="BRI_Jr Main">
  <a:themeElements>
    <a:clrScheme name="BRI Palette">
      <a:dk1>
        <a:srgbClr val="333B41"/>
      </a:dk1>
      <a:lt1>
        <a:srgbClr val="F7F4F1"/>
      </a:lt1>
      <a:dk2>
        <a:srgbClr val="1C335F"/>
      </a:dk2>
      <a:lt2>
        <a:srgbClr val="F7F4F1"/>
      </a:lt2>
      <a:accent1>
        <a:srgbClr val="1C335F"/>
      </a:accent1>
      <a:accent2>
        <a:srgbClr val="FF8300"/>
      </a:accent2>
      <a:accent3>
        <a:srgbClr val="00A6CE"/>
      </a:accent3>
      <a:accent4>
        <a:srgbClr val="3ABEAC"/>
      </a:accent4>
      <a:accent5>
        <a:srgbClr val="CCE9E9"/>
      </a:accent5>
      <a:accent6>
        <a:srgbClr val="2B4F96"/>
      </a:accent6>
      <a:hlink>
        <a:srgbClr val="FFCE9B"/>
      </a:hlink>
      <a:folHlink>
        <a:srgbClr val="75BEB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effectLst>
          <a:outerShdw blurRad="177800" dist="38100" dir="2700000" algn="tl" rotWithShape="0">
            <a:prstClr val="black">
              <a:alpha val="40000"/>
            </a:prstClr>
          </a:outerShdw>
        </a:effectLst>
      </a:spPr>
      <a:bodyPr rtlCol="0" anchor="ctr"/>
      <a:lstStyle>
        <a:defPPr algn="ctr">
          <a:defRPr dirty="0" smtClean="0">
            <a:solidFill>
              <a:schemeClr val="tx1"/>
            </a:solidFill>
            <a:latin typeface="Libre Baskerville" panose="02000000000000000000" pitchFamily="2" charset="0"/>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tx1"/>
            </a:solidFill>
            <a:latin typeface="Libre Baskerville" panose="02000000000000000000" pitchFamily="2" charset="0"/>
          </a:defRPr>
        </a:defPPr>
      </a:lstStyle>
    </a:txDef>
  </a:objectDefaults>
  <a:extraClrSchemeLst/>
  <a:extLst>
    <a:ext uri="{05A4C25C-085E-4340-85A3-A5531E510DB2}">
      <thm15:themeFamily xmlns:thm15="http://schemas.microsoft.com/office/thememl/2012/main" name="BRI Slides v06_2024" id="{0B5F298E-0555-624C-A53E-B883D5395AB2}" vid="{05762DD9-5AD0-574B-A0AB-47249F62099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A90354301156344B9EDF14D65818FF5" ma:contentTypeVersion="24" ma:contentTypeDescription="Create a new document." ma:contentTypeScope="" ma:versionID="f770bbef01619948d928bfd546004e0a">
  <xsd:schema xmlns:xsd="http://www.w3.org/2001/XMLSchema" xmlns:xs="http://www.w3.org/2001/XMLSchema" xmlns:p="http://schemas.microsoft.com/office/2006/metadata/properties" xmlns:ns2="822e08e5-7231-4e64-b78f-a5a4802c7c1e" xmlns:ns3="d5d973b5-b314-4168-add3-dadb8ebcd3bd" targetNamespace="http://schemas.microsoft.com/office/2006/metadata/properties" ma:root="true" ma:fieldsID="8eb5b311b50fe10aa880c2a81cab9ef4" ns2:_="" ns3:_="">
    <xsd:import namespace="822e08e5-7231-4e64-b78f-a5a4802c7c1e"/>
    <xsd:import namespace="d5d973b5-b314-4168-add3-dadb8ebcd3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ServiceOCR" minOccurs="0"/>
                <xsd:element ref="ns2:Image" minOccurs="0"/>
                <xsd:element ref="ns2:Lesson" minOccurs="0"/>
                <xsd:element ref="ns2:Favorit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2e08e5-7231-4e64-b78f-a5a4802c7c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Image" ma:index="21" nillable="true" ma:displayName="Image" ma:description="Image" ma:format="Thumbnail" ma:internalName="Image">
      <xsd:simpleType>
        <xsd:restriction base="dms:Unknown"/>
      </xsd:simpleType>
    </xsd:element>
    <xsd:element name="Lesson" ma:index="22" nillable="true" ma:displayName="Lesson" ma:format="Dropdown" ma:internalName="Lesson">
      <xsd:simpleType>
        <xsd:restriction base="dms:Text">
          <xsd:maxLength value="255"/>
        </xsd:restriction>
      </xsd:simpleType>
    </xsd:element>
    <xsd:element name="Favorite" ma:index="23" nillable="true" ma:displayName="Favorite" ma:default="0" ma:internalName="Favorite">
      <xsd:simpleType>
        <xsd:restriction base="dms:Boolea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d3734e1-e963-4e50-b692-19ac705f710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d973b5-b314-4168-add3-dadb8ebcd3b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02678a-93c6-4e1e-b88f-c425f8d7ffa0}" ma:internalName="TaxCatchAll" ma:showField="CatchAllData" ma:web="d5d973b5-b314-4168-add3-dadb8ebcd3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5d973b5-b314-4168-add3-dadb8ebcd3bd">
      <UserInfo>
        <DisplayName>Rachel D. Humphries</DisplayName>
        <AccountId>13</AccountId>
        <AccountType/>
      </UserInfo>
      <UserInfo>
        <DisplayName>Michael Torres</DisplayName>
        <AccountId>6</AccountId>
        <AccountType/>
      </UserInfo>
    </SharedWithUsers>
    <Favorite xmlns="822e08e5-7231-4e64-b78f-a5a4802c7c1e">false</Favorite>
    <TaxCatchAll xmlns="d5d973b5-b314-4168-add3-dadb8ebcd3bd" xsi:nil="true"/>
    <Lesson xmlns="822e08e5-7231-4e64-b78f-a5a4802c7c1e" xsi:nil="true"/>
    <lcf76f155ced4ddcb4097134ff3c332f xmlns="822e08e5-7231-4e64-b78f-a5a4802c7c1e">
      <Terms xmlns="http://schemas.microsoft.com/office/infopath/2007/PartnerControls"/>
    </lcf76f155ced4ddcb4097134ff3c332f>
    <Image xmlns="822e08e5-7231-4e64-b78f-a5a4802c7c1e" xsi:nil="true"/>
  </documentManagement>
</p:properties>
</file>

<file path=customXml/itemProps1.xml><?xml version="1.0" encoding="utf-8"?>
<ds:datastoreItem xmlns:ds="http://schemas.openxmlformats.org/officeDocument/2006/customXml" ds:itemID="{3F70048F-9EA7-424F-9435-FC06AF2D435B}">
  <ds:schemaRefs>
    <ds:schemaRef ds:uri="822e08e5-7231-4e64-b78f-a5a4802c7c1e"/>
    <ds:schemaRef ds:uri="d5d973b5-b314-4168-add3-dadb8ebcd3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9B0F2F0-2766-4ACB-8C8D-33D24BCEF038}">
  <ds:schemaRefs>
    <ds:schemaRef ds:uri="http://schemas.microsoft.com/sharepoint/v3/contenttype/forms"/>
  </ds:schemaRefs>
</ds:datastoreItem>
</file>

<file path=customXml/itemProps3.xml><?xml version="1.0" encoding="utf-8"?>
<ds:datastoreItem xmlns:ds="http://schemas.openxmlformats.org/officeDocument/2006/customXml" ds:itemID="{9A80CE9D-C4ED-4D81-8203-CF5EB584D2FC}">
  <ds:schemaRefs>
    <ds:schemaRef ds:uri="822e08e5-7231-4e64-b78f-a5a4802c7c1e"/>
    <ds:schemaRef ds:uri="d5d973b5-b314-4168-add3-dadb8ebcd3b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BRI Theme - Natural</Template>
  <Application>Microsoft Office PowerPoint</Application>
  <PresentationFormat>Widescreen</PresentationFormat>
  <Slides>15</Slides>
  <Notes>0</Notes>
  <HiddenSlides>0</HiddenSlides>
  <ScaleCrop>false</ScaleCrop>
  <HeadingPairs>
    <vt:vector size="4" baseType="variant">
      <vt:variant>
        <vt:lpstr>Theme</vt:lpstr>
      </vt:variant>
      <vt:variant>
        <vt:i4>5</vt:i4>
      </vt:variant>
      <vt:variant>
        <vt:lpstr>Slide Titles</vt:lpstr>
      </vt:variant>
      <vt:variant>
        <vt:i4>15</vt:i4>
      </vt:variant>
    </vt:vector>
  </HeadingPairs>
  <TitlesOfParts>
    <vt:vector size="20" baseType="lpstr">
      <vt:lpstr>BRI Theme - Natural</vt:lpstr>
      <vt:lpstr>Blank Backgrounds</vt:lpstr>
      <vt:lpstr>Title &amp; Section Screens</vt:lpstr>
      <vt:lpstr>Quick Standards</vt:lpstr>
      <vt:lpstr>BRI_Jr Main</vt:lpstr>
      <vt:lpstr>PowerPoint Presentation</vt:lpstr>
      <vt:lpstr>The Scene</vt:lpstr>
      <vt:lpstr>Set Up</vt:lpstr>
      <vt:lpstr>Round 1</vt:lpstr>
      <vt:lpstr>Round 1</vt:lpstr>
      <vt:lpstr>Round 2</vt:lpstr>
      <vt:lpstr>Round 2</vt:lpstr>
      <vt:lpstr>Round 3</vt:lpstr>
      <vt:lpstr>Round 3</vt:lpstr>
      <vt:lpstr>Round 4</vt:lpstr>
      <vt:lpstr>Round 4</vt:lpstr>
      <vt:lpstr>Round 5</vt:lpstr>
      <vt:lpstr>Round 5</vt:lpstr>
      <vt:lpstr>Round 6</vt:lpstr>
      <vt:lpstr>Round 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Sellers Shockley</dc:creator>
  <cp:revision>2</cp:revision>
  <cp:lastPrinted>2019-05-09T15:13:16Z</cp:lastPrinted>
  <dcterms:created xsi:type="dcterms:W3CDTF">2024-07-24T16:32:10Z</dcterms:created>
  <dcterms:modified xsi:type="dcterms:W3CDTF">2024-10-18T18:32:29Z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0x0101000A90354301156344B9EDF14D65818FF5</vt:lpwstr>
  </property>
  <property fmtid="{D5CDD505-2E9C-101B-9397-08002B2CF9AE}" pid="3" name="MediaServiceImageTags">
    <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_activity">
    <vt:lpwstr>{"FileActivityType":"6","FileActivityTimeStamp":"2024-07-24T20:29:48.923Z","FileActivityUsersOnPage":[{"DisplayName":"Sellers Shockley","Id":"sshockley@mybri.org"}],"FileActivityNavigationId":null}</vt:lpwstr>
  </property>
  <property fmtid="{D5CDD505-2E9C-101B-9397-08002B2CF9AE}" pid="9" name="TriggerFlowInfo">
    <vt:lpwstr/>
  </property>
</Properties>
</file>