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3.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4.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 id="2147483664" r:id="rId5"/>
    <p:sldMasterId id="2147483762" r:id="rId6"/>
    <p:sldMasterId id="2147483698" r:id="rId7"/>
    <p:sldMasterId id="2147483784" r:id="rId8"/>
  </p:sldMasterIdLst>
  <p:notesMasterIdLst>
    <p:notesMasterId r:id="rId60"/>
  </p:notesMasterIdLst>
  <p:handoutMasterIdLst>
    <p:handoutMasterId r:id="rId61"/>
  </p:handoutMasterIdLst>
  <p:sldIdLst>
    <p:sldId id="1090" r:id="rId9"/>
    <p:sldId id="1094" r:id="rId10"/>
    <p:sldId id="1091" r:id="rId11"/>
    <p:sldId id="1092" r:id="rId12"/>
    <p:sldId id="1089" r:id="rId13"/>
    <p:sldId id="1093" r:id="rId14"/>
    <p:sldId id="1095" r:id="rId15"/>
    <p:sldId id="1096" r:id="rId16"/>
    <p:sldId id="1101" r:id="rId17"/>
    <p:sldId id="1102" r:id="rId18"/>
    <p:sldId id="1103" r:id="rId19"/>
    <p:sldId id="1097" r:id="rId20"/>
    <p:sldId id="1104" r:id="rId21"/>
    <p:sldId id="1119" r:id="rId22"/>
    <p:sldId id="1098" r:id="rId23"/>
    <p:sldId id="1105" r:id="rId24"/>
    <p:sldId id="1106" r:id="rId25"/>
    <p:sldId id="1121" r:id="rId26"/>
    <p:sldId id="1107" r:id="rId27"/>
    <p:sldId id="1109" r:id="rId28"/>
    <p:sldId id="1110" r:id="rId29"/>
    <p:sldId id="1111" r:id="rId30"/>
    <p:sldId id="1133" r:id="rId31"/>
    <p:sldId id="1141" r:id="rId32"/>
    <p:sldId id="1112" r:id="rId33"/>
    <p:sldId id="1122" r:id="rId34"/>
    <p:sldId id="1123" r:id="rId35"/>
    <p:sldId id="1108" r:id="rId36"/>
    <p:sldId id="1113" r:id="rId37"/>
    <p:sldId id="1138" r:id="rId38"/>
    <p:sldId id="1139" r:id="rId39"/>
    <p:sldId id="1140" r:id="rId40"/>
    <p:sldId id="1124" r:id="rId41"/>
    <p:sldId id="1125" r:id="rId42"/>
    <p:sldId id="1127" r:id="rId43"/>
    <p:sldId id="1128" r:id="rId44"/>
    <p:sldId id="1129" r:id="rId45"/>
    <p:sldId id="1114" r:id="rId46"/>
    <p:sldId id="1115" r:id="rId47"/>
    <p:sldId id="1142" r:id="rId48"/>
    <p:sldId id="1134" r:id="rId49"/>
    <p:sldId id="1135" r:id="rId50"/>
    <p:sldId id="1136" r:id="rId51"/>
    <p:sldId id="1099" r:id="rId52"/>
    <p:sldId id="1130" r:id="rId53"/>
    <p:sldId id="1116" r:id="rId54"/>
    <p:sldId id="1131" r:id="rId55"/>
    <p:sldId id="1137" r:id="rId56"/>
    <p:sldId id="1100" r:id="rId57"/>
    <p:sldId id="1117" r:id="rId58"/>
    <p:sldId id="1118" r:id="rId5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8837518-1401-5F33-B076-B184D9B3687C}" name="Stan Swim" initials="SS" userId="S::sswim@billofrightsinstitute.org::98895851-68f3-4aa3-b0d2-2f24d06848ff" providerId="AD"/>
  <p188:author id="{7BB5B624-817E-28CB-6F7B-126769F7FA03}" name="Rachel Wildavsky" initials="RW" userId="S::rwildavsky@billofrightsinstitute.org::1ae7d705-a5f8-4d13-abdb-e7143b8b5103" providerId="AD"/>
  <p188:author id="{55140739-96CF-BEE8-CC94-AB4B3BA57C69}" name="David Bobb" initials="DB" userId="S::dbobb@billofrightsinstitute.org::6318a34a-c3f6-4f1d-8728-f6362b5a9ad8" providerId="AD"/>
  <p188:author id="{C6CE7C7F-34D6-EC55-B42C-1AD6B3094FD7}" name="Sellers Shockley" initials="" userId="S::Sshockley@mybri.org::ac911203-f289-40f6-b4aa-25bad99d8ff9" providerId="AD"/>
  <p188:author id="{285F9F84-12B5-FEA8-6756-4C2BFCE17300}" name="Erin Graybeal" initials="EG" userId="S::egraybeal@mybri.org::04195609-3053-4e4e-b9c6-884b3aa4dcb0"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F7F5F2"/>
    <a:srgbClr val="333C42"/>
    <a:srgbClr val="F7F4F1"/>
    <a:srgbClr val="364B9F"/>
    <a:srgbClr val="F05835"/>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6082CAE-5C7D-3EE2-A8F2-E340DE8A178C}" v="62" dt="2024-09-27T13:53:12.872"/>
    <p1510:client id="{7BC7DC47-0925-EA7C-807B-D325ABE6EF08}" v="66" dt="2024-09-27T18:18:19.701"/>
    <p1510:client id="{AA0DCD6B-33DE-7158-661B-B307E5CF6D8E}" v="87" dt="2024-09-27T17:10:39.95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8.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slide" Target="slides/slide39.xml"/><Relationship Id="rId50" Type="http://schemas.openxmlformats.org/officeDocument/2006/relationships/slide" Target="slides/slide42.xml"/><Relationship Id="rId55" Type="http://schemas.openxmlformats.org/officeDocument/2006/relationships/slide" Target="slides/slide47.xml"/><Relationship Id="rId63" Type="http://schemas.openxmlformats.org/officeDocument/2006/relationships/viewProps" Target="viewProps.xml"/><Relationship Id="rId68" Type="http://schemas.microsoft.com/office/2018/10/relationships/authors" Target="author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8.xml"/><Relationship Id="rId29" Type="http://schemas.openxmlformats.org/officeDocument/2006/relationships/slide" Target="slides/slide21.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slide" Target="slides/slide45.xml"/><Relationship Id="rId58" Type="http://schemas.openxmlformats.org/officeDocument/2006/relationships/slide" Target="slides/slide50.xml"/><Relationship Id="rId66" Type="http://schemas.microsoft.com/office/2016/11/relationships/changesInfo" Target="changesInfos/changesInfo1.xml"/><Relationship Id="rId5" Type="http://schemas.openxmlformats.org/officeDocument/2006/relationships/slideMaster" Target="slideMasters/slideMaster2.xml"/><Relationship Id="rId61" Type="http://schemas.openxmlformats.org/officeDocument/2006/relationships/handoutMaster" Target="handoutMasters/handoutMaster1.xml"/><Relationship Id="rId19" Type="http://schemas.openxmlformats.org/officeDocument/2006/relationships/slide" Target="slides/slide1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56" Type="http://schemas.openxmlformats.org/officeDocument/2006/relationships/slide" Target="slides/slide48.xml"/><Relationship Id="rId64" Type="http://schemas.openxmlformats.org/officeDocument/2006/relationships/theme" Target="theme/theme1.xml"/><Relationship Id="rId8" Type="http://schemas.openxmlformats.org/officeDocument/2006/relationships/slideMaster" Target="slideMasters/slideMaster5.xml"/><Relationship Id="rId51" Type="http://schemas.openxmlformats.org/officeDocument/2006/relationships/slide" Target="slides/slide43.xml"/><Relationship Id="rId3" Type="http://schemas.openxmlformats.org/officeDocument/2006/relationships/customXml" Target="../customXml/item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59" Type="http://schemas.openxmlformats.org/officeDocument/2006/relationships/slide" Target="slides/slide51.xml"/><Relationship Id="rId67" Type="http://schemas.microsoft.com/office/2015/10/relationships/revisionInfo" Target="revisionInfo.xml"/><Relationship Id="rId20" Type="http://schemas.openxmlformats.org/officeDocument/2006/relationships/slide" Target="slides/slide12.xml"/><Relationship Id="rId41" Type="http://schemas.openxmlformats.org/officeDocument/2006/relationships/slide" Target="slides/slide33.xml"/><Relationship Id="rId54" Type="http://schemas.openxmlformats.org/officeDocument/2006/relationships/slide" Target="slides/slide46.xml"/><Relationship Id="rId62"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57" Type="http://schemas.openxmlformats.org/officeDocument/2006/relationships/slide" Target="slides/slide49.xml"/><Relationship Id="rId10" Type="http://schemas.openxmlformats.org/officeDocument/2006/relationships/slide" Target="slides/slide2.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slide" Target="slides/slide44.xml"/><Relationship Id="rId60" Type="http://schemas.openxmlformats.org/officeDocument/2006/relationships/notesMaster" Target="notesMasters/notesMaster1.xml"/><Relationship Id="rId65"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1.xml"/><Relationship Id="rId13" Type="http://schemas.openxmlformats.org/officeDocument/2006/relationships/slide" Target="slides/slide5.xml"/><Relationship Id="rId18" Type="http://schemas.openxmlformats.org/officeDocument/2006/relationships/slide" Target="slides/slide10.xml"/><Relationship Id="rId39" Type="http://schemas.openxmlformats.org/officeDocument/2006/relationships/slide" Target="slides/slide3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rin Graybeal" userId="S::egraybeal@mybri.org::04195609-3053-4e4e-b9c6-884b3aa4dcb0" providerId="AD" clId="Web-{7BC7DC47-0925-EA7C-807B-D325ABE6EF08}"/>
    <pc:docChg chg="modSld">
      <pc:chgData name="Erin Graybeal" userId="S::egraybeal@mybri.org::04195609-3053-4e4e-b9c6-884b3aa4dcb0" providerId="AD" clId="Web-{7BC7DC47-0925-EA7C-807B-D325ABE6EF08}" dt="2024-09-27T18:18:19.701" v="39" actId="1076"/>
      <pc:docMkLst>
        <pc:docMk/>
      </pc:docMkLst>
      <pc:sldChg chg="addSp delSp modSp">
        <pc:chgData name="Erin Graybeal" userId="S::egraybeal@mybri.org::04195609-3053-4e4e-b9c6-884b3aa4dcb0" providerId="AD" clId="Web-{7BC7DC47-0925-EA7C-807B-D325ABE6EF08}" dt="2024-09-27T18:17:15.842" v="18" actId="1076"/>
        <pc:sldMkLst>
          <pc:docMk/>
          <pc:sldMk cId="878847141" sldId="1115"/>
        </pc:sldMkLst>
        <pc:spChg chg="add del mod">
          <ac:chgData name="Erin Graybeal" userId="S::egraybeal@mybri.org::04195609-3053-4e4e-b9c6-884b3aa4dcb0" providerId="AD" clId="Web-{7BC7DC47-0925-EA7C-807B-D325ABE6EF08}" dt="2024-09-27T18:17:15.842" v="18" actId="1076"/>
          <ac:spMkLst>
            <pc:docMk/>
            <pc:sldMk cId="878847141" sldId="1115"/>
            <ac:spMk id="5" creationId="{F4D65CD8-52C0-4423-B10E-1E5B5973860E}"/>
          </ac:spMkLst>
        </pc:spChg>
        <pc:picChg chg="mod">
          <ac:chgData name="Erin Graybeal" userId="S::egraybeal@mybri.org::04195609-3053-4e4e-b9c6-884b3aa4dcb0" providerId="AD" clId="Web-{7BC7DC47-0925-EA7C-807B-D325ABE6EF08}" dt="2024-09-27T18:16:22.123" v="0" actId="1076"/>
          <ac:picMkLst>
            <pc:docMk/>
            <pc:sldMk cId="878847141" sldId="1115"/>
            <ac:picMk id="4" creationId="{69054C60-A4C6-0079-BC94-5778B0E5ABC3}"/>
          </ac:picMkLst>
        </pc:picChg>
      </pc:sldChg>
      <pc:sldChg chg="addSp modSp">
        <pc:chgData name="Erin Graybeal" userId="S::egraybeal@mybri.org::04195609-3053-4e4e-b9c6-884b3aa4dcb0" providerId="AD" clId="Web-{7BC7DC47-0925-EA7C-807B-D325ABE6EF08}" dt="2024-09-27T18:18:19.701" v="39" actId="1076"/>
        <pc:sldMkLst>
          <pc:docMk/>
          <pc:sldMk cId="2010945231" sldId="1141"/>
        </pc:sldMkLst>
        <pc:spChg chg="add mod">
          <ac:chgData name="Erin Graybeal" userId="S::egraybeal@mybri.org::04195609-3053-4e4e-b9c6-884b3aa4dcb0" providerId="AD" clId="Web-{7BC7DC47-0925-EA7C-807B-D325ABE6EF08}" dt="2024-09-27T18:18:19.701" v="39" actId="1076"/>
          <ac:spMkLst>
            <pc:docMk/>
            <pc:sldMk cId="2010945231" sldId="1141"/>
            <ac:spMk id="5" creationId="{DEF6B9CC-C0A9-EEA9-4CCB-D582B05462B5}"/>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_80000081_718C4F3B.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28" b="1" i="0" u="none" strike="noStrike" kern="1200" baseline="0">
                <a:solidFill>
                  <a:schemeClr val="accent1"/>
                </a:solidFill>
                <a:latin typeface="Libre Franklin" pitchFamily="2" charset="77"/>
                <a:ea typeface="+mn-ea"/>
                <a:cs typeface="+mn-cs"/>
              </a:defRPr>
            </a:pPr>
            <a:r>
              <a:rPr lang="en-US" sz="2800" baseline="0">
                <a:solidFill>
                  <a:schemeClr val="accent1"/>
                </a:solidFill>
                <a:latin typeface="Libre Franklin" pitchFamily="2" charset="77"/>
              </a:rPr>
              <a:t>BRI’s Path to 100,000 Teachers</a:t>
            </a:r>
          </a:p>
          <a:p>
            <a:pPr>
              <a:defRPr>
                <a:solidFill>
                  <a:schemeClr val="accent1"/>
                </a:solidFill>
                <a:latin typeface="Libre Franklin" pitchFamily="2" charset="77"/>
              </a:defRPr>
            </a:pPr>
            <a:r>
              <a:rPr lang="en-US" sz="1400" b="0" baseline="0">
                <a:solidFill>
                  <a:schemeClr val="accent1"/>
                </a:solidFill>
                <a:latin typeface="Libre Franklin" pitchFamily="2" charset="77"/>
              </a:rPr>
              <a:t>with 2024-2026 projected growth</a:t>
            </a:r>
          </a:p>
        </c:rich>
      </c:tx>
      <c:overlay val="0"/>
      <c:spPr>
        <a:solidFill>
          <a:schemeClr val="bg1"/>
        </a:solidFill>
        <a:ln>
          <a:noFill/>
        </a:ln>
        <a:effectLst/>
      </c:spPr>
      <c:txPr>
        <a:bodyPr rot="0" spcFirstLastPara="1" vertOverflow="ellipsis" vert="horz" wrap="square" anchor="ctr" anchorCtr="1"/>
        <a:lstStyle/>
        <a:p>
          <a:pPr>
            <a:defRPr sz="2128" b="1" i="0" u="none" strike="noStrike" kern="1200" baseline="0">
              <a:solidFill>
                <a:schemeClr val="accent1"/>
              </a:solidFill>
              <a:latin typeface="Libre Franklin" pitchFamily="2" charset="77"/>
              <a:ea typeface="+mn-ea"/>
              <a:cs typeface="+mn-cs"/>
            </a:defRPr>
          </a:pPr>
          <a:endParaRPr lang="en-US"/>
        </a:p>
      </c:txPr>
    </c:title>
    <c:autoTitleDeleted val="0"/>
    <c:plotArea>
      <c:layout>
        <c:manualLayout>
          <c:layoutTarget val="inner"/>
          <c:xMode val="edge"/>
          <c:yMode val="edge"/>
          <c:x val="7.8415155156614014E-2"/>
          <c:y val="0.13223818138862009"/>
          <c:w val="0.92765388602866894"/>
          <c:h val="0.77710504573019012"/>
        </c:manualLayout>
      </c:layout>
      <c:barChart>
        <c:barDir val="col"/>
        <c:grouping val="stacked"/>
        <c:varyColors val="0"/>
        <c:ser>
          <c:idx val="0"/>
          <c:order val="0"/>
          <c:tx>
            <c:strRef>
              <c:f>Sheet1!$B$1</c:f>
              <c:strCache>
                <c:ptCount val="1"/>
                <c:pt idx="0">
                  <c:v>BRI teachers </c:v>
                </c:pt>
              </c:strCache>
            </c:strRef>
          </c:tx>
          <c:spPr>
            <a:solidFill>
              <a:schemeClr val="tx2"/>
            </a:solidFill>
            <a:ln>
              <a:noFill/>
            </a:ln>
            <a:effectLst>
              <a:outerShdw blurRad="115915" dir="5400000" algn="ctr" rotWithShape="0">
                <a:srgbClr val="000000">
                  <a:alpha val="63000"/>
                </a:srgbClr>
              </a:outerShdw>
            </a:effectLst>
          </c:spPr>
          <c:invertIfNegative val="0"/>
          <c:dPt>
            <c:idx val="8"/>
            <c:invertIfNegative val="0"/>
            <c:bubble3D val="0"/>
            <c:spPr>
              <a:solidFill>
                <a:schemeClr val="tx2"/>
              </a:solidFill>
              <a:ln>
                <a:noFill/>
              </a:ln>
              <a:effectLst>
                <a:outerShdw blurRad="115915" dir="5400000" algn="ctr" rotWithShape="0">
                  <a:srgbClr val="000000">
                    <a:alpha val="63000"/>
                  </a:srgbClr>
                </a:outerShdw>
              </a:effectLst>
              <a:sp3d/>
            </c:spPr>
            <c:extLst>
              <c:ext xmlns:c16="http://schemas.microsoft.com/office/drawing/2014/chart" uri="{C3380CC4-5D6E-409C-BE32-E72D297353CC}">
                <c16:uniqueId val="{00000001-3D3F-1C4D-AB8A-2C1A42F88446}"/>
              </c:ext>
            </c:extLst>
          </c:dPt>
          <c:dPt>
            <c:idx val="9"/>
            <c:invertIfNegative val="0"/>
            <c:bubble3D val="0"/>
            <c:spPr>
              <a:solidFill>
                <a:schemeClr val="tx2"/>
              </a:solidFill>
              <a:ln>
                <a:noFill/>
              </a:ln>
              <a:effectLst>
                <a:outerShdw blurRad="115915" dir="5400000" algn="ctr" rotWithShape="0">
                  <a:srgbClr val="000000">
                    <a:alpha val="63000"/>
                  </a:srgbClr>
                </a:outerShdw>
              </a:effectLst>
              <a:sp3d/>
            </c:spPr>
            <c:extLst>
              <c:ext xmlns:c16="http://schemas.microsoft.com/office/drawing/2014/chart" uri="{C3380CC4-5D6E-409C-BE32-E72D297353CC}">
                <c16:uniqueId val="{00000003-3D3F-1C4D-AB8A-2C1A42F88446}"/>
              </c:ext>
            </c:extLst>
          </c:dPt>
          <c:dPt>
            <c:idx val="10"/>
            <c:invertIfNegative val="0"/>
            <c:bubble3D val="0"/>
            <c:spPr>
              <a:solidFill>
                <a:schemeClr val="tx2"/>
              </a:solidFill>
              <a:ln>
                <a:noFill/>
              </a:ln>
              <a:effectLst>
                <a:outerShdw blurRad="115915" dir="5400000" algn="ctr" rotWithShape="0">
                  <a:srgbClr val="000000">
                    <a:alpha val="63000"/>
                  </a:srgbClr>
                </a:outerShdw>
              </a:effectLst>
              <a:sp3d/>
            </c:spPr>
            <c:extLst>
              <c:ext xmlns:c16="http://schemas.microsoft.com/office/drawing/2014/chart" uri="{C3380CC4-5D6E-409C-BE32-E72D297353CC}">
                <c16:uniqueId val="{00000005-3D3F-1C4D-AB8A-2C1A42F88446}"/>
              </c:ext>
            </c:extLst>
          </c:dPt>
          <c:dPt>
            <c:idx val="11"/>
            <c:invertIfNegative val="0"/>
            <c:bubble3D val="0"/>
            <c:spPr>
              <a:solidFill>
                <a:schemeClr val="accent2"/>
              </a:solidFill>
              <a:ln>
                <a:noFill/>
              </a:ln>
              <a:effectLst>
                <a:outerShdw blurRad="115915" dir="5400000" algn="ctr" rotWithShape="0">
                  <a:srgbClr val="000000">
                    <a:alpha val="63000"/>
                  </a:srgbClr>
                </a:outerShdw>
              </a:effectLst>
              <a:sp3d/>
            </c:spPr>
            <c:extLst>
              <c:ext xmlns:c16="http://schemas.microsoft.com/office/drawing/2014/chart" uri="{C3380CC4-5D6E-409C-BE32-E72D297353CC}">
                <c16:uniqueId val="{00000007-3D3F-1C4D-AB8A-2C1A42F88446}"/>
              </c:ext>
            </c:extLst>
          </c:dPt>
          <c:dPt>
            <c:idx val="12"/>
            <c:invertIfNegative val="0"/>
            <c:bubble3D val="0"/>
            <c:spPr>
              <a:solidFill>
                <a:schemeClr val="accent6">
                  <a:lumMod val="40000"/>
                  <a:lumOff val="60000"/>
                </a:schemeClr>
              </a:solidFill>
              <a:ln>
                <a:noFill/>
              </a:ln>
              <a:effectLst>
                <a:outerShdw blurRad="115915" dir="5400000" algn="ctr" rotWithShape="0">
                  <a:srgbClr val="000000">
                    <a:alpha val="63000"/>
                  </a:srgbClr>
                </a:outerShdw>
              </a:effectLst>
              <a:sp3d/>
            </c:spPr>
            <c:extLst>
              <c:ext xmlns:c16="http://schemas.microsoft.com/office/drawing/2014/chart" uri="{C3380CC4-5D6E-409C-BE32-E72D297353CC}">
                <c16:uniqueId val="{00000009-3D3F-1C4D-AB8A-2C1A42F88446}"/>
              </c:ext>
            </c:extLst>
          </c:dPt>
          <c:dPt>
            <c:idx val="13"/>
            <c:invertIfNegative val="0"/>
            <c:bubble3D val="0"/>
            <c:spPr>
              <a:solidFill>
                <a:schemeClr val="accent6">
                  <a:lumMod val="40000"/>
                  <a:lumOff val="60000"/>
                </a:schemeClr>
              </a:solidFill>
              <a:ln>
                <a:noFill/>
              </a:ln>
              <a:effectLst>
                <a:outerShdw blurRad="115915" dir="5400000" algn="ctr" rotWithShape="0">
                  <a:srgbClr val="000000">
                    <a:alpha val="63000"/>
                  </a:srgbClr>
                </a:outerShdw>
              </a:effectLst>
              <a:sp3d/>
            </c:spPr>
            <c:extLst>
              <c:ext xmlns:c16="http://schemas.microsoft.com/office/drawing/2014/chart" uri="{C3380CC4-5D6E-409C-BE32-E72D297353CC}">
                <c16:uniqueId val="{0000000B-3D3F-1C4D-AB8A-2C1A42F88446}"/>
              </c:ext>
            </c:extLst>
          </c:dPt>
          <c:dPt>
            <c:idx val="14"/>
            <c:invertIfNegative val="0"/>
            <c:bubble3D val="0"/>
            <c:spPr>
              <a:solidFill>
                <a:schemeClr val="accent6">
                  <a:lumMod val="40000"/>
                  <a:lumOff val="60000"/>
                </a:schemeClr>
              </a:solidFill>
              <a:ln>
                <a:noFill/>
              </a:ln>
              <a:effectLst>
                <a:outerShdw blurRad="115915" dir="5400000" algn="ctr" rotWithShape="0">
                  <a:srgbClr val="000000">
                    <a:alpha val="63000"/>
                  </a:srgbClr>
                </a:outerShdw>
              </a:effectLst>
              <a:sp3d/>
            </c:spPr>
            <c:extLst>
              <c:ext xmlns:c16="http://schemas.microsoft.com/office/drawing/2014/chart" uri="{C3380CC4-5D6E-409C-BE32-E72D297353CC}">
                <c16:uniqueId val="{0000000D-3D3F-1C4D-AB8A-2C1A42F88446}"/>
              </c:ext>
            </c:extLst>
          </c:dPt>
          <c:dLbls>
            <c:dLbl>
              <c:idx val="10"/>
              <c:tx>
                <c:rich>
                  <a:bodyPr/>
                  <a:lstStyle/>
                  <a:p>
                    <a:fld id="{D2B30408-686B-A643-A694-A18AD593EEE5}" type="VALUE">
                      <a:rPr lang="en-US" b="0" smtClean="0"/>
                      <a:pPr/>
                      <a:t>[VALUE]</a:t>
                    </a:fld>
                    <a:endParaRPr 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3D3F-1C4D-AB8A-2C1A42F88446}"/>
                </c:ext>
              </c:extLst>
            </c:dLbl>
            <c:dLbl>
              <c:idx val="11"/>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bg1"/>
                      </a:solidFill>
                      <a:latin typeface="Libre Franklin" pitchFamily="2" charset="77"/>
                      <a:ea typeface="+mn-ea"/>
                      <a:cs typeface="+mn-cs"/>
                    </a:defRPr>
                  </a:pPr>
                  <a:endParaRPr lang="en-US"/>
                </a:p>
              </c:txPr>
              <c:showLegendKey val="0"/>
              <c:showVal val="1"/>
              <c:showCatName val="0"/>
              <c:showSerName val="0"/>
              <c:showPercent val="0"/>
              <c:showBubbleSize val="0"/>
              <c:extLst>
                <c:ext xmlns:c16="http://schemas.microsoft.com/office/drawing/2014/chart" uri="{C3380CC4-5D6E-409C-BE32-E72D297353CC}">
                  <c16:uniqueId val="{00000007-3D3F-1C4D-AB8A-2C1A42F88446}"/>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Libre Franklin" pitchFamily="2" charset="77"/>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Sheet1!$A$2:$A$16</c:f>
              <c:numCache>
                <c:formatCode>General</c:formatCode>
                <c:ptCount val="15"/>
                <c:pt idx="0">
                  <c:v>2012</c:v>
                </c:pt>
                <c:pt idx="1">
                  <c:v>2013</c:v>
                </c:pt>
                <c:pt idx="2">
                  <c:v>2014</c:v>
                </c:pt>
                <c:pt idx="3">
                  <c:v>2015</c:v>
                </c:pt>
                <c:pt idx="4">
                  <c:v>2016</c:v>
                </c:pt>
                <c:pt idx="5">
                  <c:v>2017</c:v>
                </c:pt>
                <c:pt idx="6">
                  <c:v>2018</c:v>
                </c:pt>
                <c:pt idx="7">
                  <c:v>2019</c:v>
                </c:pt>
                <c:pt idx="8">
                  <c:v>2020</c:v>
                </c:pt>
                <c:pt idx="9">
                  <c:v>2021</c:v>
                </c:pt>
                <c:pt idx="10">
                  <c:v>2022</c:v>
                </c:pt>
                <c:pt idx="11">
                  <c:v>2023</c:v>
                </c:pt>
                <c:pt idx="12">
                  <c:v>2024</c:v>
                </c:pt>
                <c:pt idx="13">
                  <c:v>2025</c:v>
                </c:pt>
                <c:pt idx="14">
                  <c:v>2026</c:v>
                </c:pt>
              </c:numCache>
            </c:numRef>
          </c:cat>
          <c:val>
            <c:numRef>
              <c:f>Sheet1!$B$2:$B$16</c:f>
              <c:numCache>
                <c:formatCode>#,##0</c:formatCode>
                <c:ptCount val="15"/>
                <c:pt idx="0">
                  <c:v>17159</c:v>
                </c:pt>
                <c:pt idx="1">
                  <c:v>19167</c:v>
                </c:pt>
                <c:pt idx="2">
                  <c:v>26270</c:v>
                </c:pt>
                <c:pt idx="3">
                  <c:v>35217</c:v>
                </c:pt>
                <c:pt idx="4">
                  <c:v>38450</c:v>
                </c:pt>
                <c:pt idx="5">
                  <c:v>42147</c:v>
                </c:pt>
                <c:pt idx="6">
                  <c:v>46469</c:v>
                </c:pt>
                <c:pt idx="7">
                  <c:v>50015</c:v>
                </c:pt>
                <c:pt idx="8">
                  <c:v>53401</c:v>
                </c:pt>
                <c:pt idx="9">
                  <c:v>59440</c:v>
                </c:pt>
                <c:pt idx="10">
                  <c:v>68174</c:v>
                </c:pt>
                <c:pt idx="11">
                  <c:v>75276</c:v>
                </c:pt>
                <c:pt idx="12">
                  <c:v>81643</c:v>
                </c:pt>
                <c:pt idx="13">
                  <c:v>91696</c:v>
                </c:pt>
                <c:pt idx="14">
                  <c:v>101214</c:v>
                </c:pt>
              </c:numCache>
            </c:numRef>
          </c:val>
          <c:extLst>
            <c:ext xmlns:c16="http://schemas.microsoft.com/office/drawing/2014/chart" uri="{C3380CC4-5D6E-409C-BE32-E72D297353CC}">
              <c16:uniqueId val="{0000000E-3D3F-1C4D-AB8A-2C1A42F88446}"/>
            </c:ext>
          </c:extLst>
        </c:ser>
        <c:dLbls>
          <c:showLegendKey val="0"/>
          <c:showVal val="1"/>
          <c:showCatName val="0"/>
          <c:showSerName val="0"/>
          <c:showPercent val="0"/>
          <c:showBubbleSize val="0"/>
        </c:dLbls>
        <c:gapWidth val="25"/>
        <c:overlap val="100"/>
        <c:axId val="693500688"/>
        <c:axId val="693502000"/>
      </c:barChart>
      <c:catAx>
        <c:axId val="693500688"/>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tx1"/>
                </a:solidFill>
                <a:latin typeface="Libre Franklin" pitchFamily="2" charset="77"/>
                <a:ea typeface="+mn-ea"/>
                <a:cs typeface="+mn-cs"/>
              </a:defRPr>
            </a:pPr>
            <a:endParaRPr lang="en-US"/>
          </a:p>
        </c:txPr>
        <c:crossAx val="693502000"/>
        <c:crosses val="autoZero"/>
        <c:auto val="1"/>
        <c:lblAlgn val="ctr"/>
        <c:lblOffset val="100"/>
        <c:noMultiLvlLbl val="0"/>
      </c:catAx>
      <c:valAx>
        <c:axId val="693502000"/>
        <c:scaling>
          <c:orientation val="minMax"/>
          <c:max val="110000"/>
          <c:min val="0"/>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solidFill>
                <a:latin typeface="Libre Franklin" pitchFamily="2" charset="77"/>
                <a:ea typeface="+mn-ea"/>
                <a:cs typeface="+mn-cs"/>
              </a:defRPr>
            </a:pPr>
            <a:endParaRPr lang="en-US"/>
          </a:p>
        </c:txPr>
        <c:crossAx val="693500688"/>
        <c:crosses val="autoZero"/>
        <c:crossBetween val="between"/>
      </c:valAx>
      <c:spPr>
        <a:solidFill>
          <a:schemeClr val="bg1"/>
        </a:solid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47">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diagrams/_rels/data1.xml.rels><?xml version="1.0" encoding="UTF-8" standalone="yes"?>
<Relationships xmlns="http://schemas.openxmlformats.org/package/2006/relationships"><Relationship Id="rId8" Type="http://schemas.openxmlformats.org/officeDocument/2006/relationships/image" Target="../media/image61.svg"/><Relationship Id="rId3" Type="http://schemas.openxmlformats.org/officeDocument/2006/relationships/image" Target="../media/image56.png"/><Relationship Id="rId7" Type="http://schemas.openxmlformats.org/officeDocument/2006/relationships/image" Target="../media/image60.png"/><Relationship Id="rId12" Type="http://schemas.openxmlformats.org/officeDocument/2006/relationships/image" Target="../media/image65.svg"/><Relationship Id="rId2" Type="http://schemas.openxmlformats.org/officeDocument/2006/relationships/image" Target="../media/image55.svg"/><Relationship Id="rId1" Type="http://schemas.openxmlformats.org/officeDocument/2006/relationships/image" Target="../media/image54.png"/><Relationship Id="rId6" Type="http://schemas.openxmlformats.org/officeDocument/2006/relationships/image" Target="../media/image59.svg"/><Relationship Id="rId11" Type="http://schemas.openxmlformats.org/officeDocument/2006/relationships/image" Target="../media/image64.png"/><Relationship Id="rId5" Type="http://schemas.openxmlformats.org/officeDocument/2006/relationships/image" Target="../media/image58.png"/><Relationship Id="rId10" Type="http://schemas.openxmlformats.org/officeDocument/2006/relationships/image" Target="../media/image63.svg"/><Relationship Id="rId4" Type="http://schemas.openxmlformats.org/officeDocument/2006/relationships/image" Target="../media/image57.svg"/><Relationship Id="rId9" Type="http://schemas.openxmlformats.org/officeDocument/2006/relationships/image" Target="../media/image62.png"/></Relationships>
</file>

<file path=ppt/diagrams/_rels/data2.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image" Target="../media/image66.png"/><Relationship Id="rId7" Type="http://schemas.openxmlformats.org/officeDocument/2006/relationships/image" Target="../media/image70.svg"/><Relationship Id="rId2" Type="http://schemas.openxmlformats.org/officeDocument/2006/relationships/image" Target="../media/image61.svg"/><Relationship Id="rId1" Type="http://schemas.openxmlformats.org/officeDocument/2006/relationships/image" Target="../media/image60.png"/><Relationship Id="rId6" Type="http://schemas.openxmlformats.org/officeDocument/2006/relationships/image" Target="../media/image69.svg"/><Relationship Id="rId5" Type="http://schemas.openxmlformats.org/officeDocument/2006/relationships/image" Target="../media/image68.png"/><Relationship Id="rId4" Type="http://schemas.openxmlformats.org/officeDocument/2006/relationships/image" Target="../media/image67.svg"/><Relationship Id="rId9" Type="http://schemas.openxmlformats.org/officeDocument/2006/relationships/image" Target="../media/image59.svg"/></Relationships>
</file>

<file path=ppt/diagrams/_rels/drawing1.xml.rels><?xml version="1.0" encoding="UTF-8" standalone="yes"?>
<Relationships xmlns="http://schemas.openxmlformats.org/package/2006/relationships"><Relationship Id="rId8" Type="http://schemas.openxmlformats.org/officeDocument/2006/relationships/image" Target="../media/image61.svg"/><Relationship Id="rId3" Type="http://schemas.openxmlformats.org/officeDocument/2006/relationships/image" Target="../media/image56.png"/><Relationship Id="rId7" Type="http://schemas.openxmlformats.org/officeDocument/2006/relationships/image" Target="../media/image60.png"/><Relationship Id="rId12" Type="http://schemas.openxmlformats.org/officeDocument/2006/relationships/image" Target="../media/image65.svg"/><Relationship Id="rId2" Type="http://schemas.openxmlformats.org/officeDocument/2006/relationships/image" Target="../media/image55.svg"/><Relationship Id="rId1" Type="http://schemas.openxmlformats.org/officeDocument/2006/relationships/image" Target="../media/image54.png"/><Relationship Id="rId6" Type="http://schemas.openxmlformats.org/officeDocument/2006/relationships/image" Target="../media/image59.svg"/><Relationship Id="rId11" Type="http://schemas.openxmlformats.org/officeDocument/2006/relationships/image" Target="../media/image64.png"/><Relationship Id="rId5" Type="http://schemas.openxmlformats.org/officeDocument/2006/relationships/image" Target="../media/image58.png"/><Relationship Id="rId10" Type="http://schemas.openxmlformats.org/officeDocument/2006/relationships/image" Target="../media/image63.svg"/><Relationship Id="rId4" Type="http://schemas.openxmlformats.org/officeDocument/2006/relationships/image" Target="../media/image57.svg"/><Relationship Id="rId9" Type="http://schemas.openxmlformats.org/officeDocument/2006/relationships/image" Target="../media/image62.png"/></Relationships>
</file>

<file path=ppt/diagrams/_rels/drawing2.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image" Target="../media/image66.png"/><Relationship Id="rId7" Type="http://schemas.openxmlformats.org/officeDocument/2006/relationships/image" Target="../media/image70.svg"/><Relationship Id="rId2" Type="http://schemas.openxmlformats.org/officeDocument/2006/relationships/image" Target="../media/image61.svg"/><Relationship Id="rId1" Type="http://schemas.openxmlformats.org/officeDocument/2006/relationships/image" Target="../media/image60.png"/><Relationship Id="rId6" Type="http://schemas.openxmlformats.org/officeDocument/2006/relationships/image" Target="../media/image69.svg"/><Relationship Id="rId5" Type="http://schemas.openxmlformats.org/officeDocument/2006/relationships/image" Target="../media/image68.png"/><Relationship Id="rId4" Type="http://schemas.openxmlformats.org/officeDocument/2006/relationships/image" Target="../media/image67.svg"/><Relationship Id="rId9" Type="http://schemas.openxmlformats.org/officeDocument/2006/relationships/image" Target="../media/image59.svg"/></Relationships>
</file>

<file path=ppt/diagrams/colors1.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48D8E47-B347-481C-A2B6-BAA7DC71BA64}" type="doc">
      <dgm:prSet loTypeId="urn:microsoft.com/office/officeart/2018/2/layout/IconVerticalSolidList" loCatId="icon" qsTypeId="urn:microsoft.com/office/officeart/2005/8/quickstyle/simple1" qsCatId="simple" csTypeId="urn:microsoft.com/office/officeart/2005/8/colors/accent6_2" csCatId="accent6" phldr="1"/>
      <dgm:spPr/>
      <dgm:t>
        <a:bodyPr/>
        <a:lstStyle/>
        <a:p>
          <a:endParaRPr lang="en-US"/>
        </a:p>
      </dgm:t>
    </dgm:pt>
    <dgm:pt modelId="{16358132-A309-4F27-A7A1-882CFAF35967}">
      <dgm:prSet/>
      <dgm:spPr/>
      <dgm:t>
        <a:bodyPr/>
        <a:lstStyle/>
        <a:p>
          <a:pPr>
            <a:lnSpc>
              <a:spcPct val="100000"/>
            </a:lnSpc>
          </a:pPr>
          <a:r>
            <a:rPr lang="en-US">
              <a:latin typeface="Lexend Light Light" pitchFamily="2" charset="77"/>
            </a:rPr>
            <a:t>I can watch a video critically to understand historical concepts.</a:t>
          </a:r>
          <a:endParaRPr lang="en-US">
            <a:solidFill>
              <a:srgbClr val="333A40"/>
            </a:solidFill>
            <a:latin typeface="Lexend Light Light" pitchFamily="2" charset="77"/>
            <a:ea typeface="Verdana"/>
          </a:endParaRPr>
        </a:p>
      </dgm:t>
    </dgm:pt>
    <dgm:pt modelId="{F1194A20-39D7-4DC3-AD29-18C6B152324E}" type="parTrans" cxnId="{F0B34EC1-93FE-4C97-9B0B-75A9E7DBD0B8}">
      <dgm:prSet/>
      <dgm:spPr/>
      <dgm:t>
        <a:bodyPr/>
        <a:lstStyle/>
        <a:p>
          <a:endParaRPr lang="en-US" sz="2400">
            <a:latin typeface="Libre Franklin" pitchFamily="2" charset="77"/>
          </a:endParaRPr>
        </a:p>
      </dgm:t>
    </dgm:pt>
    <dgm:pt modelId="{E2B29584-B76F-4F8F-B68A-562C50A56051}" type="sibTrans" cxnId="{F0B34EC1-93FE-4C97-9B0B-75A9E7DBD0B8}">
      <dgm:prSet/>
      <dgm:spPr/>
      <dgm:t>
        <a:bodyPr/>
        <a:lstStyle/>
        <a:p>
          <a:endParaRPr lang="en-US" sz="2400">
            <a:latin typeface="Libre Franklin" pitchFamily="2" charset="77"/>
          </a:endParaRPr>
        </a:p>
      </dgm:t>
    </dgm:pt>
    <dgm:pt modelId="{9FF0DD86-EC32-4460-9D1C-620C807841B9}">
      <dgm:prSet phldr="0"/>
      <dgm:spPr/>
      <dgm:t>
        <a:bodyPr/>
        <a:lstStyle/>
        <a:p>
          <a:pPr>
            <a:lnSpc>
              <a:spcPct val="100000"/>
            </a:lnSpc>
          </a:pPr>
          <a:r>
            <a:rPr lang="en-US">
              <a:solidFill>
                <a:srgbClr val="333A40"/>
              </a:solidFill>
              <a:latin typeface="Lexend Light Light" pitchFamily="2" charset="77"/>
              <a:ea typeface="Verdana"/>
            </a:rPr>
            <a:t>I can choose artifacts united by a common theme and justify my choices.</a:t>
          </a:r>
        </a:p>
      </dgm:t>
    </dgm:pt>
    <dgm:pt modelId="{B62F8DB0-6FF1-462E-9FBB-E90B2CE46EA9}" type="parTrans" cxnId="{627B4EB2-5568-466E-ABAC-D06ABFA755ED}">
      <dgm:prSet/>
      <dgm:spPr/>
      <dgm:t>
        <a:bodyPr/>
        <a:lstStyle/>
        <a:p>
          <a:endParaRPr lang="en-US"/>
        </a:p>
      </dgm:t>
    </dgm:pt>
    <dgm:pt modelId="{5673B834-EEFA-4A76-A3FA-E1BF4EFF4208}" type="sibTrans" cxnId="{627B4EB2-5568-466E-ABAC-D06ABFA755ED}">
      <dgm:prSet/>
      <dgm:spPr/>
      <dgm:t>
        <a:bodyPr/>
        <a:lstStyle/>
        <a:p>
          <a:endParaRPr lang="en-US"/>
        </a:p>
      </dgm:t>
    </dgm:pt>
    <dgm:pt modelId="{F014591D-10AA-467C-9769-8B84FA32B783}">
      <dgm:prSet phldr="0"/>
      <dgm:spPr/>
      <dgm:t>
        <a:bodyPr/>
        <a:lstStyle/>
        <a:p>
          <a:pPr>
            <a:lnSpc>
              <a:spcPct val="100000"/>
            </a:lnSpc>
          </a:pPr>
          <a:r>
            <a:rPr lang="en-US">
              <a:solidFill>
                <a:srgbClr val="333A40"/>
              </a:solidFill>
              <a:latin typeface="Lexend Light Light" pitchFamily="2" charset="77"/>
              <a:ea typeface="Verdana"/>
            </a:rPr>
            <a:t>I can read timelines and historical texts to complete tasks. </a:t>
          </a:r>
        </a:p>
      </dgm:t>
    </dgm:pt>
    <dgm:pt modelId="{041594A7-089E-4BAD-A5AC-F773B2EC0F10}" type="parTrans" cxnId="{7CA10DA4-26B0-43F7-91E7-BE4D57C8BAC3}">
      <dgm:prSet/>
      <dgm:spPr/>
      <dgm:t>
        <a:bodyPr/>
        <a:lstStyle/>
        <a:p>
          <a:endParaRPr lang="en-US"/>
        </a:p>
      </dgm:t>
    </dgm:pt>
    <dgm:pt modelId="{E4F74C93-5239-40DB-BE29-4E6C2FA88CE1}" type="sibTrans" cxnId="{7CA10DA4-26B0-43F7-91E7-BE4D57C8BAC3}">
      <dgm:prSet/>
      <dgm:spPr/>
      <dgm:t>
        <a:bodyPr/>
        <a:lstStyle/>
        <a:p>
          <a:endParaRPr lang="en-US"/>
        </a:p>
      </dgm:t>
    </dgm:pt>
    <dgm:pt modelId="{85B6E759-D7F8-4A8C-A0D9-BC8F141FE94E}">
      <dgm:prSet phldr="0"/>
      <dgm:spPr/>
      <dgm:t>
        <a:bodyPr/>
        <a:lstStyle/>
        <a:p>
          <a:pPr>
            <a:lnSpc>
              <a:spcPct val="100000"/>
            </a:lnSpc>
          </a:pPr>
          <a:r>
            <a:rPr lang="en-US">
              <a:solidFill>
                <a:srgbClr val="333A40"/>
              </a:solidFill>
              <a:latin typeface="Lexend Light Light" pitchFamily="2" charset="77"/>
              <a:ea typeface="Verdana"/>
            </a:rPr>
            <a:t>I can write descriptions of primary source artifacts. </a:t>
          </a:r>
        </a:p>
      </dgm:t>
    </dgm:pt>
    <dgm:pt modelId="{ABD8E93A-9246-476E-B1CC-E65F25814246}" type="parTrans" cxnId="{224ACB03-3DCA-4628-869B-49B35C12073F}">
      <dgm:prSet/>
      <dgm:spPr/>
      <dgm:t>
        <a:bodyPr/>
        <a:lstStyle/>
        <a:p>
          <a:endParaRPr lang="en-US"/>
        </a:p>
      </dgm:t>
    </dgm:pt>
    <dgm:pt modelId="{8D133148-3460-4C74-A515-75C159E0E144}" type="sibTrans" cxnId="{224ACB03-3DCA-4628-869B-49B35C12073F}">
      <dgm:prSet/>
      <dgm:spPr/>
      <dgm:t>
        <a:bodyPr/>
        <a:lstStyle/>
        <a:p>
          <a:endParaRPr lang="en-US"/>
        </a:p>
      </dgm:t>
    </dgm:pt>
    <dgm:pt modelId="{DE0083F6-9614-4132-8735-6235F82DF1C8}">
      <dgm:prSet phldr="0"/>
      <dgm:spPr/>
      <dgm:t>
        <a:bodyPr/>
        <a:lstStyle/>
        <a:p>
          <a:pPr>
            <a:lnSpc>
              <a:spcPct val="100000"/>
            </a:lnSpc>
          </a:pPr>
          <a:r>
            <a:rPr lang="en-US">
              <a:solidFill>
                <a:srgbClr val="333A40"/>
              </a:solidFill>
              <a:latin typeface="Lexend Light Light" pitchFamily="2" charset="77"/>
              <a:ea typeface="Verdana"/>
            </a:rPr>
            <a:t>I can curate a virtual museum exhibit. </a:t>
          </a:r>
        </a:p>
      </dgm:t>
    </dgm:pt>
    <dgm:pt modelId="{746A5238-585A-4D68-8231-01C84894EBD3}" type="parTrans" cxnId="{CC1F9CB4-8D6B-497C-BD3E-F076804951C2}">
      <dgm:prSet/>
      <dgm:spPr/>
      <dgm:t>
        <a:bodyPr/>
        <a:lstStyle/>
        <a:p>
          <a:endParaRPr lang="en-US"/>
        </a:p>
      </dgm:t>
    </dgm:pt>
    <dgm:pt modelId="{2991A8D2-D9A6-4968-B1FF-576BB57EC4F9}" type="sibTrans" cxnId="{CC1F9CB4-8D6B-497C-BD3E-F076804951C2}">
      <dgm:prSet/>
      <dgm:spPr/>
      <dgm:t>
        <a:bodyPr/>
        <a:lstStyle/>
        <a:p>
          <a:endParaRPr lang="en-US"/>
        </a:p>
      </dgm:t>
    </dgm:pt>
    <dgm:pt modelId="{A64145F3-949D-CE4F-BA63-2BD88938B79C}">
      <dgm:prSet phldr="0"/>
      <dgm:spPr/>
      <dgm:t>
        <a:bodyPr/>
        <a:lstStyle/>
        <a:p>
          <a:pPr>
            <a:lnSpc>
              <a:spcPct val="100000"/>
            </a:lnSpc>
          </a:pPr>
          <a:r>
            <a:rPr lang="en-US">
              <a:solidFill>
                <a:srgbClr val="333A40"/>
              </a:solidFill>
              <a:latin typeface="Lexend Light Light" pitchFamily="2" charset="77"/>
              <a:ea typeface="Verdana"/>
            </a:rPr>
            <a:t>I can reflect on my work and set goals for future work. </a:t>
          </a:r>
        </a:p>
      </dgm:t>
    </dgm:pt>
    <dgm:pt modelId="{A165679A-9E9C-7745-A509-3C6251D93A29}" type="parTrans" cxnId="{77501978-6BD9-654C-9F18-4756CB3A7D47}">
      <dgm:prSet/>
      <dgm:spPr/>
      <dgm:t>
        <a:bodyPr/>
        <a:lstStyle/>
        <a:p>
          <a:endParaRPr lang="en-US"/>
        </a:p>
      </dgm:t>
    </dgm:pt>
    <dgm:pt modelId="{8C01E011-B1C9-ED49-9E06-972A572FE371}" type="sibTrans" cxnId="{77501978-6BD9-654C-9F18-4756CB3A7D47}">
      <dgm:prSet/>
      <dgm:spPr/>
      <dgm:t>
        <a:bodyPr/>
        <a:lstStyle/>
        <a:p>
          <a:endParaRPr lang="en-US"/>
        </a:p>
      </dgm:t>
    </dgm:pt>
    <dgm:pt modelId="{22DC0ECE-5A72-4F3E-9680-BC99C8604B93}" type="pres">
      <dgm:prSet presAssocID="{E48D8E47-B347-481C-A2B6-BAA7DC71BA64}" presName="root" presStyleCnt="0">
        <dgm:presLayoutVars>
          <dgm:dir/>
          <dgm:resizeHandles val="exact"/>
        </dgm:presLayoutVars>
      </dgm:prSet>
      <dgm:spPr/>
    </dgm:pt>
    <dgm:pt modelId="{80F8933F-3944-4DE1-A291-FCA6B8F890A3}" type="pres">
      <dgm:prSet presAssocID="{16358132-A309-4F27-A7A1-882CFAF35967}" presName="compNode" presStyleCnt="0"/>
      <dgm:spPr/>
    </dgm:pt>
    <dgm:pt modelId="{F84F3065-A895-4FCE-A784-A0D8DE71D697}" type="pres">
      <dgm:prSet presAssocID="{16358132-A309-4F27-A7A1-882CFAF35967}" presName="bgRect" presStyleLbl="bgShp" presStyleIdx="0" presStyleCnt="6" custLinFactNeighborX="2455" custLinFactNeighborY="14"/>
      <dgm:spPr/>
    </dgm:pt>
    <dgm:pt modelId="{8A66011D-44CA-4095-B338-B5E176CA165C}" type="pres">
      <dgm:prSet presAssocID="{16358132-A309-4F27-A7A1-882CFAF35967}" presName="iconRect" presStyleLbl="node1" presStyleIdx="0" presStyleCnt="6"/>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Video camera"/>
        </a:ext>
      </dgm:extLst>
    </dgm:pt>
    <dgm:pt modelId="{4A10527E-B38C-4B96-88BC-FE7AC0E1BEB3}" type="pres">
      <dgm:prSet presAssocID="{16358132-A309-4F27-A7A1-882CFAF35967}" presName="spaceRect" presStyleCnt="0"/>
      <dgm:spPr/>
    </dgm:pt>
    <dgm:pt modelId="{B9551634-72B6-4DCC-8627-BBBC975641A0}" type="pres">
      <dgm:prSet presAssocID="{16358132-A309-4F27-A7A1-882CFAF35967}" presName="parTx" presStyleLbl="revTx" presStyleIdx="0" presStyleCnt="6">
        <dgm:presLayoutVars>
          <dgm:chMax val="0"/>
          <dgm:chPref val="0"/>
        </dgm:presLayoutVars>
      </dgm:prSet>
      <dgm:spPr/>
    </dgm:pt>
    <dgm:pt modelId="{14704F7B-446A-4FAA-B3C4-01A126CAD73B}" type="pres">
      <dgm:prSet presAssocID="{E2B29584-B76F-4F8F-B68A-562C50A56051}" presName="sibTrans" presStyleCnt="0"/>
      <dgm:spPr/>
    </dgm:pt>
    <dgm:pt modelId="{FF764693-FCC3-4F2F-A697-5CCB46CA824A}" type="pres">
      <dgm:prSet presAssocID="{9FF0DD86-EC32-4460-9D1C-620C807841B9}" presName="compNode" presStyleCnt="0"/>
      <dgm:spPr/>
    </dgm:pt>
    <dgm:pt modelId="{28D7D7EA-3B2C-4C25-82BB-147BC7E28CC6}" type="pres">
      <dgm:prSet presAssocID="{9FF0DD86-EC32-4460-9D1C-620C807841B9}" presName="bgRect" presStyleLbl="bgShp" presStyleIdx="1" presStyleCnt="6"/>
      <dgm:spPr/>
    </dgm:pt>
    <dgm:pt modelId="{4B905A03-3D79-4968-AD1D-9F9CAFFE0969}" type="pres">
      <dgm:prSet presAssocID="{9FF0DD86-EC32-4460-9D1C-620C807841B9}" presName="iconRect" presStyleLbl="node1" presStyleIdx="1" presStyleCnt="6"/>
      <dgm:spPr>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dgm:spPr>
      <dgm:extLst>
        <a:ext uri="{E40237B7-FDA0-4F09-8148-C483321AD2D9}">
          <dgm14:cNvPr xmlns:dgm14="http://schemas.microsoft.com/office/drawing/2010/diagram" id="0" name="" descr="Teacher with solid fill"/>
        </a:ext>
      </dgm:extLst>
    </dgm:pt>
    <dgm:pt modelId="{21C9D2FC-599B-4818-B07F-E69BC7F88D90}" type="pres">
      <dgm:prSet presAssocID="{9FF0DD86-EC32-4460-9D1C-620C807841B9}" presName="spaceRect" presStyleCnt="0"/>
      <dgm:spPr/>
    </dgm:pt>
    <dgm:pt modelId="{F2B09771-C896-4541-A5D8-3568B9C82DAF}" type="pres">
      <dgm:prSet presAssocID="{9FF0DD86-EC32-4460-9D1C-620C807841B9}" presName="parTx" presStyleLbl="revTx" presStyleIdx="1" presStyleCnt="6">
        <dgm:presLayoutVars>
          <dgm:chMax val="0"/>
          <dgm:chPref val="0"/>
        </dgm:presLayoutVars>
      </dgm:prSet>
      <dgm:spPr/>
    </dgm:pt>
    <dgm:pt modelId="{22A26889-2923-4481-B3D6-2D17587B6900}" type="pres">
      <dgm:prSet presAssocID="{5673B834-EEFA-4A76-A3FA-E1BF4EFF4208}" presName="sibTrans" presStyleCnt="0"/>
      <dgm:spPr/>
    </dgm:pt>
    <dgm:pt modelId="{D127BBB9-1CA5-4FAE-8023-ED82824D80D8}" type="pres">
      <dgm:prSet presAssocID="{F014591D-10AA-467C-9769-8B84FA32B783}" presName="compNode" presStyleCnt="0"/>
      <dgm:spPr/>
    </dgm:pt>
    <dgm:pt modelId="{B9E23BEE-A094-4FFC-BB8B-3E5C07C84A15}" type="pres">
      <dgm:prSet presAssocID="{F014591D-10AA-467C-9769-8B84FA32B783}" presName="bgRect" presStyleLbl="bgShp" presStyleIdx="2" presStyleCnt="6"/>
      <dgm:spPr/>
    </dgm:pt>
    <dgm:pt modelId="{38EB78DA-9B45-44C8-87B6-04991C56F331}" type="pres">
      <dgm:prSet presAssocID="{F014591D-10AA-467C-9769-8B84FA32B783}" presName="iconRect" presStyleLbl="node1" presStyleIdx="2" presStyleCnt="6"/>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dgm:spPr>
      <dgm:extLst>
        <a:ext uri="{E40237B7-FDA0-4F09-8148-C483321AD2D9}">
          <dgm14:cNvPr xmlns:dgm14="http://schemas.microsoft.com/office/drawing/2010/diagram" id="0" name="" descr="Open Book"/>
        </a:ext>
      </dgm:extLst>
    </dgm:pt>
    <dgm:pt modelId="{9ED16002-ED6B-4DDA-ADA7-70FAE66DDE07}" type="pres">
      <dgm:prSet presAssocID="{F014591D-10AA-467C-9769-8B84FA32B783}" presName="spaceRect" presStyleCnt="0"/>
      <dgm:spPr/>
    </dgm:pt>
    <dgm:pt modelId="{E08DEC2B-F9AB-4B44-900E-17D6D66E2A73}" type="pres">
      <dgm:prSet presAssocID="{F014591D-10AA-467C-9769-8B84FA32B783}" presName="parTx" presStyleLbl="revTx" presStyleIdx="2" presStyleCnt="6">
        <dgm:presLayoutVars>
          <dgm:chMax val="0"/>
          <dgm:chPref val="0"/>
        </dgm:presLayoutVars>
      </dgm:prSet>
      <dgm:spPr/>
    </dgm:pt>
    <dgm:pt modelId="{361183F9-DB84-440A-98D3-62AADC3FA181}" type="pres">
      <dgm:prSet presAssocID="{E4F74C93-5239-40DB-BE29-4E6C2FA88CE1}" presName="sibTrans" presStyleCnt="0"/>
      <dgm:spPr/>
    </dgm:pt>
    <dgm:pt modelId="{F8EAB97D-B98A-4ECC-AD85-06EF2AA52C0D}" type="pres">
      <dgm:prSet presAssocID="{85B6E759-D7F8-4A8C-A0D9-BC8F141FE94E}" presName="compNode" presStyleCnt="0"/>
      <dgm:spPr/>
    </dgm:pt>
    <dgm:pt modelId="{23B48A52-CD91-4413-A8E9-DB1B2B061A43}" type="pres">
      <dgm:prSet presAssocID="{85B6E759-D7F8-4A8C-A0D9-BC8F141FE94E}" presName="bgRect" presStyleLbl="bgShp" presStyleIdx="3" presStyleCnt="6"/>
      <dgm:spPr/>
    </dgm:pt>
    <dgm:pt modelId="{E79A738D-1AA3-4D19-8B2B-D000050592D8}" type="pres">
      <dgm:prSet presAssocID="{85B6E759-D7F8-4A8C-A0D9-BC8F141FE94E}" presName="iconRect" presStyleLbl="node1" presStyleIdx="3" presStyleCnt="6"/>
      <dgm:spPr>
        <a:blipFill>
          <a:blip xmlns:r="http://schemas.openxmlformats.org/officeDocument/2006/relationships" r:embed="rId7">
            <a:extLst>
              <a:ext uri="{96DAC541-7B7A-43D3-8B79-37D633B846F1}">
                <asvg:svgBlip xmlns:asvg="http://schemas.microsoft.com/office/drawing/2016/SVG/main" r:embed="rId8"/>
              </a:ext>
            </a:extLst>
          </a:blip>
          <a:srcRect/>
          <a:stretch>
            <a:fillRect/>
          </a:stretch>
        </a:blipFill>
      </dgm:spPr>
      <dgm:extLst>
        <a:ext uri="{E40237B7-FDA0-4F09-8148-C483321AD2D9}">
          <dgm14:cNvPr xmlns:dgm14="http://schemas.microsoft.com/office/drawing/2010/diagram" id="0" name="" descr="Pencil with solid fill"/>
        </a:ext>
      </dgm:extLst>
    </dgm:pt>
    <dgm:pt modelId="{892DE642-EB61-4CBC-A547-EBAEDC656FD7}" type="pres">
      <dgm:prSet presAssocID="{85B6E759-D7F8-4A8C-A0D9-BC8F141FE94E}" presName="spaceRect" presStyleCnt="0"/>
      <dgm:spPr/>
    </dgm:pt>
    <dgm:pt modelId="{66A86859-2842-473A-AA86-CF3BBE5F20A6}" type="pres">
      <dgm:prSet presAssocID="{85B6E759-D7F8-4A8C-A0D9-BC8F141FE94E}" presName="parTx" presStyleLbl="revTx" presStyleIdx="3" presStyleCnt="6">
        <dgm:presLayoutVars>
          <dgm:chMax val="0"/>
          <dgm:chPref val="0"/>
        </dgm:presLayoutVars>
      </dgm:prSet>
      <dgm:spPr/>
    </dgm:pt>
    <dgm:pt modelId="{1EAA7EDE-4DFB-4CA9-B2AE-1B06D62FDAE0}" type="pres">
      <dgm:prSet presAssocID="{8D133148-3460-4C74-A515-75C159E0E144}" presName="sibTrans" presStyleCnt="0"/>
      <dgm:spPr/>
    </dgm:pt>
    <dgm:pt modelId="{0C62110C-DFA8-4255-B91D-4CBBBB37ACA3}" type="pres">
      <dgm:prSet presAssocID="{DE0083F6-9614-4132-8735-6235F82DF1C8}" presName="compNode" presStyleCnt="0"/>
      <dgm:spPr/>
    </dgm:pt>
    <dgm:pt modelId="{1E9E1765-D44D-41C6-931D-8100499EC5F1}" type="pres">
      <dgm:prSet presAssocID="{DE0083F6-9614-4132-8735-6235F82DF1C8}" presName="bgRect" presStyleLbl="bgShp" presStyleIdx="4" presStyleCnt="6"/>
      <dgm:spPr/>
    </dgm:pt>
    <dgm:pt modelId="{726B5D24-CEA6-4800-84E3-7DA09B9023AF}" type="pres">
      <dgm:prSet presAssocID="{DE0083F6-9614-4132-8735-6235F82DF1C8}" presName="iconRect" presStyleLbl="node1" presStyleIdx="4" presStyleCnt="6"/>
      <dgm:spPr>
        <a:blipFill>
          <a:blip xmlns:r="http://schemas.openxmlformats.org/officeDocument/2006/relationships" r:embed="rId9">
            <a:extLst>
              <a:ext uri="{96DAC541-7B7A-43D3-8B79-37D633B846F1}">
                <asvg:svgBlip xmlns:asvg="http://schemas.microsoft.com/office/drawing/2016/SVG/main" r:embed="rId10"/>
              </a:ext>
            </a:extLst>
          </a:blip>
          <a:srcRect/>
          <a:stretch>
            <a:fillRect/>
          </a:stretch>
        </a:blipFill>
      </dgm:spPr>
      <dgm:extLst>
        <a:ext uri="{E40237B7-FDA0-4F09-8148-C483321AD2D9}">
          <dgm14:cNvPr xmlns:dgm14="http://schemas.microsoft.com/office/drawing/2010/diagram" id="0" name="" descr="Images with solid fill"/>
        </a:ext>
      </dgm:extLst>
    </dgm:pt>
    <dgm:pt modelId="{13452DF2-3762-46E6-ADA8-8E7C77A19986}" type="pres">
      <dgm:prSet presAssocID="{DE0083F6-9614-4132-8735-6235F82DF1C8}" presName="spaceRect" presStyleCnt="0"/>
      <dgm:spPr/>
    </dgm:pt>
    <dgm:pt modelId="{ACC1E03E-AAB7-4727-8E6D-B64C35EE307E}" type="pres">
      <dgm:prSet presAssocID="{DE0083F6-9614-4132-8735-6235F82DF1C8}" presName="parTx" presStyleLbl="revTx" presStyleIdx="4" presStyleCnt="6">
        <dgm:presLayoutVars>
          <dgm:chMax val="0"/>
          <dgm:chPref val="0"/>
        </dgm:presLayoutVars>
      </dgm:prSet>
      <dgm:spPr/>
    </dgm:pt>
    <dgm:pt modelId="{4B40BDBE-7CE4-4946-AD8D-D64E01E7795F}" type="pres">
      <dgm:prSet presAssocID="{2991A8D2-D9A6-4968-B1FF-576BB57EC4F9}" presName="sibTrans" presStyleCnt="0"/>
      <dgm:spPr/>
    </dgm:pt>
    <dgm:pt modelId="{A6CEC6BC-0EC2-774A-AD31-2C9F02F55089}" type="pres">
      <dgm:prSet presAssocID="{A64145F3-949D-CE4F-BA63-2BD88938B79C}" presName="compNode" presStyleCnt="0"/>
      <dgm:spPr/>
    </dgm:pt>
    <dgm:pt modelId="{F0364701-0703-014E-B6A5-ABC957222FE4}" type="pres">
      <dgm:prSet presAssocID="{A64145F3-949D-CE4F-BA63-2BD88938B79C}" presName="bgRect" presStyleLbl="bgShp" presStyleIdx="5" presStyleCnt="6"/>
      <dgm:spPr/>
    </dgm:pt>
    <dgm:pt modelId="{A17E24BB-D002-0949-BC21-165541FF8BCB}" type="pres">
      <dgm:prSet presAssocID="{A64145F3-949D-CE4F-BA63-2BD88938B79C}" presName="iconRect" presStyleLbl="node1" presStyleIdx="5" presStyleCnt="6" custScaleY="99269"/>
      <dgm:spPr>
        <a:blipFill>
          <a:blip xmlns:r="http://schemas.openxmlformats.org/officeDocument/2006/relationships" r:embed="rId11">
            <a:extLst>
              <a:ext uri="{96DAC541-7B7A-43D3-8B79-37D633B846F1}">
                <asvg:svgBlip xmlns:asvg="http://schemas.microsoft.com/office/drawing/2016/SVG/main" r:embed="rId12"/>
              </a:ext>
            </a:extLst>
          </a:blip>
          <a:srcRect/>
          <a:stretch>
            <a:fillRect/>
          </a:stretch>
        </a:blipFill>
      </dgm:spPr>
      <dgm:extLst>
        <a:ext uri="{E40237B7-FDA0-4F09-8148-C483321AD2D9}">
          <dgm14:cNvPr xmlns:dgm14="http://schemas.microsoft.com/office/drawing/2010/diagram" id="0" name="" descr="Care with solid fill"/>
        </a:ext>
      </dgm:extLst>
    </dgm:pt>
    <dgm:pt modelId="{7CA149C1-08F2-324E-8ABA-127A42E799D6}" type="pres">
      <dgm:prSet presAssocID="{A64145F3-949D-CE4F-BA63-2BD88938B79C}" presName="spaceRect" presStyleCnt="0"/>
      <dgm:spPr/>
    </dgm:pt>
    <dgm:pt modelId="{2799F37F-39F9-5241-9B16-6A1832EA5A90}" type="pres">
      <dgm:prSet presAssocID="{A64145F3-949D-CE4F-BA63-2BD88938B79C}" presName="parTx" presStyleLbl="revTx" presStyleIdx="5" presStyleCnt="6">
        <dgm:presLayoutVars>
          <dgm:chMax val="0"/>
          <dgm:chPref val="0"/>
        </dgm:presLayoutVars>
      </dgm:prSet>
      <dgm:spPr/>
    </dgm:pt>
  </dgm:ptLst>
  <dgm:cxnLst>
    <dgm:cxn modelId="{224ACB03-3DCA-4628-869B-49B35C12073F}" srcId="{E48D8E47-B347-481C-A2B6-BAA7DC71BA64}" destId="{85B6E759-D7F8-4A8C-A0D9-BC8F141FE94E}" srcOrd="3" destOrd="0" parTransId="{ABD8E93A-9246-476E-B1CC-E65F25814246}" sibTransId="{8D133148-3460-4C74-A515-75C159E0E144}"/>
    <dgm:cxn modelId="{8AE61F06-A399-4675-A304-DDDA629D6C2A}" type="presOf" srcId="{16358132-A309-4F27-A7A1-882CFAF35967}" destId="{B9551634-72B6-4DCC-8627-BBBC975641A0}" srcOrd="0" destOrd="0" presId="urn:microsoft.com/office/officeart/2018/2/layout/IconVerticalSolidList"/>
    <dgm:cxn modelId="{6ED4470C-954D-429E-8BF9-FFCF3A1FBDA8}" type="presOf" srcId="{9FF0DD86-EC32-4460-9D1C-620C807841B9}" destId="{F2B09771-C896-4541-A5D8-3568B9C82DAF}" srcOrd="0" destOrd="0" presId="urn:microsoft.com/office/officeart/2018/2/layout/IconVerticalSolidList"/>
    <dgm:cxn modelId="{E1316F51-353C-4691-87DE-2D9D52959F4F}" type="presOf" srcId="{DE0083F6-9614-4132-8735-6235F82DF1C8}" destId="{ACC1E03E-AAB7-4727-8E6D-B64C35EE307E}" srcOrd="0" destOrd="0" presId="urn:microsoft.com/office/officeart/2018/2/layout/IconVerticalSolidList"/>
    <dgm:cxn modelId="{7500F751-0F4B-4938-A2B8-B581236D41A5}" type="presOf" srcId="{F014591D-10AA-467C-9769-8B84FA32B783}" destId="{E08DEC2B-F9AB-4B44-900E-17D6D66E2A73}" srcOrd="0" destOrd="0" presId="urn:microsoft.com/office/officeart/2018/2/layout/IconVerticalSolidList"/>
    <dgm:cxn modelId="{77501978-6BD9-654C-9F18-4756CB3A7D47}" srcId="{E48D8E47-B347-481C-A2B6-BAA7DC71BA64}" destId="{A64145F3-949D-CE4F-BA63-2BD88938B79C}" srcOrd="5" destOrd="0" parTransId="{A165679A-9E9C-7745-A509-3C6251D93A29}" sibTransId="{8C01E011-B1C9-ED49-9E06-972A572FE371}"/>
    <dgm:cxn modelId="{2E38A88A-A4E6-47A0-B810-7D5B9A46304E}" type="presOf" srcId="{E48D8E47-B347-481C-A2B6-BAA7DC71BA64}" destId="{22DC0ECE-5A72-4F3E-9680-BC99C8604B93}" srcOrd="0" destOrd="0" presId="urn:microsoft.com/office/officeart/2018/2/layout/IconVerticalSolidList"/>
    <dgm:cxn modelId="{C91917A0-E0FD-B848-B40C-466954D50E00}" type="presOf" srcId="{A64145F3-949D-CE4F-BA63-2BD88938B79C}" destId="{2799F37F-39F9-5241-9B16-6A1832EA5A90}" srcOrd="0" destOrd="0" presId="urn:microsoft.com/office/officeart/2018/2/layout/IconVerticalSolidList"/>
    <dgm:cxn modelId="{7CA10DA4-26B0-43F7-91E7-BE4D57C8BAC3}" srcId="{E48D8E47-B347-481C-A2B6-BAA7DC71BA64}" destId="{F014591D-10AA-467C-9769-8B84FA32B783}" srcOrd="2" destOrd="0" parTransId="{041594A7-089E-4BAD-A5AC-F773B2EC0F10}" sibTransId="{E4F74C93-5239-40DB-BE29-4E6C2FA88CE1}"/>
    <dgm:cxn modelId="{627B4EB2-5568-466E-ABAC-D06ABFA755ED}" srcId="{E48D8E47-B347-481C-A2B6-BAA7DC71BA64}" destId="{9FF0DD86-EC32-4460-9D1C-620C807841B9}" srcOrd="1" destOrd="0" parTransId="{B62F8DB0-6FF1-462E-9FBB-E90B2CE46EA9}" sibTransId="{5673B834-EEFA-4A76-A3FA-E1BF4EFF4208}"/>
    <dgm:cxn modelId="{CC1F9CB4-8D6B-497C-BD3E-F076804951C2}" srcId="{E48D8E47-B347-481C-A2B6-BAA7DC71BA64}" destId="{DE0083F6-9614-4132-8735-6235F82DF1C8}" srcOrd="4" destOrd="0" parTransId="{746A5238-585A-4D68-8231-01C84894EBD3}" sibTransId="{2991A8D2-D9A6-4968-B1FF-576BB57EC4F9}"/>
    <dgm:cxn modelId="{F0B34EC1-93FE-4C97-9B0B-75A9E7DBD0B8}" srcId="{E48D8E47-B347-481C-A2B6-BAA7DC71BA64}" destId="{16358132-A309-4F27-A7A1-882CFAF35967}" srcOrd="0" destOrd="0" parTransId="{F1194A20-39D7-4DC3-AD29-18C6B152324E}" sibTransId="{E2B29584-B76F-4F8F-B68A-562C50A56051}"/>
    <dgm:cxn modelId="{CAD72AF2-3BDF-49E4-AB2E-1E4229D66AD4}" type="presOf" srcId="{85B6E759-D7F8-4A8C-A0D9-BC8F141FE94E}" destId="{66A86859-2842-473A-AA86-CF3BBE5F20A6}" srcOrd="0" destOrd="0" presId="urn:microsoft.com/office/officeart/2018/2/layout/IconVerticalSolidList"/>
    <dgm:cxn modelId="{DFBA88FE-73DE-4EC8-805D-0133291DA301}" type="presParOf" srcId="{22DC0ECE-5A72-4F3E-9680-BC99C8604B93}" destId="{80F8933F-3944-4DE1-A291-FCA6B8F890A3}" srcOrd="0" destOrd="0" presId="urn:microsoft.com/office/officeart/2018/2/layout/IconVerticalSolidList"/>
    <dgm:cxn modelId="{B6A2550D-6739-4CAE-B7AF-F2E0B88F8818}" type="presParOf" srcId="{80F8933F-3944-4DE1-A291-FCA6B8F890A3}" destId="{F84F3065-A895-4FCE-A784-A0D8DE71D697}" srcOrd="0" destOrd="0" presId="urn:microsoft.com/office/officeart/2018/2/layout/IconVerticalSolidList"/>
    <dgm:cxn modelId="{9C0F4962-77AA-4F5B-9777-C234275CB616}" type="presParOf" srcId="{80F8933F-3944-4DE1-A291-FCA6B8F890A3}" destId="{8A66011D-44CA-4095-B338-B5E176CA165C}" srcOrd="1" destOrd="0" presId="urn:microsoft.com/office/officeart/2018/2/layout/IconVerticalSolidList"/>
    <dgm:cxn modelId="{CD456E8C-3ED6-4BE4-A738-6A843A8DBABE}" type="presParOf" srcId="{80F8933F-3944-4DE1-A291-FCA6B8F890A3}" destId="{4A10527E-B38C-4B96-88BC-FE7AC0E1BEB3}" srcOrd="2" destOrd="0" presId="urn:microsoft.com/office/officeart/2018/2/layout/IconVerticalSolidList"/>
    <dgm:cxn modelId="{203646FF-7BF9-4A36-9F1C-6B478EF4D39B}" type="presParOf" srcId="{80F8933F-3944-4DE1-A291-FCA6B8F890A3}" destId="{B9551634-72B6-4DCC-8627-BBBC975641A0}" srcOrd="3" destOrd="0" presId="urn:microsoft.com/office/officeart/2018/2/layout/IconVerticalSolidList"/>
    <dgm:cxn modelId="{DF6B8806-AFBC-4867-9B48-3B95198AEDA9}" type="presParOf" srcId="{22DC0ECE-5A72-4F3E-9680-BC99C8604B93}" destId="{14704F7B-446A-4FAA-B3C4-01A126CAD73B}" srcOrd="1" destOrd="0" presId="urn:microsoft.com/office/officeart/2018/2/layout/IconVerticalSolidList"/>
    <dgm:cxn modelId="{88789270-4153-4172-9779-5BF3C88565C3}" type="presParOf" srcId="{22DC0ECE-5A72-4F3E-9680-BC99C8604B93}" destId="{FF764693-FCC3-4F2F-A697-5CCB46CA824A}" srcOrd="2" destOrd="0" presId="urn:microsoft.com/office/officeart/2018/2/layout/IconVerticalSolidList"/>
    <dgm:cxn modelId="{536114C8-0A13-42A8-BDB4-4C25C09144D9}" type="presParOf" srcId="{FF764693-FCC3-4F2F-A697-5CCB46CA824A}" destId="{28D7D7EA-3B2C-4C25-82BB-147BC7E28CC6}" srcOrd="0" destOrd="0" presId="urn:microsoft.com/office/officeart/2018/2/layout/IconVerticalSolidList"/>
    <dgm:cxn modelId="{3C516EEF-076F-4AA7-BCDE-6F2A3ADB71AE}" type="presParOf" srcId="{FF764693-FCC3-4F2F-A697-5CCB46CA824A}" destId="{4B905A03-3D79-4968-AD1D-9F9CAFFE0969}" srcOrd="1" destOrd="0" presId="urn:microsoft.com/office/officeart/2018/2/layout/IconVerticalSolidList"/>
    <dgm:cxn modelId="{ABDF5FB5-20DD-4FCC-9629-6083040DF5B6}" type="presParOf" srcId="{FF764693-FCC3-4F2F-A697-5CCB46CA824A}" destId="{21C9D2FC-599B-4818-B07F-E69BC7F88D90}" srcOrd="2" destOrd="0" presId="urn:microsoft.com/office/officeart/2018/2/layout/IconVerticalSolidList"/>
    <dgm:cxn modelId="{428D9B54-0DF8-4816-B0CB-E438A8BD9244}" type="presParOf" srcId="{FF764693-FCC3-4F2F-A697-5CCB46CA824A}" destId="{F2B09771-C896-4541-A5D8-3568B9C82DAF}" srcOrd="3" destOrd="0" presId="urn:microsoft.com/office/officeart/2018/2/layout/IconVerticalSolidList"/>
    <dgm:cxn modelId="{B36CAAE5-CD15-4D63-A91B-B517B8607A72}" type="presParOf" srcId="{22DC0ECE-5A72-4F3E-9680-BC99C8604B93}" destId="{22A26889-2923-4481-B3D6-2D17587B6900}" srcOrd="3" destOrd="0" presId="urn:microsoft.com/office/officeart/2018/2/layout/IconVerticalSolidList"/>
    <dgm:cxn modelId="{1225E7C1-7C2A-42AA-8B76-67C75CE647A7}" type="presParOf" srcId="{22DC0ECE-5A72-4F3E-9680-BC99C8604B93}" destId="{D127BBB9-1CA5-4FAE-8023-ED82824D80D8}" srcOrd="4" destOrd="0" presId="urn:microsoft.com/office/officeart/2018/2/layout/IconVerticalSolidList"/>
    <dgm:cxn modelId="{6F50C656-3329-481D-87DB-DAB6C81ED1D7}" type="presParOf" srcId="{D127BBB9-1CA5-4FAE-8023-ED82824D80D8}" destId="{B9E23BEE-A094-4FFC-BB8B-3E5C07C84A15}" srcOrd="0" destOrd="0" presId="urn:microsoft.com/office/officeart/2018/2/layout/IconVerticalSolidList"/>
    <dgm:cxn modelId="{ABCCF10E-0380-4227-BF27-5FAFFBD96C9A}" type="presParOf" srcId="{D127BBB9-1CA5-4FAE-8023-ED82824D80D8}" destId="{38EB78DA-9B45-44C8-87B6-04991C56F331}" srcOrd="1" destOrd="0" presId="urn:microsoft.com/office/officeart/2018/2/layout/IconVerticalSolidList"/>
    <dgm:cxn modelId="{4027BF35-44DF-40EB-A940-FC04C2B6C9FD}" type="presParOf" srcId="{D127BBB9-1CA5-4FAE-8023-ED82824D80D8}" destId="{9ED16002-ED6B-4DDA-ADA7-70FAE66DDE07}" srcOrd="2" destOrd="0" presId="urn:microsoft.com/office/officeart/2018/2/layout/IconVerticalSolidList"/>
    <dgm:cxn modelId="{DE935CF5-6FD7-41E2-9B3A-0E5AECEA1168}" type="presParOf" srcId="{D127BBB9-1CA5-4FAE-8023-ED82824D80D8}" destId="{E08DEC2B-F9AB-4B44-900E-17D6D66E2A73}" srcOrd="3" destOrd="0" presId="urn:microsoft.com/office/officeart/2018/2/layout/IconVerticalSolidList"/>
    <dgm:cxn modelId="{CC92AF20-564B-4903-B78A-0C942003FB12}" type="presParOf" srcId="{22DC0ECE-5A72-4F3E-9680-BC99C8604B93}" destId="{361183F9-DB84-440A-98D3-62AADC3FA181}" srcOrd="5" destOrd="0" presId="urn:microsoft.com/office/officeart/2018/2/layout/IconVerticalSolidList"/>
    <dgm:cxn modelId="{D2404324-7E87-45FB-B0DD-BF491A5D0894}" type="presParOf" srcId="{22DC0ECE-5A72-4F3E-9680-BC99C8604B93}" destId="{F8EAB97D-B98A-4ECC-AD85-06EF2AA52C0D}" srcOrd="6" destOrd="0" presId="urn:microsoft.com/office/officeart/2018/2/layout/IconVerticalSolidList"/>
    <dgm:cxn modelId="{3DF09D65-262E-4EC7-A917-AC5D7C7F2D15}" type="presParOf" srcId="{F8EAB97D-B98A-4ECC-AD85-06EF2AA52C0D}" destId="{23B48A52-CD91-4413-A8E9-DB1B2B061A43}" srcOrd="0" destOrd="0" presId="urn:microsoft.com/office/officeart/2018/2/layout/IconVerticalSolidList"/>
    <dgm:cxn modelId="{A168906B-A8F7-4DE9-BEC9-1A82106FDC22}" type="presParOf" srcId="{F8EAB97D-B98A-4ECC-AD85-06EF2AA52C0D}" destId="{E79A738D-1AA3-4D19-8B2B-D000050592D8}" srcOrd="1" destOrd="0" presId="urn:microsoft.com/office/officeart/2018/2/layout/IconVerticalSolidList"/>
    <dgm:cxn modelId="{269C9FAE-EB88-42FD-B396-27183B1466AE}" type="presParOf" srcId="{F8EAB97D-B98A-4ECC-AD85-06EF2AA52C0D}" destId="{892DE642-EB61-4CBC-A547-EBAEDC656FD7}" srcOrd="2" destOrd="0" presId="urn:microsoft.com/office/officeart/2018/2/layout/IconVerticalSolidList"/>
    <dgm:cxn modelId="{CD533C72-A105-413C-BE9A-92CD74E03A66}" type="presParOf" srcId="{F8EAB97D-B98A-4ECC-AD85-06EF2AA52C0D}" destId="{66A86859-2842-473A-AA86-CF3BBE5F20A6}" srcOrd="3" destOrd="0" presId="urn:microsoft.com/office/officeart/2018/2/layout/IconVerticalSolidList"/>
    <dgm:cxn modelId="{CF8D1F4E-41F2-4D1F-9F55-45A96000A7E1}" type="presParOf" srcId="{22DC0ECE-5A72-4F3E-9680-BC99C8604B93}" destId="{1EAA7EDE-4DFB-4CA9-B2AE-1B06D62FDAE0}" srcOrd="7" destOrd="0" presId="urn:microsoft.com/office/officeart/2018/2/layout/IconVerticalSolidList"/>
    <dgm:cxn modelId="{63BBAF6E-DF20-40E4-8A41-BD5EFBF827E4}" type="presParOf" srcId="{22DC0ECE-5A72-4F3E-9680-BC99C8604B93}" destId="{0C62110C-DFA8-4255-B91D-4CBBBB37ACA3}" srcOrd="8" destOrd="0" presId="urn:microsoft.com/office/officeart/2018/2/layout/IconVerticalSolidList"/>
    <dgm:cxn modelId="{C3707CED-879E-4BF6-8FC2-86D83112553B}" type="presParOf" srcId="{0C62110C-DFA8-4255-B91D-4CBBBB37ACA3}" destId="{1E9E1765-D44D-41C6-931D-8100499EC5F1}" srcOrd="0" destOrd="0" presId="urn:microsoft.com/office/officeart/2018/2/layout/IconVerticalSolidList"/>
    <dgm:cxn modelId="{921063C5-729F-4BB3-9BF1-65813FF0D2DF}" type="presParOf" srcId="{0C62110C-DFA8-4255-B91D-4CBBBB37ACA3}" destId="{726B5D24-CEA6-4800-84E3-7DA09B9023AF}" srcOrd="1" destOrd="0" presId="urn:microsoft.com/office/officeart/2018/2/layout/IconVerticalSolidList"/>
    <dgm:cxn modelId="{7B03AE02-8F27-493F-8E1B-A35EBC52AA8F}" type="presParOf" srcId="{0C62110C-DFA8-4255-B91D-4CBBBB37ACA3}" destId="{13452DF2-3762-46E6-ADA8-8E7C77A19986}" srcOrd="2" destOrd="0" presId="urn:microsoft.com/office/officeart/2018/2/layout/IconVerticalSolidList"/>
    <dgm:cxn modelId="{D01498AE-0DD9-48F1-9079-849C1705C649}" type="presParOf" srcId="{0C62110C-DFA8-4255-B91D-4CBBBB37ACA3}" destId="{ACC1E03E-AAB7-4727-8E6D-B64C35EE307E}" srcOrd="3" destOrd="0" presId="urn:microsoft.com/office/officeart/2018/2/layout/IconVerticalSolidList"/>
    <dgm:cxn modelId="{15D470F1-7CA2-A846-832B-D0BEE04C0B0C}" type="presParOf" srcId="{22DC0ECE-5A72-4F3E-9680-BC99C8604B93}" destId="{4B40BDBE-7CE4-4946-AD8D-D64E01E7795F}" srcOrd="9" destOrd="0" presId="urn:microsoft.com/office/officeart/2018/2/layout/IconVerticalSolidList"/>
    <dgm:cxn modelId="{6C1231C9-B4B5-AF4C-B005-C828A45979B2}" type="presParOf" srcId="{22DC0ECE-5A72-4F3E-9680-BC99C8604B93}" destId="{A6CEC6BC-0EC2-774A-AD31-2C9F02F55089}" srcOrd="10" destOrd="0" presId="urn:microsoft.com/office/officeart/2018/2/layout/IconVerticalSolidList"/>
    <dgm:cxn modelId="{A5637CAC-2A69-E540-B299-8F6B63EF8133}" type="presParOf" srcId="{A6CEC6BC-0EC2-774A-AD31-2C9F02F55089}" destId="{F0364701-0703-014E-B6A5-ABC957222FE4}" srcOrd="0" destOrd="0" presId="urn:microsoft.com/office/officeart/2018/2/layout/IconVerticalSolidList"/>
    <dgm:cxn modelId="{1013FBD7-6E10-FA44-9003-B5D270577E74}" type="presParOf" srcId="{A6CEC6BC-0EC2-774A-AD31-2C9F02F55089}" destId="{A17E24BB-D002-0949-BC21-165541FF8BCB}" srcOrd="1" destOrd="0" presId="urn:microsoft.com/office/officeart/2018/2/layout/IconVerticalSolidList"/>
    <dgm:cxn modelId="{93691455-BAAA-EF44-862A-276132A41D03}" type="presParOf" srcId="{A6CEC6BC-0EC2-774A-AD31-2C9F02F55089}" destId="{7CA149C1-08F2-324E-8ABA-127A42E799D6}" srcOrd="2" destOrd="0" presId="urn:microsoft.com/office/officeart/2018/2/layout/IconVerticalSolidList"/>
    <dgm:cxn modelId="{1DAFEAC4-9B92-574D-93C8-5CAF4750215D}" type="presParOf" srcId="{A6CEC6BC-0EC2-774A-AD31-2C9F02F55089}" destId="{2799F37F-39F9-5241-9B16-6A1832EA5A90}"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E48D8E47-B347-481C-A2B6-BAA7DC71BA64}" type="doc">
      <dgm:prSet loTypeId="urn:microsoft.com/office/officeart/2018/2/layout/IconVerticalSolidList" loCatId="icon" qsTypeId="urn:microsoft.com/office/officeart/2005/8/quickstyle/simple1" qsCatId="simple" csTypeId="urn:microsoft.com/office/officeart/2005/8/colors/accent6_2" csCatId="accent6" phldr="1"/>
      <dgm:spPr/>
      <dgm:t>
        <a:bodyPr/>
        <a:lstStyle/>
        <a:p>
          <a:endParaRPr lang="en-US"/>
        </a:p>
      </dgm:t>
    </dgm:pt>
    <dgm:pt modelId="{16358132-A309-4F27-A7A1-882CFAF35967}">
      <dgm:prSet/>
      <dgm:spPr/>
      <dgm:t>
        <a:bodyPr/>
        <a:lstStyle/>
        <a:p>
          <a:pPr>
            <a:lnSpc>
              <a:spcPct val="100000"/>
            </a:lnSpc>
          </a:pPr>
          <a:r>
            <a:rPr lang="en-US">
              <a:latin typeface="Lexend Light Light" pitchFamily="2" charset="77"/>
            </a:rPr>
            <a:t>I can define responsibility and natural rights.</a:t>
          </a:r>
          <a:endParaRPr lang="en-US">
            <a:solidFill>
              <a:srgbClr val="333A40"/>
            </a:solidFill>
            <a:latin typeface="Lexend Light Light" pitchFamily="2" charset="77"/>
            <a:ea typeface="Verdana"/>
          </a:endParaRPr>
        </a:p>
      </dgm:t>
    </dgm:pt>
    <dgm:pt modelId="{F1194A20-39D7-4DC3-AD29-18C6B152324E}" type="parTrans" cxnId="{F0B34EC1-93FE-4C97-9B0B-75A9E7DBD0B8}">
      <dgm:prSet/>
      <dgm:spPr/>
      <dgm:t>
        <a:bodyPr/>
        <a:lstStyle/>
        <a:p>
          <a:endParaRPr lang="en-US" sz="2400">
            <a:latin typeface="Libre Franklin" pitchFamily="2" charset="77"/>
          </a:endParaRPr>
        </a:p>
      </dgm:t>
    </dgm:pt>
    <dgm:pt modelId="{E2B29584-B76F-4F8F-B68A-562C50A56051}" type="sibTrans" cxnId="{F0B34EC1-93FE-4C97-9B0B-75A9E7DBD0B8}">
      <dgm:prSet/>
      <dgm:spPr/>
      <dgm:t>
        <a:bodyPr/>
        <a:lstStyle/>
        <a:p>
          <a:endParaRPr lang="en-US" sz="2400">
            <a:latin typeface="Libre Franklin" pitchFamily="2" charset="77"/>
          </a:endParaRPr>
        </a:p>
      </dgm:t>
    </dgm:pt>
    <dgm:pt modelId="{9FF0DD86-EC32-4460-9D1C-620C807841B9}">
      <dgm:prSet phldr="0"/>
      <dgm:spPr/>
      <dgm:t>
        <a:bodyPr/>
        <a:lstStyle/>
        <a:p>
          <a:pPr>
            <a:lnSpc>
              <a:spcPct val="100000"/>
            </a:lnSpc>
          </a:pPr>
          <a:r>
            <a:rPr lang="en-US">
              <a:solidFill>
                <a:srgbClr val="333A40"/>
              </a:solidFill>
              <a:latin typeface="Lexend Light Light" pitchFamily="2" charset="77"/>
              <a:ea typeface="Verdana"/>
            </a:rPr>
            <a:t>I can summarize the major events of the Civil War.</a:t>
          </a:r>
        </a:p>
      </dgm:t>
    </dgm:pt>
    <dgm:pt modelId="{B62F8DB0-6FF1-462E-9FBB-E90B2CE46EA9}" type="parTrans" cxnId="{627B4EB2-5568-466E-ABAC-D06ABFA755ED}">
      <dgm:prSet/>
      <dgm:spPr/>
      <dgm:t>
        <a:bodyPr/>
        <a:lstStyle/>
        <a:p>
          <a:endParaRPr lang="en-US"/>
        </a:p>
      </dgm:t>
    </dgm:pt>
    <dgm:pt modelId="{5673B834-EEFA-4A76-A3FA-E1BF4EFF4208}" type="sibTrans" cxnId="{627B4EB2-5568-466E-ABAC-D06ABFA755ED}">
      <dgm:prSet/>
      <dgm:spPr/>
      <dgm:t>
        <a:bodyPr/>
        <a:lstStyle/>
        <a:p>
          <a:endParaRPr lang="en-US"/>
        </a:p>
      </dgm:t>
    </dgm:pt>
    <dgm:pt modelId="{F014591D-10AA-467C-9769-8B84FA32B783}">
      <dgm:prSet phldr="0"/>
      <dgm:spPr/>
      <dgm:t>
        <a:bodyPr/>
        <a:lstStyle/>
        <a:p>
          <a:pPr>
            <a:lnSpc>
              <a:spcPct val="100000"/>
            </a:lnSpc>
          </a:pPr>
          <a:r>
            <a:rPr lang="en-US">
              <a:solidFill>
                <a:srgbClr val="333A40"/>
              </a:solidFill>
              <a:latin typeface="Lexend Light Light" pitchFamily="2" charset="77"/>
              <a:ea typeface="Verdana"/>
            </a:rPr>
            <a:t>I can describe the significance of Lincoln’s actions as president.</a:t>
          </a:r>
        </a:p>
      </dgm:t>
    </dgm:pt>
    <dgm:pt modelId="{041594A7-089E-4BAD-A5AC-F773B2EC0F10}" type="parTrans" cxnId="{7CA10DA4-26B0-43F7-91E7-BE4D57C8BAC3}">
      <dgm:prSet/>
      <dgm:spPr/>
      <dgm:t>
        <a:bodyPr/>
        <a:lstStyle/>
        <a:p>
          <a:endParaRPr lang="en-US"/>
        </a:p>
      </dgm:t>
    </dgm:pt>
    <dgm:pt modelId="{E4F74C93-5239-40DB-BE29-4E6C2FA88CE1}" type="sibTrans" cxnId="{7CA10DA4-26B0-43F7-91E7-BE4D57C8BAC3}">
      <dgm:prSet/>
      <dgm:spPr/>
      <dgm:t>
        <a:bodyPr/>
        <a:lstStyle/>
        <a:p>
          <a:endParaRPr lang="en-US"/>
        </a:p>
      </dgm:t>
    </dgm:pt>
    <dgm:pt modelId="{85B6E759-D7F8-4A8C-A0D9-BC8F141FE94E}">
      <dgm:prSet phldr="0"/>
      <dgm:spPr/>
      <dgm:t>
        <a:bodyPr/>
        <a:lstStyle/>
        <a:p>
          <a:pPr>
            <a:lnSpc>
              <a:spcPct val="100000"/>
            </a:lnSpc>
          </a:pPr>
          <a:r>
            <a:rPr lang="en-US">
              <a:solidFill>
                <a:srgbClr val="333A40"/>
              </a:solidFill>
              <a:latin typeface="Lexend Light Light" pitchFamily="2" charset="77"/>
              <a:ea typeface="Verdana"/>
            </a:rPr>
            <a:t>I can read primary source excerpts of the Emancipation Proclamation with support.</a:t>
          </a:r>
        </a:p>
      </dgm:t>
    </dgm:pt>
    <dgm:pt modelId="{ABD8E93A-9246-476E-B1CC-E65F25814246}" type="parTrans" cxnId="{224ACB03-3DCA-4628-869B-49B35C12073F}">
      <dgm:prSet/>
      <dgm:spPr/>
      <dgm:t>
        <a:bodyPr/>
        <a:lstStyle/>
        <a:p>
          <a:endParaRPr lang="en-US"/>
        </a:p>
      </dgm:t>
    </dgm:pt>
    <dgm:pt modelId="{8D133148-3460-4C74-A515-75C159E0E144}" type="sibTrans" cxnId="{224ACB03-3DCA-4628-869B-49B35C12073F}">
      <dgm:prSet/>
      <dgm:spPr/>
      <dgm:t>
        <a:bodyPr/>
        <a:lstStyle/>
        <a:p>
          <a:endParaRPr lang="en-US"/>
        </a:p>
      </dgm:t>
    </dgm:pt>
    <dgm:pt modelId="{D2145D01-FDA3-AE46-9FAA-985AEEEC1BD5}">
      <dgm:prSet phldr="0"/>
      <dgm:spPr/>
      <dgm:t>
        <a:bodyPr/>
        <a:lstStyle/>
        <a:p>
          <a:pPr>
            <a:lnSpc>
              <a:spcPct val="100000"/>
            </a:lnSpc>
          </a:pPr>
          <a:r>
            <a:rPr lang="en-US">
              <a:solidFill>
                <a:srgbClr val="333A40"/>
              </a:solidFill>
              <a:latin typeface="Lexend Light Light" pitchFamily="2" charset="77"/>
              <a:ea typeface="Verdana"/>
            </a:rPr>
            <a:t>I can identify the major leaders and battles of the Civil War.  </a:t>
          </a:r>
        </a:p>
      </dgm:t>
    </dgm:pt>
    <dgm:pt modelId="{BCD6EA0C-06AD-EA4D-8B24-DA60F958D6F5}" type="parTrans" cxnId="{988474E8-2F61-FD4A-B06A-CF21DDEFEB2A}">
      <dgm:prSet/>
      <dgm:spPr/>
      <dgm:t>
        <a:bodyPr/>
        <a:lstStyle/>
        <a:p>
          <a:endParaRPr lang="en-US"/>
        </a:p>
      </dgm:t>
    </dgm:pt>
    <dgm:pt modelId="{1A7EA882-A590-F348-B8A1-7354FC01A9FD}" type="sibTrans" cxnId="{988474E8-2F61-FD4A-B06A-CF21DDEFEB2A}">
      <dgm:prSet/>
      <dgm:spPr/>
      <dgm:t>
        <a:bodyPr/>
        <a:lstStyle/>
        <a:p>
          <a:endParaRPr lang="en-US"/>
        </a:p>
      </dgm:t>
    </dgm:pt>
    <dgm:pt modelId="{22DC0ECE-5A72-4F3E-9680-BC99C8604B93}" type="pres">
      <dgm:prSet presAssocID="{E48D8E47-B347-481C-A2B6-BAA7DC71BA64}" presName="root" presStyleCnt="0">
        <dgm:presLayoutVars>
          <dgm:dir/>
          <dgm:resizeHandles val="exact"/>
        </dgm:presLayoutVars>
      </dgm:prSet>
      <dgm:spPr/>
    </dgm:pt>
    <dgm:pt modelId="{80F8933F-3944-4DE1-A291-FCA6B8F890A3}" type="pres">
      <dgm:prSet presAssocID="{16358132-A309-4F27-A7A1-882CFAF35967}" presName="compNode" presStyleCnt="0"/>
      <dgm:spPr/>
    </dgm:pt>
    <dgm:pt modelId="{F84F3065-A895-4FCE-A784-A0D8DE71D697}" type="pres">
      <dgm:prSet presAssocID="{16358132-A309-4F27-A7A1-882CFAF35967}" presName="bgRect" presStyleLbl="bgShp" presStyleIdx="0" presStyleCnt="5" custLinFactNeighborX="2455" custLinFactNeighborY="14"/>
      <dgm:spPr/>
    </dgm:pt>
    <dgm:pt modelId="{8A66011D-44CA-4095-B338-B5E176CA165C}" type="pres">
      <dgm:prSet presAssocID="{16358132-A309-4F27-A7A1-882CFAF35967}" presName="iconRect" presStyleLbl="node1" presStyleIdx="0" presStyleCnt="5"/>
      <dgm:spPr>
        <a:blipFill>
          <a:blip xmlns:r="http://schemas.openxmlformats.org/officeDocument/2006/relationships" r:embed="rId1">
            <a:extLst>
              <a:ext uri="{96DAC541-7B7A-43D3-8B79-37D633B846F1}">
                <asvg:svgBlip xmlns:asvg="http://schemas.microsoft.com/office/drawing/2016/SVG/main" r:embed="rId2"/>
              </a:ext>
            </a:extLst>
          </a:blip>
          <a:srcRect/>
          <a:stretch>
            <a:fillRect/>
          </a:stretch>
        </a:blipFill>
      </dgm:spPr>
      <dgm:extLst>
        <a:ext uri="{E40237B7-FDA0-4F09-8148-C483321AD2D9}">
          <dgm14:cNvPr xmlns:dgm14="http://schemas.microsoft.com/office/drawing/2010/diagram" id="0" name="" descr="Pencil with solid fill"/>
        </a:ext>
      </dgm:extLst>
    </dgm:pt>
    <dgm:pt modelId="{4A10527E-B38C-4B96-88BC-FE7AC0E1BEB3}" type="pres">
      <dgm:prSet presAssocID="{16358132-A309-4F27-A7A1-882CFAF35967}" presName="spaceRect" presStyleCnt="0"/>
      <dgm:spPr/>
    </dgm:pt>
    <dgm:pt modelId="{B9551634-72B6-4DCC-8627-BBBC975641A0}" type="pres">
      <dgm:prSet presAssocID="{16358132-A309-4F27-A7A1-882CFAF35967}" presName="parTx" presStyleLbl="revTx" presStyleIdx="0" presStyleCnt="5">
        <dgm:presLayoutVars>
          <dgm:chMax val="0"/>
          <dgm:chPref val="0"/>
        </dgm:presLayoutVars>
      </dgm:prSet>
      <dgm:spPr/>
    </dgm:pt>
    <dgm:pt modelId="{14704F7B-446A-4FAA-B3C4-01A126CAD73B}" type="pres">
      <dgm:prSet presAssocID="{E2B29584-B76F-4F8F-B68A-562C50A56051}" presName="sibTrans" presStyleCnt="0"/>
      <dgm:spPr/>
    </dgm:pt>
    <dgm:pt modelId="{FF764693-FCC3-4F2F-A697-5CCB46CA824A}" type="pres">
      <dgm:prSet presAssocID="{9FF0DD86-EC32-4460-9D1C-620C807841B9}" presName="compNode" presStyleCnt="0"/>
      <dgm:spPr/>
    </dgm:pt>
    <dgm:pt modelId="{28D7D7EA-3B2C-4C25-82BB-147BC7E28CC6}" type="pres">
      <dgm:prSet presAssocID="{9FF0DD86-EC32-4460-9D1C-620C807841B9}" presName="bgRect" presStyleLbl="bgShp" presStyleIdx="1" presStyleCnt="5"/>
      <dgm:spPr/>
    </dgm:pt>
    <dgm:pt modelId="{4B905A03-3D79-4968-AD1D-9F9CAFFE0969}" type="pres">
      <dgm:prSet presAssocID="{9FF0DD86-EC32-4460-9D1C-620C807841B9}" presName="iconRect" presStyleLbl="node1" presStyleIdx="1" presStyleCnt="5"/>
      <dgm:spPr>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dgm:spPr>
      <dgm:extLst>
        <a:ext uri="{E40237B7-FDA0-4F09-8148-C483321AD2D9}">
          <dgm14:cNvPr xmlns:dgm14="http://schemas.microsoft.com/office/drawing/2010/diagram" id="0" name="" descr="Document outline"/>
        </a:ext>
      </dgm:extLst>
    </dgm:pt>
    <dgm:pt modelId="{21C9D2FC-599B-4818-B07F-E69BC7F88D90}" type="pres">
      <dgm:prSet presAssocID="{9FF0DD86-EC32-4460-9D1C-620C807841B9}" presName="spaceRect" presStyleCnt="0"/>
      <dgm:spPr/>
    </dgm:pt>
    <dgm:pt modelId="{F2B09771-C896-4541-A5D8-3568B9C82DAF}" type="pres">
      <dgm:prSet presAssocID="{9FF0DD86-EC32-4460-9D1C-620C807841B9}" presName="parTx" presStyleLbl="revTx" presStyleIdx="1" presStyleCnt="5">
        <dgm:presLayoutVars>
          <dgm:chMax val="0"/>
          <dgm:chPref val="0"/>
        </dgm:presLayoutVars>
      </dgm:prSet>
      <dgm:spPr/>
    </dgm:pt>
    <dgm:pt modelId="{22A26889-2923-4481-B3D6-2D17587B6900}" type="pres">
      <dgm:prSet presAssocID="{5673B834-EEFA-4A76-A3FA-E1BF4EFF4208}" presName="sibTrans" presStyleCnt="0"/>
      <dgm:spPr/>
    </dgm:pt>
    <dgm:pt modelId="{499D8DC3-D7B6-6E4A-A7F0-F9203BFA5115}" type="pres">
      <dgm:prSet presAssocID="{D2145D01-FDA3-AE46-9FAA-985AEEEC1BD5}" presName="compNode" presStyleCnt="0"/>
      <dgm:spPr/>
    </dgm:pt>
    <dgm:pt modelId="{9EF8FE2B-DEE1-1540-B93B-8B7ACE82B438}" type="pres">
      <dgm:prSet presAssocID="{D2145D01-FDA3-AE46-9FAA-985AEEEC1BD5}" presName="bgRect" presStyleLbl="bgShp" presStyleIdx="2" presStyleCnt="5"/>
      <dgm:spPr/>
    </dgm:pt>
    <dgm:pt modelId="{DDF62B99-3727-AE46-A298-BCDD039C4352}" type="pres">
      <dgm:prSet presAssocID="{D2145D01-FDA3-AE46-9FAA-985AEEEC1BD5}" presName="iconRect" presStyleLbl="node1" presStyleIdx="2" presStyleCnt="5"/>
      <dgm:spPr>
        <a:blipFill>
          <a:blip xmlns:r="http://schemas.openxmlformats.org/officeDocument/2006/relationships" r:embed="rId5">
            <a:extLst>
              <a:ext uri="{96DAC541-7B7A-43D3-8B79-37D633B846F1}">
                <asvg:svgBlip xmlns:asvg="http://schemas.microsoft.com/office/drawing/2016/SVG/main" r:embed="rId6"/>
              </a:ext>
            </a:extLst>
          </a:blip>
          <a:srcRect/>
          <a:stretch>
            <a:fillRect/>
          </a:stretch>
        </a:blipFill>
      </dgm:spPr>
      <dgm:extLst>
        <a:ext uri="{E40237B7-FDA0-4F09-8148-C483321AD2D9}">
          <dgm14:cNvPr xmlns:dgm14="http://schemas.microsoft.com/office/drawing/2010/diagram" id="0" name="" descr="Magnifying glass with solid fill"/>
        </a:ext>
      </dgm:extLst>
    </dgm:pt>
    <dgm:pt modelId="{5199EFAD-14B3-884A-ABF4-A8823E34B18F}" type="pres">
      <dgm:prSet presAssocID="{D2145D01-FDA3-AE46-9FAA-985AEEEC1BD5}" presName="spaceRect" presStyleCnt="0"/>
      <dgm:spPr/>
    </dgm:pt>
    <dgm:pt modelId="{BB99AF39-FA24-4C4F-80F4-CF8D0B24EE11}" type="pres">
      <dgm:prSet presAssocID="{D2145D01-FDA3-AE46-9FAA-985AEEEC1BD5}" presName="parTx" presStyleLbl="revTx" presStyleIdx="2" presStyleCnt="5">
        <dgm:presLayoutVars>
          <dgm:chMax val="0"/>
          <dgm:chPref val="0"/>
        </dgm:presLayoutVars>
      </dgm:prSet>
      <dgm:spPr/>
    </dgm:pt>
    <dgm:pt modelId="{1EEC702B-05E3-1949-B539-E657F5D87732}" type="pres">
      <dgm:prSet presAssocID="{1A7EA882-A590-F348-B8A1-7354FC01A9FD}" presName="sibTrans" presStyleCnt="0"/>
      <dgm:spPr/>
    </dgm:pt>
    <dgm:pt modelId="{D127BBB9-1CA5-4FAE-8023-ED82824D80D8}" type="pres">
      <dgm:prSet presAssocID="{F014591D-10AA-467C-9769-8B84FA32B783}" presName="compNode" presStyleCnt="0"/>
      <dgm:spPr/>
    </dgm:pt>
    <dgm:pt modelId="{B9E23BEE-A094-4FFC-BB8B-3E5C07C84A15}" type="pres">
      <dgm:prSet presAssocID="{F014591D-10AA-467C-9769-8B84FA32B783}" presName="bgRect" presStyleLbl="bgShp" presStyleIdx="3" presStyleCnt="5"/>
      <dgm:spPr/>
    </dgm:pt>
    <dgm:pt modelId="{38EB78DA-9B45-44C8-87B6-04991C56F331}" type="pres">
      <dgm:prSet presAssocID="{F014591D-10AA-467C-9769-8B84FA32B783}" presName="iconRect" presStyleLbl="node1" presStyleIdx="3" presStyleCnt="5"/>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a:blipFill>
      </dgm:spPr>
      <dgm:extLst>
        <a:ext uri="{E40237B7-FDA0-4F09-8148-C483321AD2D9}">
          <dgm14:cNvPr xmlns:dgm14="http://schemas.microsoft.com/office/drawing/2010/diagram" id="0" name="" descr="Pencil"/>
        </a:ext>
      </dgm:extLst>
    </dgm:pt>
    <dgm:pt modelId="{9ED16002-ED6B-4DDA-ADA7-70FAE66DDE07}" type="pres">
      <dgm:prSet presAssocID="{F014591D-10AA-467C-9769-8B84FA32B783}" presName="spaceRect" presStyleCnt="0"/>
      <dgm:spPr/>
    </dgm:pt>
    <dgm:pt modelId="{E08DEC2B-F9AB-4B44-900E-17D6D66E2A73}" type="pres">
      <dgm:prSet presAssocID="{F014591D-10AA-467C-9769-8B84FA32B783}" presName="parTx" presStyleLbl="revTx" presStyleIdx="3" presStyleCnt="5">
        <dgm:presLayoutVars>
          <dgm:chMax val="0"/>
          <dgm:chPref val="0"/>
        </dgm:presLayoutVars>
      </dgm:prSet>
      <dgm:spPr/>
    </dgm:pt>
    <dgm:pt modelId="{361183F9-DB84-440A-98D3-62AADC3FA181}" type="pres">
      <dgm:prSet presAssocID="{E4F74C93-5239-40DB-BE29-4E6C2FA88CE1}" presName="sibTrans" presStyleCnt="0"/>
      <dgm:spPr/>
    </dgm:pt>
    <dgm:pt modelId="{F8EAB97D-B98A-4ECC-AD85-06EF2AA52C0D}" type="pres">
      <dgm:prSet presAssocID="{85B6E759-D7F8-4A8C-A0D9-BC8F141FE94E}" presName="compNode" presStyleCnt="0"/>
      <dgm:spPr/>
    </dgm:pt>
    <dgm:pt modelId="{23B48A52-CD91-4413-A8E9-DB1B2B061A43}" type="pres">
      <dgm:prSet presAssocID="{85B6E759-D7F8-4A8C-A0D9-BC8F141FE94E}" presName="bgRect" presStyleLbl="bgShp" presStyleIdx="4" presStyleCnt="5"/>
      <dgm:spPr/>
    </dgm:pt>
    <dgm:pt modelId="{E79A738D-1AA3-4D19-8B2B-D000050592D8}" type="pres">
      <dgm:prSet presAssocID="{85B6E759-D7F8-4A8C-A0D9-BC8F141FE94E}" presName="iconRect" presStyleLbl="node1" presStyleIdx="4" presStyleCnt="5"/>
      <dgm:spPr>
        <a:blipFill>
          <a:blip xmlns:r="http://schemas.openxmlformats.org/officeDocument/2006/relationships"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a:blipFill>
      </dgm:spPr>
      <dgm:extLst>
        <a:ext uri="{E40237B7-FDA0-4F09-8148-C483321AD2D9}">
          <dgm14:cNvPr xmlns:dgm14="http://schemas.microsoft.com/office/drawing/2010/diagram" id="0" name="" descr="Open Book"/>
        </a:ext>
      </dgm:extLst>
    </dgm:pt>
    <dgm:pt modelId="{892DE642-EB61-4CBC-A547-EBAEDC656FD7}" type="pres">
      <dgm:prSet presAssocID="{85B6E759-D7F8-4A8C-A0D9-BC8F141FE94E}" presName="spaceRect" presStyleCnt="0"/>
      <dgm:spPr/>
    </dgm:pt>
    <dgm:pt modelId="{66A86859-2842-473A-AA86-CF3BBE5F20A6}" type="pres">
      <dgm:prSet presAssocID="{85B6E759-D7F8-4A8C-A0D9-BC8F141FE94E}" presName="parTx" presStyleLbl="revTx" presStyleIdx="4" presStyleCnt="5">
        <dgm:presLayoutVars>
          <dgm:chMax val="0"/>
          <dgm:chPref val="0"/>
        </dgm:presLayoutVars>
      </dgm:prSet>
      <dgm:spPr/>
    </dgm:pt>
  </dgm:ptLst>
  <dgm:cxnLst>
    <dgm:cxn modelId="{224ACB03-3DCA-4628-869B-49B35C12073F}" srcId="{E48D8E47-B347-481C-A2B6-BAA7DC71BA64}" destId="{85B6E759-D7F8-4A8C-A0D9-BC8F141FE94E}" srcOrd="4" destOrd="0" parTransId="{ABD8E93A-9246-476E-B1CC-E65F25814246}" sibTransId="{8D133148-3460-4C74-A515-75C159E0E144}"/>
    <dgm:cxn modelId="{8AE61F06-A399-4675-A304-DDDA629D6C2A}" type="presOf" srcId="{16358132-A309-4F27-A7A1-882CFAF35967}" destId="{B9551634-72B6-4DCC-8627-BBBC975641A0}" srcOrd="0" destOrd="0" presId="urn:microsoft.com/office/officeart/2018/2/layout/IconVerticalSolidList"/>
    <dgm:cxn modelId="{6ED4470C-954D-429E-8BF9-FFCF3A1FBDA8}" type="presOf" srcId="{9FF0DD86-EC32-4460-9D1C-620C807841B9}" destId="{F2B09771-C896-4541-A5D8-3568B9C82DAF}" srcOrd="0" destOrd="0" presId="urn:microsoft.com/office/officeart/2018/2/layout/IconVerticalSolidList"/>
    <dgm:cxn modelId="{A23ABF1F-5B95-194E-A15B-42E7737A6237}" type="presOf" srcId="{D2145D01-FDA3-AE46-9FAA-985AEEEC1BD5}" destId="{BB99AF39-FA24-4C4F-80F4-CF8D0B24EE11}" srcOrd="0" destOrd="0" presId="urn:microsoft.com/office/officeart/2018/2/layout/IconVerticalSolidList"/>
    <dgm:cxn modelId="{7500F751-0F4B-4938-A2B8-B581236D41A5}" type="presOf" srcId="{F014591D-10AA-467C-9769-8B84FA32B783}" destId="{E08DEC2B-F9AB-4B44-900E-17D6D66E2A73}" srcOrd="0" destOrd="0" presId="urn:microsoft.com/office/officeart/2018/2/layout/IconVerticalSolidList"/>
    <dgm:cxn modelId="{2E38A88A-A4E6-47A0-B810-7D5B9A46304E}" type="presOf" srcId="{E48D8E47-B347-481C-A2B6-BAA7DC71BA64}" destId="{22DC0ECE-5A72-4F3E-9680-BC99C8604B93}" srcOrd="0" destOrd="0" presId="urn:microsoft.com/office/officeart/2018/2/layout/IconVerticalSolidList"/>
    <dgm:cxn modelId="{7CA10DA4-26B0-43F7-91E7-BE4D57C8BAC3}" srcId="{E48D8E47-B347-481C-A2B6-BAA7DC71BA64}" destId="{F014591D-10AA-467C-9769-8B84FA32B783}" srcOrd="3" destOrd="0" parTransId="{041594A7-089E-4BAD-A5AC-F773B2EC0F10}" sibTransId="{E4F74C93-5239-40DB-BE29-4E6C2FA88CE1}"/>
    <dgm:cxn modelId="{627B4EB2-5568-466E-ABAC-D06ABFA755ED}" srcId="{E48D8E47-B347-481C-A2B6-BAA7DC71BA64}" destId="{9FF0DD86-EC32-4460-9D1C-620C807841B9}" srcOrd="1" destOrd="0" parTransId="{B62F8DB0-6FF1-462E-9FBB-E90B2CE46EA9}" sibTransId="{5673B834-EEFA-4A76-A3FA-E1BF4EFF4208}"/>
    <dgm:cxn modelId="{F0B34EC1-93FE-4C97-9B0B-75A9E7DBD0B8}" srcId="{E48D8E47-B347-481C-A2B6-BAA7DC71BA64}" destId="{16358132-A309-4F27-A7A1-882CFAF35967}" srcOrd="0" destOrd="0" parTransId="{F1194A20-39D7-4DC3-AD29-18C6B152324E}" sibTransId="{E2B29584-B76F-4F8F-B68A-562C50A56051}"/>
    <dgm:cxn modelId="{988474E8-2F61-FD4A-B06A-CF21DDEFEB2A}" srcId="{E48D8E47-B347-481C-A2B6-BAA7DC71BA64}" destId="{D2145D01-FDA3-AE46-9FAA-985AEEEC1BD5}" srcOrd="2" destOrd="0" parTransId="{BCD6EA0C-06AD-EA4D-8B24-DA60F958D6F5}" sibTransId="{1A7EA882-A590-F348-B8A1-7354FC01A9FD}"/>
    <dgm:cxn modelId="{CAD72AF2-3BDF-49E4-AB2E-1E4229D66AD4}" type="presOf" srcId="{85B6E759-D7F8-4A8C-A0D9-BC8F141FE94E}" destId="{66A86859-2842-473A-AA86-CF3BBE5F20A6}" srcOrd="0" destOrd="0" presId="urn:microsoft.com/office/officeart/2018/2/layout/IconVerticalSolidList"/>
    <dgm:cxn modelId="{DFBA88FE-73DE-4EC8-805D-0133291DA301}" type="presParOf" srcId="{22DC0ECE-5A72-4F3E-9680-BC99C8604B93}" destId="{80F8933F-3944-4DE1-A291-FCA6B8F890A3}" srcOrd="0" destOrd="0" presId="urn:microsoft.com/office/officeart/2018/2/layout/IconVerticalSolidList"/>
    <dgm:cxn modelId="{B6A2550D-6739-4CAE-B7AF-F2E0B88F8818}" type="presParOf" srcId="{80F8933F-3944-4DE1-A291-FCA6B8F890A3}" destId="{F84F3065-A895-4FCE-A784-A0D8DE71D697}" srcOrd="0" destOrd="0" presId="urn:microsoft.com/office/officeart/2018/2/layout/IconVerticalSolidList"/>
    <dgm:cxn modelId="{9C0F4962-77AA-4F5B-9777-C234275CB616}" type="presParOf" srcId="{80F8933F-3944-4DE1-A291-FCA6B8F890A3}" destId="{8A66011D-44CA-4095-B338-B5E176CA165C}" srcOrd="1" destOrd="0" presId="urn:microsoft.com/office/officeart/2018/2/layout/IconVerticalSolidList"/>
    <dgm:cxn modelId="{CD456E8C-3ED6-4BE4-A738-6A843A8DBABE}" type="presParOf" srcId="{80F8933F-3944-4DE1-A291-FCA6B8F890A3}" destId="{4A10527E-B38C-4B96-88BC-FE7AC0E1BEB3}" srcOrd="2" destOrd="0" presId="urn:microsoft.com/office/officeart/2018/2/layout/IconVerticalSolidList"/>
    <dgm:cxn modelId="{203646FF-7BF9-4A36-9F1C-6B478EF4D39B}" type="presParOf" srcId="{80F8933F-3944-4DE1-A291-FCA6B8F890A3}" destId="{B9551634-72B6-4DCC-8627-BBBC975641A0}" srcOrd="3" destOrd="0" presId="urn:microsoft.com/office/officeart/2018/2/layout/IconVerticalSolidList"/>
    <dgm:cxn modelId="{DF6B8806-AFBC-4867-9B48-3B95198AEDA9}" type="presParOf" srcId="{22DC0ECE-5A72-4F3E-9680-BC99C8604B93}" destId="{14704F7B-446A-4FAA-B3C4-01A126CAD73B}" srcOrd="1" destOrd="0" presId="urn:microsoft.com/office/officeart/2018/2/layout/IconVerticalSolidList"/>
    <dgm:cxn modelId="{88789270-4153-4172-9779-5BF3C88565C3}" type="presParOf" srcId="{22DC0ECE-5A72-4F3E-9680-BC99C8604B93}" destId="{FF764693-FCC3-4F2F-A697-5CCB46CA824A}" srcOrd="2" destOrd="0" presId="urn:microsoft.com/office/officeart/2018/2/layout/IconVerticalSolidList"/>
    <dgm:cxn modelId="{536114C8-0A13-42A8-BDB4-4C25C09144D9}" type="presParOf" srcId="{FF764693-FCC3-4F2F-A697-5CCB46CA824A}" destId="{28D7D7EA-3B2C-4C25-82BB-147BC7E28CC6}" srcOrd="0" destOrd="0" presId="urn:microsoft.com/office/officeart/2018/2/layout/IconVerticalSolidList"/>
    <dgm:cxn modelId="{3C516EEF-076F-4AA7-BCDE-6F2A3ADB71AE}" type="presParOf" srcId="{FF764693-FCC3-4F2F-A697-5CCB46CA824A}" destId="{4B905A03-3D79-4968-AD1D-9F9CAFFE0969}" srcOrd="1" destOrd="0" presId="urn:microsoft.com/office/officeart/2018/2/layout/IconVerticalSolidList"/>
    <dgm:cxn modelId="{ABDF5FB5-20DD-4FCC-9629-6083040DF5B6}" type="presParOf" srcId="{FF764693-FCC3-4F2F-A697-5CCB46CA824A}" destId="{21C9D2FC-599B-4818-B07F-E69BC7F88D90}" srcOrd="2" destOrd="0" presId="urn:microsoft.com/office/officeart/2018/2/layout/IconVerticalSolidList"/>
    <dgm:cxn modelId="{428D9B54-0DF8-4816-B0CB-E438A8BD9244}" type="presParOf" srcId="{FF764693-FCC3-4F2F-A697-5CCB46CA824A}" destId="{F2B09771-C896-4541-A5D8-3568B9C82DAF}" srcOrd="3" destOrd="0" presId="urn:microsoft.com/office/officeart/2018/2/layout/IconVerticalSolidList"/>
    <dgm:cxn modelId="{B36CAAE5-CD15-4D63-A91B-B517B8607A72}" type="presParOf" srcId="{22DC0ECE-5A72-4F3E-9680-BC99C8604B93}" destId="{22A26889-2923-4481-B3D6-2D17587B6900}" srcOrd="3" destOrd="0" presId="urn:microsoft.com/office/officeart/2018/2/layout/IconVerticalSolidList"/>
    <dgm:cxn modelId="{3808FEAF-1FB6-A249-8DE7-AEBCFF5D1B29}" type="presParOf" srcId="{22DC0ECE-5A72-4F3E-9680-BC99C8604B93}" destId="{499D8DC3-D7B6-6E4A-A7F0-F9203BFA5115}" srcOrd="4" destOrd="0" presId="urn:microsoft.com/office/officeart/2018/2/layout/IconVerticalSolidList"/>
    <dgm:cxn modelId="{D14993C0-4E9C-A547-AC02-2422B310010A}" type="presParOf" srcId="{499D8DC3-D7B6-6E4A-A7F0-F9203BFA5115}" destId="{9EF8FE2B-DEE1-1540-B93B-8B7ACE82B438}" srcOrd="0" destOrd="0" presId="urn:microsoft.com/office/officeart/2018/2/layout/IconVerticalSolidList"/>
    <dgm:cxn modelId="{57BCD486-2883-4742-9BC2-ED51EAC04908}" type="presParOf" srcId="{499D8DC3-D7B6-6E4A-A7F0-F9203BFA5115}" destId="{DDF62B99-3727-AE46-A298-BCDD039C4352}" srcOrd="1" destOrd="0" presId="urn:microsoft.com/office/officeart/2018/2/layout/IconVerticalSolidList"/>
    <dgm:cxn modelId="{3F66C8DC-9288-874A-B5AA-B0E15FCA4BF7}" type="presParOf" srcId="{499D8DC3-D7B6-6E4A-A7F0-F9203BFA5115}" destId="{5199EFAD-14B3-884A-ABF4-A8823E34B18F}" srcOrd="2" destOrd="0" presId="urn:microsoft.com/office/officeart/2018/2/layout/IconVerticalSolidList"/>
    <dgm:cxn modelId="{ACABEAA4-98FE-B745-82B5-55D0243B8F12}" type="presParOf" srcId="{499D8DC3-D7B6-6E4A-A7F0-F9203BFA5115}" destId="{BB99AF39-FA24-4C4F-80F4-CF8D0B24EE11}" srcOrd="3" destOrd="0" presId="urn:microsoft.com/office/officeart/2018/2/layout/IconVerticalSolidList"/>
    <dgm:cxn modelId="{C9A5BA93-6C10-6949-83FE-38F263FF57F4}" type="presParOf" srcId="{22DC0ECE-5A72-4F3E-9680-BC99C8604B93}" destId="{1EEC702B-05E3-1949-B539-E657F5D87732}" srcOrd="5" destOrd="0" presId="urn:microsoft.com/office/officeart/2018/2/layout/IconVerticalSolidList"/>
    <dgm:cxn modelId="{1225E7C1-7C2A-42AA-8B76-67C75CE647A7}" type="presParOf" srcId="{22DC0ECE-5A72-4F3E-9680-BC99C8604B93}" destId="{D127BBB9-1CA5-4FAE-8023-ED82824D80D8}" srcOrd="6" destOrd="0" presId="urn:microsoft.com/office/officeart/2018/2/layout/IconVerticalSolidList"/>
    <dgm:cxn modelId="{6F50C656-3329-481D-87DB-DAB6C81ED1D7}" type="presParOf" srcId="{D127BBB9-1CA5-4FAE-8023-ED82824D80D8}" destId="{B9E23BEE-A094-4FFC-BB8B-3E5C07C84A15}" srcOrd="0" destOrd="0" presId="urn:microsoft.com/office/officeart/2018/2/layout/IconVerticalSolidList"/>
    <dgm:cxn modelId="{ABCCF10E-0380-4227-BF27-5FAFFBD96C9A}" type="presParOf" srcId="{D127BBB9-1CA5-4FAE-8023-ED82824D80D8}" destId="{38EB78DA-9B45-44C8-87B6-04991C56F331}" srcOrd="1" destOrd="0" presId="urn:microsoft.com/office/officeart/2018/2/layout/IconVerticalSolidList"/>
    <dgm:cxn modelId="{4027BF35-44DF-40EB-A940-FC04C2B6C9FD}" type="presParOf" srcId="{D127BBB9-1CA5-4FAE-8023-ED82824D80D8}" destId="{9ED16002-ED6B-4DDA-ADA7-70FAE66DDE07}" srcOrd="2" destOrd="0" presId="urn:microsoft.com/office/officeart/2018/2/layout/IconVerticalSolidList"/>
    <dgm:cxn modelId="{DE935CF5-6FD7-41E2-9B3A-0E5AECEA1168}" type="presParOf" srcId="{D127BBB9-1CA5-4FAE-8023-ED82824D80D8}" destId="{E08DEC2B-F9AB-4B44-900E-17D6D66E2A73}" srcOrd="3" destOrd="0" presId="urn:microsoft.com/office/officeart/2018/2/layout/IconVerticalSolidList"/>
    <dgm:cxn modelId="{CC92AF20-564B-4903-B78A-0C942003FB12}" type="presParOf" srcId="{22DC0ECE-5A72-4F3E-9680-BC99C8604B93}" destId="{361183F9-DB84-440A-98D3-62AADC3FA181}" srcOrd="7" destOrd="0" presId="urn:microsoft.com/office/officeart/2018/2/layout/IconVerticalSolidList"/>
    <dgm:cxn modelId="{D2404324-7E87-45FB-B0DD-BF491A5D0894}" type="presParOf" srcId="{22DC0ECE-5A72-4F3E-9680-BC99C8604B93}" destId="{F8EAB97D-B98A-4ECC-AD85-06EF2AA52C0D}" srcOrd="8" destOrd="0" presId="urn:microsoft.com/office/officeart/2018/2/layout/IconVerticalSolidList"/>
    <dgm:cxn modelId="{3DF09D65-262E-4EC7-A917-AC5D7C7F2D15}" type="presParOf" srcId="{F8EAB97D-B98A-4ECC-AD85-06EF2AA52C0D}" destId="{23B48A52-CD91-4413-A8E9-DB1B2B061A43}" srcOrd="0" destOrd="0" presId="urn:microsoft.com/office/officeart/2018/2/layout/IconVerticalSolidList"/>
    <dgm:cxn modelId="{A168906B-A8F7-4DE9-BEC9-1A82106FDC22}" type="presParOf" srcId="{F8EAB97D-B98A-4ECC-AD85-06EF2AA52C0D}" destId="{E79A738D-1AA3-4D19-8B2B-D000050592D8}" srcOrd="1" destOrd="0" presId="urn:microsoft.com/office/officeart/2018/2/layout/IconVerticalSolidList"/>
    <dgm:cxn modelId="{269C9FAE-EB88-42FD-B396-27183B1466AE}" type="presParOf" srcId="{F8EAB97D-B98A-4ECC-AD85-06EF2AA52C0D}" destId="{892DE642-EB61-4CBC-A547-EBAEDC656FD7}" srcOrd="2" destOrd="0" presId="urn:microsoft.com/office/officeart/2018/2/layout/IconVerticalSolidList"/>
    <dgm:cxn modelId="{CD533C72-A105-413C-BE9A-92CD74E03A66}" type="presParOf" srcId="{F8EAB97D-B98A-4ECC-AD85-06EF2AA52C0D}" destId="{66A86859-2842-473A-AA86-CF3BBE5F20A6}"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84F3065-A895-4FCE-A784-A0D8DE71D697}">
      <dsp:nvSpPr>
        <dsp:cNvPr id="0" name=""/>
        <dsp:cNvSpPr/>
      </dsp:nvSpPr>
      <dsp:spPr>
        <a:xfrm>
          <a:off x="0" y="1707"/>
          <a:ext cx="9158255" cy="686664"/>
        </a:xfrm>
        <a:prstGeom prst="roundRect">
          <a:avLst>
            <a:gd name="adj" fmla="val 10000"/>
          </a:avLst>
        </a:prstGeom>
        <a:solidFill>
          <a:schemeClr val="accent6">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A66011D-44CA-4095-B338-B5E176CA165C}">
      <dsp:nvSpPr>
        <dsp:cNvPr id="0" name=""/>
        <dsp:cNvSpPr/>
      </dsp:nvSpPr>
      <dsp:spPr>
        <a:xfrm>
          <a:off x="207715" y="156110"/>
          <a:ext cx="377665" cy="377665"/>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9551634-72B6-4DCC-8627-BBBC975641A0}">
      <dsp:nvSpPr>
        <dsp:cNvPr id="0" name=""/>
        <dsp:cNvSpPr/>
      </dsp:nvSpPr>
      <dsp:spPr>
        <a:xfrm>
          <a:off x="793097" y="1611"/>
          <a:ext cx="8365157" cy="6866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672" tIns="72672" rIns="72672" bIns="72672" numCol="1" spcCol="1270" anchor="ctr" anchorCtr="0">
          <a:noAutofit/>
        </a:bodyPr>
        <a:lstStyle/>
        <a:p>
          <a:pPr marL="0" lvl="0" indent="0" algn="l" defTabSz="844550">
            <a:lnSpc>
              <a:spcPct val="100000"/>
            </a:lnSpc>
            <a:spcBef>
              <a:spcPct val="0"/>
            </a:spcBef>
            <a:spcAft>
              <a:spcPct val="35000"/>
            </a:spcAft>
            <a:buNone/>
          </a:pPr>
          <a:r>
            <a:rPr lang="en-US" sz="1900" kern="1200">
              <a:latin typeface="Lexend Light Light" pitchFamily="2" charset="77"/>
            </a:rPr>
            <a:t>I can watch a video critically to understand historical concepts.</a:t>
          </a:r>
          <a:endParaRPr lang="en-US" sz="1900" kern="1200">
            <a:solidFill>
              <a:srgbClr val="333A40"/>
            </a:solidFill>
            <a:latin typeface="Lexend Light Light" pitchFamily="2" charset="77"/>
            <a:ea typeface="Verdana"/>
          </a:endParaRPr>
        </a:p>
      </dsp:txBody>
      <dsp:txXfrm>
        <a:off x="793097" y="1611"/>
        <a:ext cx="8365157" cy="686664"/>
      </dsp:txXfrm>
    </dsp:sp>
    <dsp:sp modelId="{28D7D7EA-3B2C-4C25-82BB-147BC7E28CC6}">
      <dsp:nvSpPr>
        <dsp:cNvPr id="0" name=""/>
        <dsp:cNvSpPr/>
      </dsp:nvSpPr>
      <dsp:spPr>
        <a:xfrm>
          <a:off x="0" y="859941"/>
          <a:ext cx="9158255" cy="686664"/>
        </a:xfrm>
        <a:prstGeom prst="roundRect">
          <a:avLst>
            <a:gd name="adj" fmla="val 10000"/>
          </a:avLst>
        </a:prstGeom>
        <a:solidFill>
          <a:schemeClr val="accent6">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B905A03-3D79-4968-AD1D-9F9CAFFE0969}">
      <dsp:nvSpPr>
        <dsp:cNvPr id="0" name=""/>
        <dsp:cNvSpPr/>
      </dsp:nvSpPr>
      <dsp:spPr>
        <a:xfrm>
          <a:off x="207715" y="1014441"/>
          <a:ext cx="377665" cy="377665"/>
        </a:xfrm>
        <a:prstGeom prst="rect">
          <a:avLst/>
        </a:prstGeom>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2B09771-C896-4541-A5D8-3568B9C82DAF}">
      <dsp:nvSpPr>
        <dsp:cNvPr id="0" name=""/>
        <dsp:cNvSpPr/>
      </dsp:nvSpPr>
      <dsp:spPr>
        <a:xfrm>
          <a:off x="793097" y="859941"/>
          <a:ext cx="8365157" cy="6866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672" tIns="72672" rIns="72672" bIns="72672" numCol="1" spcCol="1270" anchor="ctr" anchorCtr="0">
          <a:noAutofit/>
        </a:bodyPr>
        <a:lstStyle/>
        <a:p>
          <a:pPr marL="0" lvl="0" indent="0" algn="l" defTabSz="844550">
            <a:lnSpc>
              <a:spcPct val="100000"/>
            </a:lnSpc>
            <a:spcBef>
              <a:spcPct val="0"/>
            </a:spcBef>
            <a:spcAft>
              <a:spcPct val="35000"/>
            </a:spcAft>
            <a:buNone/>
          </a:pPr>
          <a:r>
            <a:rPr lang="en-US" sz="1900" kern="1200">
              <a:solidFill>
                <a:srgbClr val="333A40"/>
              </a:solidFill>
              <a:latin typeface="Lexend Light Light" pitchFamily="2" charset="77"/>
              <a:ea typeface="Verdana"/>
            </a:rPr>
            <a:t>I can choose artifacts united by a common theme and justify my choices.</a:t>
          </a:r>
        </a:p>
      </dsp:txBody>
      <dsp:txXfrm>
        <a:off x="793097" y="859941"/>
        <a:ext cx="8365157" cy="686664"/>
      </dsp:txXfrm>
    </dsp:sp>
    <dsp:sp modelId="{B9E23BEE-A094-4FFC-BB8B-3E5C07C84A15}">
      <dsp:nvSpPr>
        <dsp:cNvPr id="0" name=""/>
        <dsp:cNvSpPr/>
      </dsp:nvSpPr>
      <dsp:spPr>
        <a:xfrm>
          <a:off x="0" y="1718272"/>
          <a:ext cx="9158255" cy="686664"/>
        </a:xfrm>
        <a:prstGeom prst="roundRect">
          <a:avLst>
            <a:gd name="adj" fmla="val 10000"/>
          </a:avLst>
        </a:prstGeom>
        <a:solidFill>
          <a:schemeClr val="accent6">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8EB78DA-9B45-44C8-87B6-04991C56F331}">
      <dsp:nvSpPr>
        <dsp:cNvPr id="0" name=""/>
        <dsp:cNvSpPr/>
      </dsp:nvSpPr>
      <dsp:spPr>
        <a:xfrm>
          <a:off x="207715" y="1872771"/>
          <a:ext cx="377665" cy="377665"/>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08DEC2B-F9AB-4B44-900E-17D6D66E2A73}">
      <dsp:nvSpPr>
        <dsp:cNvPr id="0" name=""/>
        <dsp:cNvSpPr/>
      </dsp:nvSpPr>
      <dsp:spPr>
        <a:xfrm>
          <a:off x="793097" y="1718272"/>
          <a:ext cx="8365157" cy="6866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672" tIns="72672" rIns="72672" bIns="72672" numCol="1" spcCol="1270" anchor="ctr" anchorCtr="0">
          <a:noAutofit/>
        </a:bodyPr>
        <a:lstStyle/>
        <a:p>
          <a:pPr marL="0" lvl="0" indent="0" algn="l" defTabSz="844550">
            <a:lnSpc>
              <a:spcPct val="100000"/>
            </a:lnSpc>
            <a:spcBef>
              <a:spcPct val="0"/>
            </a:spcBef>
            <a:spcAft>
              <a:spcPct val="35000"/>
            </a:spcAft>
            <a:buNone/>
          </a:pPr>
          <a:r>
            <a:rPr lang="en-US" sz="1900" kern="1200">
              <a:solidFill>
                <a:srgbClr val="333A40"/>
              </a:solidFill>
              <a:latin typeface="Lexend Light Light" pitchFamily="2" charset="77"/>
              <a:ea typeface="Verdana"/>
            </a:rPr>
            <a:t>I can read timelines and historical texts to complete tasks. </a:t>
          </a:r>
        </a:p>
      </dsp:txBody>
      <dsp:txXfrm>
        <a:off x="793097" y="1718272"/>
        <a:ext cx="8365157" cy="686664"/>
      </dsp:txXfrm>
    </dsp:sp>
    <dsp:sp modelId="{23B48A52-CD91-4413-A8E9-DB1B2B061A43}">
      <dsp:nvSpPr>
        <dsp:cNvPr id="0" name=""/>
        <dsp:cNvSpPr/>
      </dsp:nvSpPr>
      <dsp:spPr>
        <a:xfrm>
          <a:off x="0" y="2576602"/>
          <a:ext cx="9158255" cy="686664"/>
        </a:xfrm>
        <a:prstGeom prst="roundRect">
          <a:avLst>
            <a:gd name="adj" fmla="val 10000"/>
          </a:avLst>
        </a:prstGeom>
        <a:solidFill>
          <a:schemeClr val="accent6">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79A738D-1AA3-4D19-8B2B-D000050592D8}">
      <dsp:nvSpPr>
        <dsp:cNvPr id="0" name=""/>
        <dsp:cNvSpPr/>
      </dsp:nvSpPr>
      <dsp:spPr>
        <a:xfrm>
          <a:off x="207715" y="2731102"/>
          <a:ext cx="377665" cy="377665"/>
        </a:xfrm>
        <a:prstGeom prst="rect">
          <a:avLst/>
        </a:prstGeom>
        <a:blipFill>
          <a:blip xmlns:r="http://schemas.openxmlformats.org/officeDocument/2006/relationships" r:embed="rId7">
            <a:extLst>
              <a:ext uri="{96DAC541-7B7A-43D3-8B79-37D633B846F1}">
                <asvg:svgBlip xmlns:asvg="http://schemas.microsoft.com/office/drawing/2016/SVG/main" r:embed="rId8"/>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6A86859-2842-473A-AA86-CF3BBE5F20A6}">
      <dsp:nvSpPr>
        <dsp:cNvPr id="0" name=""/>
        <dsp:cNvSpPr/>
      </dsp:nvSpPr>
      <dsp:spPr>
        <a:xfrm>
          <a:off x="793097" y="2576602"/>
          <a:ext cx="8365157" cy="6866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672" tIns="72672" rIns="72672" bIns="72672" numCol="1" spcCol="1270" anchor="ctr" anchorCtr="0">
          <a:noAutofit/>
        </a:bodyPr>
        <a:lstStyle/>
        <a:p>
          <a:pPr marL="0" lvl="0" indent="0" algn="l" defTabSz="844550">
            <a:lnSpc>
              <a:spcPct val="100000"/>
            </a:lnSpc>
            <a:spcBef>
              <a:spcPct val="0"/>
            </a:spcBef>
            <a:spcAft>
              <a:spcPct val="35000"/>
            </a:spcAft>
            <a:buNone/>
          </a:pPr>
          <a:r>
            <a:rPr lang="en-US" sz="1900" kern="1200">
              <a:solidFill>
                <a:srgbClr val="333A40"/>
              </a:solidFill>
              <a:latin typeface="Lexend Light Light" pitchFamily="2" charset="77"/>
              <a:ea typeface="Verdana"/>
            </a:rPr>
            <a:t>I can write descriptions of primary source artifacts. </a:t>
          </a:r>
        </a:p>
      </dsp:txBody>
      <dsp:txXfrm>
        <a:off x="793097" y="2576602"/>
        <a:ext cx="8365157" cy="686664"/>
      </dsp:txXfrm>
    </dsp:sp>
    <dsp:sp modelId="{1E9E1765-D44D-41C6-931D-8100499EC5F1}">
      <dsp:nvSpPr>
        <dsp:cNvPr id="0" name=""/>
        <dsp:cNvSpPr/>
      </dsp:nvSpPr>
      <dsp:spPr>
        <a:xfrm>
          <a:off x="0" y="3434932"/>
          <a:ext cx="9158255" cy="686664"/>
        </a:xfrm>
        <a:prstGeom prst="roundRect">
          <a:avLst>
            <a:gd name="adj" fmla="val 10000"/>
          </a:avLst>
        </a:prstGeom>
        <a:solidFill>
          <a:schemeClr val="accent6">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26B5D24-CEA6-4800-84E3-7DA09B9023AF}">
      <dsp:nvSpPr>
        <dsp:cNvPr id="0" name=""/>
        <dsp:cNvSpPr/>
      </dsp:nvSpPr>
      <dsp:spPr>
        <a:xfrm>
          <a:off x="207715" y="3589432"/>
          <a:ext cx="377665" cy="377665"/>
        </a:xfrm>
        <a:prstGeom prst="rect">
          <a:avLst/>
        </a:prstGeom>
        <a:blipFill>
          <a:blip xmlns:r="http://schemas.openxmlformats.org/officeDocument/2006/relationships" r:embed="rId9">
            <a:extLst>
              <a:ext uri="{96DAC541-7B7A-43D3-8B79-37D633B846F1}">
                <asvg:svgBlip xmlns:asvg="http://schemas.microsoft.com/office/drawing/2016/SVG/main" r:embed="rId10"/>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CC1E03E-AAB7-4727-8E6D-B64C35EE307E}">
      <dsp:nvSpPr>
        <dsp:cNvPr id="0" name=""/>
        <dsp:cNvSpPr/>
      </dsp:nvSpPr>
      <dsp:spPr>
        <a:xfrm>
          <a:off x="793097" y="3434932"/>
          <a:ext cx="8365157" cy="6866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672" tIns="72672" rIns="72672" bIns="72672" numCol="1" spcCol="1270" anchor="ctr" anchorCtr="0">
          <a:noAutofit/>
        </a:bodyPr>
        <a:lstStyle/>
        <a:p>
          <a:pPr marL="0" lvl="0" indent="0" algn="l" defTabSz="844550">
            <a:lnSpc>
              <a:spcPct val="100000"/>
            </a:lnSpc>
            <a:spcBef>
              <a:spcPct val="0"/>
            </a:spcBef>
            <a:spcAft>
              <a:spcPct val="35000"/>
            </a:spcAft>
            <a:buNone/>
          </a:pPr>
          <a:r>
            <a:rPr lang="en-US" sz="1900" kern="1200">
              <a:solidFill>
                <a:srgbClr val="333A40"/>
              </a:solidFill>
              <a:latin typeface="Lexend Light Light" pitchFamily="2" charset="77"/>
              <a:ea typeface="Verdana"/>
            </a:rPr>
            <a:t>I can curate a virtual museum exhibit. </a:t>
          </a:r>
        </a:p>
      </dsp:txBody>
      <dsp:txXfrm>
        <a:off x="793097" y="3434932"/>
        <a:ext cx="8365157" cy="686664"/>
      </dsp:txXfrm>
    </dsp:sp>
    <dsp:sp modelId="{F0364701-0703-014E-B6A5-ABC957222FE4}">
      <dsp:nvSpPr>
        <dsp:cNvPr id="0" name=""/>
        <dsp:cNvSpPr/>
      </dsp:nvSpPr>
      <dsp:spPr>
        <a:xfrm>
          <a:off x="0" y="4293263"/>
          <a:ext cx="9158255" cy="686664"/>
        </a:xfrm>
        <a:prstGeom prst="roundRect">
          <a:avLst>
            <a:gd name="adj" fmla="val 10000"/>
          </a:avLst>
        </a:prstGeom>
        <a:solidFill>
          <a:schemeClr val="accent6">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17E24BB-D002-0949-BC21-165541FF8BCB}">
      <dsp:nvSpPr>
        <dsp:cNvPr id="0" name=""/>
        <dsp:cNvSpPr/>
      </dsp:nvSpPr>
      <dsp:spPr>
        <a:xfrm>
          <a:off x="207715" y="4449143"/>
          <a:ext cx="377665" cy="374904"/>
        </a:xfrm>
        <a:prstGeom prst="rect">
          <a:avLst/>
        </a:prstGeom>
        <a:blipFill>
          <a:blip xmlns:r="http://schemas.openxmlformats.org/officeDocument/2006/relationships" r:embed="rId11">
            <a:extLst>
              <a:ext uri="{96DAC541-7B7A-43D3-8B79-37D633B846F1}">
                <asvg:svgBlip xmlns:asvg="http://schemas.microsoft.com/office/drawing/2016/SVG/main" r:embed="rId12"/>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799F37F-39F9-5241-9B16-6A1832EA5A90}">
      <dsp:nvSpPr>
        <dsp:cNvPr id="0" name=""/>
        <dsp:cNvSpPr/>
      </dsp:nvSpPr>
      <dsp:spPr>
        <a:xfrm>
          <a:off x="793097" y="4293263"/>
          <a:ext cx="8365157" cy="6866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672" tIns="72672" rIns="72672" bIns="72672" numCol="1" spcCol="1270" anchor="ctr" anchorCtr="0">
          <a:noAutofit/>
        </a:bodyPr>
        <a:lstStyle/>
        <a:p>
          <a:pPr marL="0" lvl="0" indent="0" algn="l" defTabSz="844550">
            <a:lnSpc>
              <a:spcPct val="100000"/>
            </a:lnSpc>
            <a:spcBef>
              <a:spcPct val="0"/>
            </a:spcBef>
            <a:spcAft>
              <a:spcPct val="35000"/>
            </a:spcAft>
            <a:buNone/>
          </a:pPr>
          <a:r>
            <a:rPr lang="en-US" sz="1900" kern="1200">
              <a:solidFill>
                <a:srgbClr val="333A40"/>
              </a:solidFill>
              <a:latin typeface="Lexend Light Light" pitchFamily="2" charset="77"/>
              <a:ea typeface="Verdana"/>
            </a:rPr>
            <a:t>I can reflect on my work and set goals for future work. </a:t>
          </a:r>
        </a:p>
      </dsp:txBody>
      <dsp:txXfrm>
        <a:off x="793097" y="4293263"/>
        <a:ext cx="8365157" cy="68666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84F3065-A895-4FCE-A784-A0D8DE71D697}">
      <dsp:nvSpPr>
        <dsp:cNvPr id="0" name=""/>
        <dsp:cNvSpPr/>
      </dsp:nvSpPr>
      <dsp:spPr>
        <a:xfrm>
          <a:off x="0" y="4007"/>
          <a:ext cx="9158255" cy="828959"/>
        </a:xfrm>
        <a:prstGeom prst="roundRect">
          <a:avLst>
            <a:gd name="adj" fmla="val 10000"/>
          </a:avLst>
        </a:prstGeom>
        <a:solidFill>
          <a:schemeClr val="accent6">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A66011D-44CA-4095-B338-B5E176CA165C}">
      <dsp:nvSpPr>
        <dsp:cNvPr id="0" name=""/>
        <dsp:cNvSpPr/>
      </dsp:nvSpPr>
      <dsp:spPr>
        <a:xfrm>
          <a:off x="250760" y="190407"/>
          <a:ext cx="455927" cy="455927"/>
        </a:xfrm>
        <a:prstGeom prst="rect">
          <a:avLst/>
        </a:prstGeom>
        <a:blipFill>
          <a:blip xmlns:r="http://schemas.openxmlformats.org/officeDocument/2006/relationships" r:embed="rId1">
            <a:extLst>
              <a:ext uri="{96DAC541-7B7A-43D3-8B79-37D633B846F1}">
                <asvg:svgBlip xmlns:asvg="http://schemas.microsoft.com/office/drawing/2016/SVG/main" r:embed="rId2"/>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9551634-72B6-4DCC-8627-BBBC975641A0}">
      <dsp:nvSpPr>
        <dsp:cNvPr id="0" name=""/>
        <dsp:cNvSpPr/>
      </dsp:nvSpPr>
      <dsp:spPr>
        <a:xfrm>
          <a:off x="957447" y="3891"/>
          <a:ext cx="8200807" cy="8289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732" tIns="87732" rIns="87732" bIns="87732" numCol="1" spcCol="1270" anchor="ctr" anchorCtr="0">
          <a:noAutofit/>
        </a:bodyPr>
        <a:lstStyle/>
        <a:p>
          <a:pPr marL="0" lvl="0" indent="0" algn="l" defTabSz="844550">
            <a:lnSpc>
              <a:spcPct val="100000"/>
            </a:lnSpc>
            <a:spcBef>
              <a:spcPct val="0"/>
            </a:spcBef>
            <a:spcAft>
              <a:spcPct val="35000"/>
            </a:spcAft>
            <a:buNone/>
          </a:pPr>
          <a:r>
            <a:rPr lang="en-US" sz="1900" kern="1200">
              <a:latin typeface="Lexend Light Light" pitchFamily="2" charset="77"/>
            </a:rPr>
            <a:t>I can define responsibility and natural rights.</a:t>
          </a:r>
          <a:endParaRPr lang="en-US" sz="1900" kern="1200">
            <a:solidFill>
              <a:srgbClr val="333A40"/>
            </a:solidFill>
            <a:latin typeface="Lexend Light Light" pitchFamily="2" charset="77"/>
            <a:ea typeface="Verdana"/>
          </a:endParaRPr>
        </a:p>
      </dsp:txBody>
      <dsp:txXfrm>
        <a:off x="957447" y="3891"/>
        <a:ext cx="8200807" cy="828959"/>
      </dsp:txXfrm>
    </dsp:sp>
    <dsp:sp modelId="{28D7D7EA-3B2C-4C25-82BB-147BC7E28CC6}">
      <dsp:nvSpPr>
        <dsp:cNvPr id="0" name=""/>
        <dsp:cNvSpPr/>
      </dsp:nvSpPr>
      <dsp:spPr>
        <a:xfrm>
          <a:off x="0" y="1040090"/>
          <a:ext cx="9158255" cy="828959"/>
        </a:xfrm>
        <a:prstGeom prst="roundRect">
          <a:avLst>
            <a:gd name="adj" fmla="val 10000"/>
          </a:avLst>
        </a:prstGeom>
        <a:solidFill>
          <a:schemeClr val="accent6">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B905A03-3D79-4968-AD1D-9F9CAFFE0969}">
      <dsp:nvSpPr>
        <dsp:cNvPr id="0" name=""/>
        <dsp:cNvSpPr/>
      </dsp:nvSpPr>
      <dsp:spPr>
        <a:xfrm>
          <a:off x="250760" y="1226606"/>
          <a:ext cx="455927" cy="455927"/>
        </a:xfrm>
        <a:prstGeom prst="rect">
          <a:avLst/>
        </a:prstGeom>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2B09771-C896-4541-A5D8-3568B9C82DAF}">
      <dsp:nvSpPr>
        <dsp:cNvPr id="0" name=""/>
        <dsp:cNvSpPr/>
      </dsp:nvSpPr>
      <dsp:spPr>
        <a:xfrm>
          <a:off x="957447" y="1040090"/>
          <a:ext cx="8200807" cy="8289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732" tIns="87732" rIns="87732" bIns="87732" numCol="1" spcCol="1270" anchor="ctr" anchorCtr="0">
          <a:noAutofit/>
        </a:bodyPr>
        <a:lstStyle/>
        <a:p>
          <a:pPr marL="0" lvl="0" indent="0" algn="l" defTabSz="844550">
            <a:lnSpc>
              <a:spcPct val="100000"/>
            </a:lnSpc>
            <a:spcBef>
              <a:spcPct val="0"/>
            </a:spcBef>
            <a:spcAft>
              <a:spcPct val="35000"/>
            </a:spcAft>
            <a:buNone/>
          </a:pPr>
          <a:r>
            <a:rPr lang="en-US" sz="1900" kern="1200">
              <a:solidFill>
                <a:srgbClr val="333A40"/>
              </a:solidFill>
              <a:latin typeface="Lexend Light Light" pitchFamily="2" charset="77"/>
              <a:ea typeface="Verdana"/>
            </a:rPr>
            <a:t>I can summarize the major events of the Civil War.</a:t>
          </a:r>
        </a:p>
      </dsp:txBody>
      <dsp:txXfrm>
        <a:off x="957447" y="1040090"/>
        <a:ext cx="8200807" cy="828959"/>
      </dsp:txXfrm>
    </dsp:sp>
    <dsp:sp modelId="{9EF8FE2B-DEE1-1540-B93B-8B7ACE82B438}">
      <dsp:nvSpPr>
        <dsp:cNvPr id="0" name=""/>
        <dsp:cNvSpPr/>
      </dsp:nvSpPr>
      <dsp:spPr>
        <a:xfrm>
          <a:off x="0" y="2076289"/>
          <a:ext cx="9158255" cy="828959"/>
        </a:xfrm>
        <a:prstGeom prst="roundRect">
          <a:avLst>
            <a:gd name="adj" fmla="val 10000"/>
          </a:avLst>
        </a:prstGeom>
        <a:solidFill>
          <a:schemeClr val="accent6">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DF62B99-3727-AE46-A298-BCDD039C4352}">
      <dsp:nvSpPr>
        <dsp:cNvPr id="0" name=""/>
        <dsp:cNvSpPr/>
      </dsp:nvSpPr>
      <dsp:spPr>
        <a:xfrm>
          <a:off x="250760" y="2262805"/>
          <a:ext cx="455927" cy="455927"/>
        </a:xfrm>
        <a:prstGeom prst="rect">
          <a:avLst/>
        </a:prstGeom>
        <a:blipFill>
          <a:blip xmlns:r="http://schemas.openxmlformats.org/officeDocument/2006/relationships" r:embed="rId5">
            <a:extLst>
              <a:ext uri="{96DAC541-7B7A-43D3-8B79-37D633B846F1}">
                <asvg:svgBlip xmlns:asvg="http://schemas.microsoft.com/office/drawing/2016/SVG/main" r:embed="rId6"/>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B99AF39-FA24-4C4F-80F4-CF8D0B24EE11}">
      <dsp:nvSpPr>
        <dsp:cNvPr id="0" name=""/>
        <dsp:cNvSpPr/>
      </dsp:nvSpPr>
      <dsp:spPr>
        <a:xfrm>
          <a:off x="957447" y="2076289"/>
          <a:ext cx="8200807" cy="8289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732" tIns="87732" rIns="87732" bIns="87732" numCol="1" spcCol="1270" anchor="ctr" anchorCtr="0">
          <a:noAutofit/>
        </a:bodyPr>
        <a:lstStyle/>
        <a:p>
          <a:pPr marL="0" lvl="0" indent="0" algn="l" defTabSz="844550">
            <a:lnSpc>
              <a:spcPct val="100000"/>
            </a:lnSpc>
            <a:spcBef>
              <a:spcPct val="0"/>
            </a:spcBef>
            <a:spcAft>
              <a:spcPct val="35000"/>
            </a:spcAft>
            <a:buNone/>
          </a:pPr>
          <a:r>
            <a:rPr lang="en-US" sz="1900" kern="1200">
              <a:solidFill>
                <a:srgbClr val="333A40"/>
              </a:solidFill>
              <a:latin typeface="Lexend Light Light" pitchFamily="2" charset="77"/>
              <a:ea typeface="Verdana"/>
            </a:rPr>
            <a:t>I can identify the major leaders and battles of the Civil War.  </a:t>
          </a:r>
        </a:p>
      </dsp:txBody>
      <dsp:txXfrm>
        <a:off x="957447" y="2076289"/>
        <a:ext cx="8200807" cy="828959"/>
      </dsp:txXfrm>
    </dsp:sp>
    <dsp:sp modelId="{B9E23BEE-A094-4FFC-BB8B-3E5C07C84A15}">
      <dsp:nvSpPr>
        <dsp:cNvPr id="0" name=""/>
        <dsp:cNvSpPr/>
      </dsp:nvSpPr>
      <dsp:spPr>
        <a:xfrm>
          <a:off x="0" y="3112488"/>
          <a:ext cx="9158255" cy="828959"/>
        </a:xfrm>
        <a:prstGeom prst="roundRect">
          <a:avLst>
            <a:gd name="adj" fmla="val 10000"/>
          </a:avLst>
        </a:prstGeom>
        <a:solidFill>
          <a:schemeClr val="accent6">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8EB78DA-9B45-44C8-87B6-04991C56F331}">
      <dsp:nvSpPr>
        <dsp:cNvPr id="0" name=""/>
        <dsp:cNvSpPr/>
      </dsp:nvSpPr>
      <dsp:spPr>
        <a:xfrm>
          <a:off x="250760" y="3299004"/>
          <a:ext cx="455927" cy="455927"/>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08DEC2B-F9AB-4B44-900E-17D6D66E2A73}">
      <dsp:nvSpPr>
        <dsp:cNvPr id="0" name=""/>
        <dsp:cNvSpPr/>
      </dsp:nvSpPr>
      <dsp:spPr>
        <a:xfrm>
          <a:off x="957447" y="3112488"/>
          <a:ext cx="8200807" cy="8289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732" tIns="87732" rIns="87732" bIns="87732" numCol="1" spcCol="1270" anchor="ctr" anchorCtr="0">
          <a:noAutofit/>
        </a:bodyPr>
        <a:lstStyle/>
        <a:p>
          <a:pPr marL="0" lvl="0" indent="0" algn="l" defTabSz="844550">
            <a:lnSpc>
              <a:spcPct val="100000"/>
            </a:lnSpc>
            <a:spcBef>
              <a:spcPct val="0"/>
            </a:spcBef>
            <a:spcAft>
              <a:spcPct val="35000"/>
            </a:spcAft>
            <a:buNone/>
          </a:pPr>
          <a:r>
            <a:rPr lang="en-US" sz="1900" kern="1200">
              <a:solidFill>
                <a:srgbClr val="333A40"/>
              </a:solidFill>
              <a:latin typeface="Lexend Light Light" pitchFamily="2" charset="77"/>
              <a:ea typeface="Verdana"/>
            </a:rPr>
            <a:t>I can describe the significance of Lincoln’s actions as president.</a:t>
          </a:r>
        </a:p>
      </dsp:txBody>
      <dsp:txXfrm>
        <a:off x="957447" y="3112488"/>
        <a:ext cx="8200807" cy="828959"/>
      </dsp:txXfrm>
    </dsp:sp>
    <dsp:sp modelId="{23B48A52-CD91-4413-A8E9-DB1B2B061A43}">
      <dsp:nvSpPr>
        <dsp:cNvPr id="0" name=""/>
        <dsp:cNvSpPr/>
      </dsp:nvSpPr>
      <dsp:spPr>
        <a:xfrm>
          <a:off x="0" y="4148687"/>
          <a:ext cx="9158255" cy="828959"/>
        </a:xfrm>
        <a:prstGeom prst="roundRect">
          <a:avLst>
            <a:gd name="adj" fmla="val 10000"/>
          </a:avLst>
        </a:prstGeom>
        <a:solidFill>
          <a:schemeClr val="accent6">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79A738D-1AA3-4D19-8B2B-D000050592D8}">
      <dsp:nvSpPr>
        <dsp:cNvPr id="0" name=""/>
        <dsp:cNvSpPr/>
      </dsp:nvSpPr>
      <dsp:spPr>
        <a:xfrm>
          <a:off x="250760" y="4335203"/>
          <a:ext cx="455927" cy="455927"/>
        </a:xfrm>
        <a:prstGeom prst="rect">
          <a:avLst/>
        </a:prstGeom>
        <a:blipFill>
          <a:blip xmlns:r="http://schemas.openxmlformats.org/officeDocument/2006/relationships"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6A86859-2842-473A-AA86-CF3BBE5F20A6}">
      <dsp:nvSpPr>
        <dsp:cNvPr id="0" name=""/>
        <dsp:cNvSpPr/>
      </dsp:nvSpPr>
      <dsp:spPr>
        <a:xfrm>
          <a:off x="957447" y="4148687"/>
          <a:ext cx="8200807" cy="8289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732" tIns="87732" rIns="87732" bIns="87732" numCol="1" spcCol="1270" anchor="ctr" anchorCtr="0">
          <a:noAutofit/>
        </a:bodyPr>
        <a:lstStyle/>
        <a:p>
          <a:pPr marL="0" lvl="0" indent="0" algn="l" defTabSz="844550">
            <a:lnSpc>
              <a:spcPct val="100000"/>
            </a:lnSpc>
            <a:spcBef>
              <a:spcPct val="0"/>
            </a:spcBef>
            <a:spcAft>
              <a:spcPct val="35000"/>
            </a:spcAft>
            <a:buNone/>
          </a:pPr>
          <a:r>
            <a:rPr lang="en-US" sz="1900" kern="1200">
              <a:solidFill>
                <a:srgbClr val="333A40"/>
              </a:solidFill>
              <a:latin typeface="Lexend Light Light" pitchFamily="2" charset="77"/>
              <a:ea typeface="Verdana"/>
            </a:rPr>
            <a:t>I can read primary source excerpts of the Emancipation Proclamation with support.</a:t>
          </a:r>
        </a:p>
      </dsp:txBody>
      <dsp:txXfrm>
        <a:off x="957447" y="4148687"/>
        <a:ext cx="8200807" cy="828959"/>
      </dsp:txXfrm>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2.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BBA39EB6-EAE0-E54F-9841-DDC361CA35D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latin typeface="Libre Franklin" pitchFamily="2" charset="77"/>
            </a:endParaRPr>
          </a:p>
        </p:txBody>
      </p:sp>
      <p:sp>
        <p:nvSpPr>
          <p:cNvPr id="3" name="Date Placeholder 2">
            <a:extLst>
              <a:ext uri="{FF2B5EF4-FFF2-40B4-BE49-F238E27FC236}">
                <a16:creationId xmlns:a16="http://schemas.microsoft.com/office/drawing/2014/main" id="{9D72BD6F-9737-5548-9B4E-EBE0E52B8B21}"/>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FD0008A-46D7-5B42-846A-E05830A9A538}" type="datetimeFigureOut">
              <a:rPr lang="en-US" smtClean="0">
                <a:latin typeface="Libre Franklin" pitchFamily="2" charset="77"/>
              </a:rPr>
              <a:t>9/27/2024</a:t>
            </a:fld>
            <a:endParaRPr lang="en-US">
              <a:latin typeface="Libre Franklin" pitchFamily="2" charset="77"/>
            </a:endParaRPr>
          </a:p>
        </p:txBody>
      </p:sp>
      <p:sp>
        <p:nvSpPr>
          <p:cNvPr id="4" name="Footer Placeholder 3">
            <a:extLst>
              <a:ext uri="{FF2B5EF4-FFF2-40B4-BE49-F238E27FC236}">
                <a16:creationId xmlns:a16="http://schemas.microsoft.com/office/drawing/2014/main" id="{8D45282D-5E2E-3D47-91B2-40A481C8645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latin typeface="Libre Franklin" pitchFamily="2" charset="77"/>
            </a:endParaRPr>
          </a:p>
        </p:txBody>
      </p:sp>
      <p:sp>
        <p:nvSpPr>
          <p:cNvPr id="5" name="Slide Number Placeholder 4">
            <a:extLst>
              <a:ext uri="{FF2B5EF4-FFF2-40B4-BE49-F238E27FC236}">
                <a16:creationId xmlns:a16="http://schemas.microsoft.com/office/drawing/2014/main" id="{468F5488-F964-D84C-8BC0-BB3D2927637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229A686-A741-6A4B-9155-AB5039EC92F9}" type="slidenum">
              <a:rPr lang="en-US" smtClean="0">
                <a:latin typeface="Libre Franklin" pitchFamily="2" charset="77"/>
              </a:rPr>
              <a:t>‹#›</a:t>
            </a:fld>
            <a:endParaRPr lang="en-US">
              <a:latin typeface="Libre Franklin" pitchFamily="2" charset="77"/>
            </a:endParaRPr>
          </a:p>
        </p:txBody>
      </p:sp>
    </p:spTree>
    <p:extLst>
      <p:ext uri="{BB962C8B-B14F-4D97-AF65-F5344CB8AC3E}">
        <p14:creationId xmlns:p14="http://schemas.microsoft.com/office/powerpoint/2010/main" val="29148601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Libre Franklin" pitchFamily="2" charset="77"/>
              </a:defRPr>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Libre Franklin" pitchFamily="2" charset="77"/>
              </a:defRPr>
            </a:lvl1pPr>
          </a:lstStyle>
          <a:p>
            <a:fld id="{CC05B35D-E967-254F-A474-764748914505}" type="datetimeFigureOut">
              <a:rPr lang="en-US" smtClean="0"/>
              <a:pPr/>
              <a:t>9/27/2024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Libre Franklin" pitchFamily="2" charset="77"/>
              </a:defRPr>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Libre Franklin" pitchFamily="2" charset="77"/>
              </a:defRPr>
            </a:lvl1pPr>
          </a:lstStyle>
          <a:p>
            <a:fld id="{82282166-58BA-DD45-B88A-EE20C74A2369}" type="slidenum">
              <a:rPr lang="en-US" smtClean="0"/>
              <a:pPr/>
              <a:t>‹#›</a:t>
            </a:fld>
            <a:endParaRPr lang="en-US"/>
          </a:p>
        </p:txBody>
      </p:sp>
    </p:spTree>
    <p:extLst>
      <p:ext uri="{BB962C8B-B14F-4D97-AF65-F5344CB8AC3E}">
        <p14:creationId xmlns:p14="http://schemas.microsoft.com/office/powerpoint/2010/main" val="17062540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Libre Franklin" pitchFamily="2" charset="77"/>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This slide deck follows Lesson 9: Course of the Civil War and accompanies the corresponding lesson plan.</a:t>
            </a:r>
          </a:p>
        </p:txBody>
      </p:sp>
      <p:sp>
        <p:nvSpPr>
          <p:cNvPr id="4" name="Slide Number Placeholder 3"/>
          <p:cNvSpPr>
            <a:spLocks noGrp="1"/>
          </p:cNvSpPr>
          <p:nvPr>
            <p:ph type="sldNum" sz="quarter" idx="5"/>
          </p:nvPr>
        </p:nvSpPr>
        <p:spPr/>
        <p:txBody>
          <a:bodyPr/>
          <a:lstStyle/>
          <a:p>
            <a:fld id="{82282166-58BA-DD45-B88A-EE20C74A2369}" type="slidenum">
              <a:rPr lang="en-US" smtClean="0"/>
              <a:pPr/>
              <a:t>1</a:t>
            </a:fld>
            <a:endParaRPr lang="en-US"/>
          </a:p>
        </p:txBody>
      </p:sp>
    </p:spTree>
    <p:extLst>
      <p:ext uri="{BB962C8B-B14F-4D97-AF65-F5344CB8AC3E}">
        <p14:creationId xmlns:p14="http://schemas.microsoft.com/office/powerpoint/2010/main" val="34464533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Slides 15-19 correspond with Explore #1. Students will need Handout F, Handout G, and Handout C. There is a formative assessment in this lesson. Approximately 45-60 minutes. </a:t>
            </a:r>
          </a:p>
        </p:txBody>
      </p:sp>
      <p:sp>
        <p:nvSpPr>
          <p:cNvPr id="4" name="Slide Number Placeholder 3"/>
          <p:cNvSpPr>
            <a:spLocks noGrp="1"/>
          </p:cNvSpPr>
          <p:nvPr>
            <p:ph type="sldNum" sz="quarter" idx="5"/>
          </p:nvPr>
        </p:nvSpPr>
        <p:spPr/>
        <p:txBody>
          <a:bodyPr/>
          <a:lstStyle/>
          <a:p>
            <a:fld id="{82282166-58BA-DD45-B88A-EE20C74A2369}" type="slidenum">
              <a:rPr lang="en-US" smtClean="0"/>
              <a:pPr/>
              <a:t>15</a:t>
            </a:fld>
            <a:endParaRPr lang="en-US"/>
          </a:p>
        </p:txBody>
      </p:sp>
    </p:spTree>
    <p:extLst>
      <p:ext uri="{BB962C8B-B14F-4D97-AF65-F5344CB8AC3E}">
        <p14:creationId xmlns:p14="http://schemas.microsoft.com/office/powerpoint/2010/main" val="5704469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Libre Franklin"/>
              </a:rPr>
              <a:t>Give students Handout F and G. Allow them to choose one activity from each column and complete the tasks. It may help to show students examples of items like the trading card or crossword puzzle. Different options for how students complete these activities are in the lesson plan. Scaffolding support is located on the next slide. </a:t>
            </a:r>
          </a:p>
        </p:txBody>
      </p:sp>
      <p:sp>
        <p:nvSpPr>
          <p:cNvPr id="4" name="Slide Number Placeholder 3"/>
          <p:cNvSpPr>
            <a:spLocks noGrp="1"/>
          </p:cNvSpPr>
          <p:nvPr>
            <p:ph type="sldNum" sz="quarter" idx="5"/>
          </p:nvPr>
        </p:nvSpPr>
        <p:spPr/>
        <p:txBody>
          <a:bodyPr/>
          <a:lstStyle/>
          <a:p>
            <a:fld id="{82282166-58BA-DD45-B88A-EE20C74A2369}" type="slidenum">
              <a:rPr lang="en-US" smtClean="0"/>
              <a:pPr/>
              <a:t>16</a:t>
            </a:fld>
            <a:endParaRPr lang="en-US"/>
          </a:p>
        </p:txBody>
      </p:sp>
    </p:spTree>
    <p:extLst>
      <p:ext uri="{BB962C8B-B14F-4D97-AF65-F5344CB8AC3E}">
        <p14:creationId xmlns:p14="http://schemas.microsoft.com/office/powerpoint/2010/main" val="35372088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Have students collect their materials. There are three versions of Handout C, each with different artifacts. The lesson plan provides different options on how students can complete these activities. </a:t>
            </a:r>
          </a:p>
        </p:txBody>
      </p:sp>
      <p:sp>
        <p:nvSpPr>
          <p:cNvPr id="4" name="Slide Number Placeholder 3"/>
          <p:cNvSpPr>
            <a:spLocks noGrp="1"/>
          </p:cNvSpPr>
          <p:nvPr>
            <p:ph type="sldNum" sz="quarter" idx="5"/>
          </p:nvPr>
        </p:nvSpPr>
        <p:spPr/>
        <p:txBody>
          <a:bodyPr/>
          <a:lstStyle/>
          <a:p>
            <a:fld id="{82282166-58BA-DD45-B88A-EE20C74A2369}" type="slidenum">
              <a:rPr lang="en-US" smtClean="0"/>
              <a:pPr/>
              <a:t>17</a:t>
            </a:fld>
            <a:endParaRPr lang="en-US"/>
          </a:p>
        </p:txBody>
      </p:sp>
    </p:spTree>
    <p:extLst>
      <p:ext uri="{BB962C8B-B14F-4D97-AF65-F5344CB8AC3E}">
        <p14:creationId xmlns:p14="http://schemas.microsoft.com/office/powerpoint/2010/main" val="40990278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Display this slide on the board as students complete Handout C. If students need more support as they are completing their activity, there is language in the lesson plan to facilitate this. </a:t>
            </a:r>
          </a:p>
        </p:txBody>
      </p:sp>
      <p:sp>
        <p:nvSpPr>
          <p:cNvPr id="4" name="Slide Number Placeholder 3"/>
          <p:cNvSpPr>
            <a:spLocks noGrp="1"/>
          </p:cNvSpPr>
          <p:nvPr>
            <p:ph type="sldNum" sz="quarter" idx="5"/>
          </p:nvPr>
        </p:nvSpPr>
        <p:spPr/>
        <p:txBody>
          <a:bodyPr/>
          <a:lstStyle/>
          <a:p>
            <a:fld id="{82282166-58BA-DD45-B88A-EE20C74A2369}" type="slidenum">
              <a:rPr lang="en-US" smtClean="0"/>
              <a:pPr/>
              <a:t>18</a:t>
            </a:fld>
            <a:endParaRPr lang="en-US"/>
          </a:p>
        </p:txBody>
      </p:sp>
    </p:spTree>
    <p:extLst>
      <p:ext uri="{BB962C8B-B14F-4D97-AF65-F5344CB8AC3E}">
        <p14:creationId xmlns:p14="http://schemas.microsoft.com/office/powerpoint/2010/main" val="13300155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Slides 20-28 correspond with Explore #2 of the lesson plan. Students will need Handouts H and D. There is a formative assessment at the end of this lesson. Approximately 45-60 minutes. </a:t>
            </a:r>
          </a:p>
        </p:txBody>
      </p:sp>
      <p:sp>
        <p:nvSpPr>
          <p:cNvPr id="4" name="Slide Number Placeholder 3"/>
          <p:cNvSpPr>
            <a:spLocks noGrp="1"/>
          </p:cNvSpPr>
          <p:nvPr>
            <p:ph type="sldNum" sz="quarter" idx="5"/>
          </p:nvPr>
        </p:nvSpPr>
        <p:spPr/>
        <p:txBody>
          <a:bodyPr/>
          <a:lstStyle/>
          <a:p>
            <a:fld id="{82282166-58BA-DD45-B88A-EE20C74A2369}" type="slidenum">
              <a:rPr lang="en-US" smtClean="0"/>
              <a:pPr/>
              <a:t>19</a:t>
            </a:fld>
            <a:endParaRPr lang="en-US"/>
          </a:p>
        </p:txBody>
      </p:sp>
    </p:spTree>
    <p:extLst>
      <p:ext uri="{BB962C8B-B14F-4D97-AF65-F5344CB8AC3E}">
        <p14:creationId xmlns:p14="http://schemas.microsoft.com/office/powerpoint/2010/main" val="3769005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Provide students with Handout H. Have students complete the color-coding activity together. Bring students to whole group instruction next. </a:t>
            </a:r>
          </a:p>
        </p:txBody>
      </p:sp>
      <p:sp>
        <p:nvSpPr>
          <p:cNvPr id="4" name="Slide Number Placeholder 3"/>
          <p:cNvSpPr>
            <a:spLocks noGrp="1"/>
          </p:cNvSpPr>
          <p:nvPr>
            <p:ph type="sldNum" sz="quarter" idx="5"/>
          </p:nvPr>
        </p:nvSpPr>
        <p:spPr/>
        <p:txBody>
          <a:bodyPr/>
          <a:lstStyle/>
          <a:p>
            <a:fld id="{82282166-58BA-DD45-B88A-EE20C74A2369}" type="slidenum">
              <a:rPr lang="en-US" smtClean="0"/>
              <a:pPr/>
              <a:t>20</a:t>
            </a:fld>
            <a:endParaRPr lang="en-US"/>
          </a:p>
        </p:txBody>
      </p:sp>
    </p:spTree>
    <p:extLst>
      <p:ext uri="{BB962C8B-B14F-4D97-AF65-F5344CB8AC3E}">
        <p14:creationId xmlns:p14="http://schemas.microsoft.com/office/powerpoint/2010/main" val="38481055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Whole group discussion follows. Teacher will need lesson plan for these answers. After each question, student will do something different, which the lesson plan details.  More discussion questions follow.</a:t>
            </a:r>
          </a:p>
        </p:txBody>
      </p:sp>
      <p:sp>
        <p:nvSpPr>
          <p:cNvPr id="4" name="Slide Number Placeholder 3"/>
          <p:cNvSpPr>
            <a:spLocks noGrp="1"/>
          </p:cNvSpPr>
          <p:nvPr>
            <p:ph type="sldNum" sz="quarter" idx="5"/>
          </p:nvPr>
        </p:nvSpPr>
        <p:spPr/>
        <p:txBody>
          <a:bodyPr/>
          <a:lstStyle/>
          <a:p>
            <a:fld id="{82282166-58BA-DD45-B88A-EE20C74A2369}" type="slidenum">
              <a:rPr lang="en-US" smtClean="0"/>
              <a:pPr/>
              <a:t>21</a:t>
            </a:fld>
            <a:endParaRPr lang="en-US"/>
          </a:p>
        </p:txBody>
      </p:sp>
    </p:spTree>
    <p:extLst>
      <p:ext uri="{BB962C8B-B14F-4D97-AF65-F5344CB8AC3E}">
        <p14:creationId xmlns:p14="http://schemas.microsoft.com/office/powerpoint/2010/main" val="369404578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Continue with the same format as the previous slide. Lesson plan is needed for the questions. </a:t>
            </a:r>
          </a:p>
        </p:txBody>
      </p:sp>
      <p:sp>
        <p:nvSpPr>
          <p:cNvPr id="4" name="Slide Number Placeholder 3"/>
          <p:cNvSpPr>
            <a:spLocks noGrp="1"/>
          </p:cNvSpPr>
          <p:nvPr>
            <p:ph type="sldNum" sz="quarter" idx="5"/>
          </p:nvPr>
        </p:nvSpPr>
        <p:spPr/>
        <p:txBody>
          <a:bodyPr/>
          <a:lstStyle/>
          <a:p>
            <a:fld id="{82282166-58BA-DD45-B88A-EE20C74A2369}" type="slidenum">
              <a:rPr lang="en-US" smtClean="0"/>
              <a:pPr/>
              <a:t>22</a:t>
            </a:fld>
            <a:endParaRPr lang="en-US"/>
          </a:p>
        </p:txBody>
      </p:sp>
    </p:spTree>
    <p:extLst>
      <p:ext uri="{BB962C8B-B14F-4D97-AF65-F5344CB8AC3E}">
        <p14:creationId xmlns:p14="http://schemas.microsoft.com/office/powerpoint/2010/main" val="386962696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Calibri"/>
                <a:cs typeface="Calibri"/>
              </a:rPr>
              <a:t>Before launching into the formative assessment task, connect to students prior knowledge. It may be helpful to add some slides with museums in your town or state to illustrate what a museum is to students. First, ask the whole-group who has been to a museum before. Then allow 2-3 volunteers ask the 3 questions below "Tell us". Finally ask students to contribute museums near the school or conduct a quick internet search together. Try to find a museum that every students has been to if possible and time allows. </a:t>
            </a:r>
          </a:p>
        </p:txBody>
      </p:sp>
      <p:sp>
        <p:nvSpPr>
          <p:cNvPr id="4" name="Slide Number Placeholder 3"/>
          <p:cNvSpPr>
            <a:spLocks noGrp="1"/>
          </p:cNvSpPr>
          <p:nvPr>
            <p:ph type="sldNum" sz="quarter" idx="5"/>
          </p:nvPr>
        </p:nvSpPr>
        <p:spPr/>
        <p:txBody>
          <a:bodyPr/>
          <a:lstStyle/>
          <a:p>
            <a:fld id="{82282166-58BA-DD45-B88A-EE20C74A2369}" type="slidenum">
              <a:rPr lang="en-US" smtClean="0"/>
              <a:pPr/>
              <a:t>23</a:t>
            </a:fld>
            <a:endParaRPr lang="en-US"/>
          </a:p>
        </p:txBody>
      </p:sp>
    </p:spTree>
    <p:extLst>
      <p:ext uri="{BB962C8B-B14F-4D97-AF65-F5344CB8AC3E}">
        <p14:creationId xmlns:p14="http://schemas.microsoft.com/office/powerpoint/2010/main" val="289309678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Calibri"/>
                <a:cs typeface="Calibri"/>
              </a:rPr>
              <a:t>Show this image, or exchange for an image of a museum in your town. Draw student attention to the information placard at the end of the slide.</a:t>
            </a:r>
          </a:p>
        </p:txBody>
      </p:sp>
      <p:sp>
        <p:nvSpPr>
          <p:cNvPr id="4" name="Slide Number Placeholder 3"/>
          <p:cNvSpPr>
            <a:spLocks noGrp="1"/>
          </p:cNvSpPr>
          <p:nvPr>
            <p:ph type="sldNum" sz="quarter" idx="5"/>
          </p:nvPr>
        </p:nvSpPr>
        <p:spPr/>
        <p:txBody>
          <a:bodyPr/>
          <a:lstStyle/>
          <a:p>
            <a:fld id="{82282166-58BA-DD45-B88A-EE20C74A2369}" type="slidenum">
              <a:rPr lang="en-US" smtClean="0"/>
              <a:pPr/>
              <a:t>24</a:t>
            </a:fld>
            <a:endParaRPr lang="en-US"/>
          </a:p>
        </p:txBody>
      </p:sp>
    </p:spTree>
    <p:extLst>
      <p:ext uri="{BB962C8B-B14F-4D97-AF65-F5344CB8AC3E}">
        <p14:creationId xmlns:p14="http://schemas.microsoft.com/office/powerpoint/2010/main" val="8753624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This slide is currently hidden. However, if this would a useful aide to your students, you can reveal it. When students see these colors, it should signal what they are doing. </a:t>
            </a:r>
          </a:p>
        </p:txBody>
      </p:sp>
      <p:sp>
        <p:nvSpPr>
          <p:cNvPr id="4" name="Slide Number Placeholder 3"/>
          <p:cNvSpPr>
            <a:spLocks noGrp="1"/>
          </p:cNvSpPr>
          <p:nvPr>
            <p:ph type="sldNum" sz="quarter" idx="5"/>
          </p:nvPr>
        </p:nvSpPr>
        <p:spPr/>
        <p:txBody>
          <a:bodyPr/>
          <a:lstStyle/>
          <a:p>
            <a:fld id="{82282166-58BA-DD45-B88A-EE20C74A2369}" type="slidenum">
              <a:rPr lang="en-US" smtClean="0"/>
              <a:pPr/>
              <a:t>2</a:t>
            </a:fld>
            <a:endParaRPr lang="en-US"/>
          </a:p>
        </p:txBody>
      </p:sp>
    </p:spTree>
    <p:extLst>
      <p:ext uri="{BB962C8B-B14F-4D97-AF65-F5344CB8AC3E}">
        <p14:creationId xmlns:p14="http://schemas.microsoft.com/office/powerpoint/2010/main" val="101204828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Calibri"/>
                <a:cs typeface="Calibri"/>
              </a:rPr>
              <a:t>Museum descriptions and placard cards vary, but they have some common elements that are normally included. Walk students through the parts of a placard needed for their formative assessment. Spend some time describing how the description tells more about the object and how it relates to the theme of the museum or exhibit. </a:t>
            </a:r>
          </a:p>
        </p:txBody>
      </p:sp>
      <p:sp>
        <p:nvSpPr>
          <p:cNvPr id="4" name="Slide Number Placeholder 3"/>
          <p:cNvSpPr>
            <a:spLocks noGrp="1"/>
          </p:cNvSpPr>
          <p:nvPr>
            <p:ph type="sldNum" sz="quarter" idx="5"/>
          </p:nvPr>
        </p:nvSpPr>
        <p:spPr/>
        <p:txBody>
          <a:bodyPr/>
          <a:lstStyle/>
          <a:p>
            <a:fld id="{82282166-58BA-DD45-B88A-EE20C74A2369}" type="slidenum">
              <a:rPr lang="en-US" smtClean="0"/>
              <a:pPr/>
              <a:t>25</a:t>
            </a:fld>
            <a:endParaRPr lang="en-US"/>
          </a:p>
        </p:txBody>
      </p:sp>
    </p:spTree>
    <p:extLst>
      <p:ext uri="{BB962C8B-B14F-4D97-AF65-F5344CB8AC3E}">
        <p14:creationId xmlns:p14="http://schemas.microsoft.com/office/powerpoint/2010/main" val="16595572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Explain to students their task for writing museum descriptions. Either provide students with resources for choosing the artifacts or give them the artifacts they need. Review student work and provide feedback. </a:t>
            </a:r>
          </a:p>
        </p:txBody>
      </p:sp>
      <p:sp>
        <p:nvSpPr>
          <p:cNvPr id="4" name="Slide Number Placeholder 3"/>
          <p:cNvSpPr>
            <a:spLocks noGrp="1"/>
          </p:cNvSpPr>
          <p:nvPr>
            <p:ph type="sldNum" sz="quarter" idx="5"/>
          </p:nvPr>
        </p:nvSpPr>
        <p:spPr/>
        <p:txBody>
          <a:bodyPr/>
          <a:lstStyle/>
          <a:p>
            <a:fld id="{82282166-58BA-DD45-B88A-EE20C74A2369}" type="slidenum">
              <a:rPr lang="en-US" smtClean="0"/>
              <a:pPr/>
              <a:t>26</a:t>
            </a:fld>
            <a:endParaRPr lang="en-US"/>
          </a:p>
        </p:txBody>
      </p:sp>
    </p:spTree>
    <p:extLst>
      <p:ext uri="{BB962C8B-B14F-4D97-AF65-F5344CB8AC3E}">
        <p14:creationId xmlns:p14="http://schemas.microsoft.com/office/powerpoint/2010/main" val="130869028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This rubric is hidden. However, if it would be beneficial for your students to see how they are being assessed, you can reveal it. </a:t>
            </a:r>
          </a:p>
        </p:txBody>
      </p:sp>
      <p:sp>
        <p:nvSpPr>
          <p:cNvPr id="4" name="Slide Number Placeholder 3"/>
          <p:cNvSpPr>
            <a:spLocks noGrp="1"/>
          </p:cNvSpPr>
          <p:nvPr>
            <p:ph type="sldNum" sz="quarter" idx="5"/>
          </p:nvPr>
        </p:nvSpPr>
        <p:spPr/>
        <p:txBody>
          <a:bodyPr/>
          <a:lstStyle/>
          <a:p>
            <a:fld id="{82282166-58BA-DD45-B88A-EE20C74A2369}" type="slidenum">
              <a:rPr lang="en-US" smtClean="0"/>
              <a:pPr/>
              <a:t>27</a:t>
            </a:fld>
            <a:endParaRPr lang="en-US"/>
          </a:p>
        </p:txBody>
      </p:sp>
    </p:spTree>
    <p:extLst>
      <p:ext uri="{BB962C8B-B14F-4D97-AF65-F5344CB8AC3E}">
        <p14:creationId xmlns:p14="http://schemas.microsoft.com/office/powerpoint/2010/main" val="350456859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Slides 29-44 correspond with Explore #3 in the lesson plan. Students will need Handout I and Handout E. There is a formative assessment at the end of the lesson. Approximately 30-45 minutes. </a:t>
            </a:r>
          </a:p>
        </p:txBody>
      </p:sp>
      <p:sp>
        <p:nvSpPr>
          <p:cNvPr id="4" name="Slide Number Placeholder 3"/>
          <p:cNvSpPr>
            <a:spLocks noGrp="1"/>
          </p:cNvSpPr>
          <p:nvPr>
            <p:ph type="sldNum" sz="quarter" idx="5"/>
          </p:nvPr>
        </p:nvSpPr>
        <p:spPr/>
        <p:txBody>
          <a:bodyPr/>
          <a:lstStyle/>
          <a:p>
            <a:fld id="{82282166-58BA-DD45-B88A-EE20C74A2369}" type="slidenum">
              <a:rPr lang="en-US" smtClean="0"/>
              <a:pPr/>
              <a:t>28</a:t>
            </a:fld>
            <a:endParaRPr lang="en-US"/>
          </a:p>
        </p:txBody>
      </p:sp>
    </p:spTree>
    <p:extLst>
      <p:ext uri="{BB962C8B-B14F-4D97-AF65-F5344CB8AC3E}">
        <p14:creationId xmlns:p14="http://schemas.microsoft.com/office/powerpoint/2010/main" val="80776961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Prior to start of activity, cut out each excerpt slip for students in Handout I. Explain the instructions to students. Show or work with the class to create the color code. More details on how to facilitate this lesson are located in the lesson plan. Vocabulary terms follow. </a:t>
            </a:r>
          </a:p>
        </p:txBody>
      </p:sp>
      <p:sp>
        <p:nvSpPr>
          <p:cNvPr id="4" name="Slide Number Placeholder 3"/>
          <p:cNvSpPr>
            <a:spLocks noGrp="1"/>
          </p:cNvSpPr>
          <p:nvPr>
            <p:ph type="sldNum" sz="quarter" idx="5"/>
          </p:nvPr>
        </p:nvSpPr>
        <p:spPr/>
        <p:txBody>
          <a:bodyPr/>
          <a:lstStyle/>
          <a:p>
            <a:fld id="{82282166-58BA-DD45-B88A-EE20C74A2369}" type="slidenum">
              <a:rPr lang="en-US" smtClean="0"/>
              <a:pPr/>
              <a:t>29</a:t>
            </a:fld>
            <a:endParaRPr lang="en-US"/>
          </a:p>
        </p:txBody>
      </p:sp>
    </p:spTree>
    <p:extLst>
      <p:ext uri="{BB962C8B-B14F-4D97-AF65-F5344CB8AC3E}">
        <p14:creationId xmlns:p14="http://schemas.microsoft.com/office/powerpoint/2010/main" val="398999737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Review the definition of power. </a:t>
            </a:r>
          </a:p>
        </p:txBody>
      </p:sp>
      <p:sp>
        <p:nvSpPr>
          <p:cNvPr id="4" name="Slide Number Placeholder 3"/>
          <p:cNvSpPr>
            <a:spLocks noGrp="1"/>
          </p:cNvSpPr>
          <p:nvPr>
            <p:ph type="sldNum" sz="quarter" idx="5"/>
          </p:nvPr>
        </p:nvSpPr>
        <p:spPr/>
        <p:txBody>
          <a:bodyPr/>
          <a:lstStyle/>
          <a:p>
            <a:fld id="{82282166-58BA-DD45-B88A-EE20C74A2369}" type="slidenum">
              <a:rPr lang="en-US" smtClean="0"/>
              <a:pPr/>
              <a:t>30</a:t>
            </a:fld>
            <a:endParaRPr lang="en-US"/>
          </a:p>
        </p:txBody>
      </p:sp>
    </p:spTree>
    <p:extLst>
      <p:ext uri="{BB962C8B-B14F-4D97-AF65-F5344CB8AC3E}">
        <p14:creationId xmlns:p14="http://schemas.microsoft.com/office/powerpoint/2010/main" val="404351194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Review the definition of rebellion</a:t>
            </a:r>
          </a:p>
        </p:txBody>
      </p:sp>
      <p:sp>
        <p:nvSpPr>
          <p:cNvPr id="4" name="Slide Number Placeholder 3"/>
          <p:cNvSpPr>
            <a:spLocks noGrp="1"/>
          </p:cNvSpPr>
          <p:nvPr>
            <p:ph type="sldNum" sz="quarter" idx="5"/>
          </p:nvPr>
        </p:nvSpPr>
        <p:spPr/>
        <p:txBody>
          <a:bodyPr/>
          <a:lstStyle/>
          <a:p>
            <a:fld id="{82282166-58BA-DD45-B88A-EE20C74A2369}" type="slidenum">
              <a:rPr lang="en-US" smtClean="0"/>
              <a:pPr/>
              <a:t>31</a:t>
            </a:fld>
            <a:endParaRPr lang="en-US"/>
          </a:p>
        </p:txBody>
      </p:sp>
    </p:spTree>
    <p:extLst>
      <p:ext uri="{BB962C8B-B14F-4D97-AF65-F5344CB8AC3E}">
        <p14:creationId xmlns:p14="http://schemas.microsoft.com/office/powerpoint/2010/main" val="216195768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Review the definition of enslaved. </a:t>
            </a:r>
          </a:p>
        </p:txBody>
      </p:sp>
      <p:sp>
        <p:nvSpPr>
          <p:cNvPr id="4" name="Slide Number Placeholder 3"/>
          <p:cNvSpPr>
            <a:spLocks noGrp="1"/>
          </p:cNvSpPr>
          <p:nvPr>
            <p:ph type="sldNum" sz="quarter" idx="5"/>
          </p:nvPr>
        </p:nvSpPr>
        <p:spPr/>
        <p:txBody>
          <a:bodyPr/>
          <a:lstStyle/>
          <a:p>
            <a:fld id="{82282166-58BA-DD45-B88A-EE20C74A2369}" type="slidenum">
              <a:rPr lang="en-US" smtClean="0"/>
              <a:pPr/>
              <a:t>32</a:t>
            </a:fld>
            <a:endParaRPr lang="en-US"/>
          </a:p>
        </p:txBody>
      </p:sp>
    </p:spTree>
    <p:extLst>
      <p:ext uri="{BB962C8B-B14F-4D97-AF65-F5344CB8AC3E}">
        <p14:creationId xmlns:p14="http://schemas.microsoft.com/office/powerpoint/2010/main" val="29258440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Distribute excerpt 1 to all students. Work through this excerpt as a class, modeling how to use the vocabulary words and annotations to understand the text and how to color-code based on the key. </a:t>
            </a:r>
          </a:p>
        </p:txBody>
      </p:sp>
      <p:sp>
        <p:nvSpPr>
          <p:cNvPr id="4" name="Slide Number Placeholder 3"/>
          <p:cNvSpPr>
            <a:spLocks noGrp="1"/>
          </p:cNvSpPr>
          <p:nvPr>
            <p:ph type="sldNum" sz="quarter" idx="5"/>
          </p:nvPr>
        </p:nvSpPr>
        <p:spPr/>
        <p:txBody>
          <a:bodyPr/>
          <a:lstStyle/>
          <a:p>
            <a:fld id="{82282166-58BA-DD45-B88A-EE20C74A2369}" type="slidenum">
              <a:rPr lang="en-US" smtClean="0"/>
              <a:pPr/>
              <a:t>33</a:t>
            </a:fld>
            <a:endParaRPr lang="en-US"/>
          </a:p>
        </p:txBody>
      </p:sp>
    </p:spTree>
    <p:extLst>
      <p:ext uri="{BB962C8B-B14F-4D97-AF65-F5344CB8AC3E}">
        <p14:creationId xmlns:p14="http://schemas.microsoft.com/office/powerpoint/2010/main" val="366316494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82282166-58BA-DD45-B88A-EE20C74A2369}" type="slidenum">
              <a:rPr lang="en-US" smtClean="0"/>
              <a:pPr/>
              <a:t>34</a:t>
            </a:fld>
            <a:endParaRPr lang="en-US"/>
          </a:p>
        </p:txBody>
      </p:sp>
    </p:spTree>
    <p:extLst>
      <p:ext uri="{BB962C8B-B14F-4D97-AF65-F5344CB8AC3E}">
        <p14:creationId xmlns:p14="http://schemas.microsoft.com/office/powerpoint/2010/main" val="8329702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Libre Franklin"/>
              </a:rPr>
              <a:t>Slides 8-11 correspond with the Anticipate Section of the Lesson plan. Students will need Handout A. Approximately 30-45 minutes. </a:t>
            </a:r>
          </a:p>
        </p:txBody>
      </p:sp>
      <p:sp>
        <p:nvSpPr>
          <p:cNvPr id="4" name="Slide Number Placeholder 3"/>
          <p:cNvSpPr>
            <a:spLocks noGrp="1"/>
          </p:cNvSpPr>
          <p:nvPr>
            <p:ph type="sldNum" sz="quarter" idx="5"/>
          </p:nvPr>
        </p:nvSpPr>
        <p:spPr/>
        <p:txBody>
          <a:bodyPr/>
          <a:lstStyle/>
          <a:p>
            <a:fld id="{82282166-58BA-DD45-B88A-EE20C74A2369}" type="slidenum">
              <a:rPr lang="en-US" smtClean="0"/>
              <a:pPr/>
              <a:t>8</a:t>
            </a:fld>
            <a:endParaRPr lang="en-US"/>
          </a:p>
        </p:txBody>
      </p:sp>
    </p:spTree>
    <p:extLst>
      <p:ext uri="{BB962C8B-B14F-4D97-AF65-F5344CB8AC3E}">
        <p14:creationId xmlns:p14="http://schemas.microsoft.com/office/powerpoint/2010/main" val="47888450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Give students more autonomy here, providing support when necessary. </a:t>
            </a:r>
          </a:p>
        </p:txBody>
      </p:sp>
      <p:sp>
        <p:nvSpPr>
          <p:cNvPr id="4" name="Slide Number Placeholder 3"/>
          <p:cNvSpPr>
            <a:spLocks noGrp="1"/>
          </p:cNvSpPr>
          <p:nvPr>
            <p:ph type="sldNum" sz="quarter" idx="5"/>
          </p:nvPr>
        </p:nvSpPr>
        <p:spPr/>
        <p:txBody>
          <a:bodyPr/>
          <a:lstStyle/>
          <a:p>
            <a:fld id="{82282166-58BA-DD45-B88A-EE20C74A2369}" type="slidenum">
              <a:rPr lang="en-US" smtClean="0"/>
              <a:pPr/>
              <a:t>35</a:t>
            </a:fld>
            <a:endParaRPr lang="en-US"/>
          </a:p>
        </p:txBody>
      </p:sp>
    </p:spTree>
    <p:extLst>
      <p:ext uri="{BB962C8B-B14F-4D97-AF65-F5344CB8AC3E}">
        <p14:creationId xmlns:p14="http://schemas.microsoft.com/office/powerpoint/2010/main" val="233609374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82282166-58BA-DD45-B88A-EE20C74A2369}" type="slidenum">
              <a:rPr lang="en-US" smtClean="0"/>
              <a:pPr/>
              <a:t>36</a:t>
            </a:fld>
            <a:endParaRPr lang="en-US"/>
          </a:p>
        </p:txBody>
      </p:sp>
    </p:spTree>
    <p:extLst>
      <p:ext uri="{BB962C8B-B14F-4D97-AF65-F5344CB8AC3E}">
        <p14:creationId xmlns:p14="http://schemas.microsoft.com/office/powerpoint/2010/main" val="370297131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This is the last excerpt. </a:t>
            </a:r>
          </a:p>
        </p:txBody>
      </p:sp>
      <p:sp>
        <p:nvSpPr>
          <p:cNvPr id="4" name="Slide Number Placeholder 3"/>
          <p:cNvSpPr>
            <a:spLocks noGrp="1"/>
          </p:cNvSpPr>
          <p:nvPr>
            <p:ph type="sldNum" sz="quarter" idx="5"/>
          </p:nvPr>
        </p:nvSpPr>
        <p:spPr/>
        <p:txBody>
          <a:bodyPr/>
          <a:lstStyle/>
          <a:p>
            <a:fld id="{82282166-58BA-DD45-B88A-EE20C74A2369}" type="slidenum">
              <a:rPr lang="en-US" smtClean="0"/>
              <a:pPr/>
              <a:t>37</a:t>
            </a:fld>
            <a:endParaRPr lang="en-US"/>
          </a:p>
        </p:txBody>
      </p:sp>
    </p:spTree>
    <p:extLst>
      <p:ext uri="{BB962C8B-B14F-4D97-AF65-F5344CB8AC3E}">
        <p14:creationId xmlns:p14="http://schemas.microsoft.com/office/powerpoint/2010/main" val="262901544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Have students line up excerpts in order. Ask a few students to summarize the Emancipation Proclamation based on what they have learned. Then, conduct whole group discussion. Formative assessment follows. </a:t>
            </a:r>
          </a:p>
        </p:txBody>
      </p:sp>
      <p:sp>
        <p:nvSpPr>
          <p:cNvPr id="4" name="Slide Number Placeholder 3"/>
          <p:cNvSpPr>
            <a:spLocks noGrp="1"/>
          </p:cNvSpPr>
          <p:nvPr>
            <p:ph type="sldNum" sz="quarter" idx="5"/>
          </p:nvPr>
        </p:nvSpPr>
        <p:spPr/>
        <p:txBody>
          <a:bodyPr/>
          <a:lstStyle/>
          <a:p>
            <a:fld id="{82282166-58BA-DD45-B88A-EE20C74A2369}" type="slidenum">
              <a:rPr lang="en-US" smtClean="0"/>
              <a:pPr/>
              <a:t>38</a:t>
            </a:fld>
            <a:endParaRPr lang="en-US"/>
          </a:p>
        </p:txBody>
      </p:sp>
    </p:spTree>
    <p:extLst>
      <p:ext uri="{BB962C8B-B14F-4D97-AF65-F5344CB8AC3E}">
        <p14:creationId xmlns:p14="http://schemas.microsoft.com/office/powerpoint/2010/main" val="200814956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Libre Franklin"/>
              </a:rPr>
              <a:t>Use this anti-example to explain to students why a clear museum theme and descriptions of objects are so crucial to the work of curators and museum staff. </a:t>
            </a:r>
            <a:endParaRPr lang="en-US"/>
          </a:p>
        </p:txBody>
      </p:sp>
      <p:sp>
        <p:nvSpPr>
          <p:cNvPr id="4" name="Slide Number Placeholder 3"/>
          <p:cNvSpPr>
            <a:spLocks noGrp="1"/>
          </p:cNvSpPr>
          <p:nvPr>
            <p:ph type="sldNum" sz="quarter" idx="5"/>
          </p:nvPr>
        </p:nvSpPr>
        <p:spPr/>
        <p:txBody>
          <a:bodyPr/>
          <a:lstStyle/>
          <a:p>
            <a:fld id="{82282166-58BA-DD45-B88A-EE20C74A2369}" type="slidenum">
              <a:rPr lang="en-US" smtClean="0"/>
              <a:pPr/>
              <a:t>39</a:t>
            </a:fld>
            <a:endParaRPr lang="en-US"/>
          </a:p>
        </p:txBody>
      </p:sp>
    </p:spTree>
    <p:extLst>
      <p:ext uri="{BB962C8B-B14F-4D97-AF65-F5344CB8AC3E}">
        <p14:creationId xmlns:p14="http://schemas.microsoft.com/office/powerpoint/2010/main" val="194719008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82282166-58BA-DD45-B88A-EE20C74A2369}" type="slidenum">
              <a:rPr lang="en-US" smtClean="0"/>
              <a:pPr/>
              <a:t>40</a:t>
            </a:fld>
            <a:endParaRPr lang="en-US"/>
          </a:p>
        </p:txBody>
      </p:sp>
    </p:spTree>
    <p:extLst>
      <p:ext uri="{BB962C8B-B14F-4D97-AF65-F5344CB8AC3E}">
        <p14:creationId xmlns:p14="http://schemas.microsoft.com/office/powerpoint/2010/main" val="39000021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Discuss what students see in the sources and the symbolism. Scaffolding support is in the lesson plan. </a:t>
            </a:r>
          </a:p>
        </p:txBody>
      </p:sp>
      <p:sp>
        <p:nvSpPr>
          <p:cNvPr id="4" name="Slide Number Placeholder 3"/>
          <p:cNvSpPr>
            <a:spLocks noGrp="1"/>
          </p:cNvSpPr>
          <p:nvPr>
            <p:ph type="sldNum" sz="quarter" idx="5"/>
          </p:nvPr>
        </p:nvSpPr>
        <p:spPr/>
        <p:txBody>
          <a:bodyPr/>
          <a:lstStyle/>
          <a:p>
            <a:fld id="{82282166-58BA-DD45-B88A-EE20C74A2369}" type="slidenum">
              <a:rPr lang="en-US" smtClean="0"/>
              <a:pPr/>
              <a:t>41</a:t>
            </a:fld>
            <a:endParaRPr lang="en-US"/>
          </a:p>
        </p:txBody>
      </p:sp>
    </p:spTree>
    <p:extLst>
      <p:ext uri="{BB962C8B-B14F-4D97-AF65-F5344CB8AC3E}">
        <p14:creationId xmlns:p14="http://schemas.microsoft.com/office/powerpoint/2010/main" val="11457747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Explain the purpose and outcome of the Emancipation Proclamation with the whole group discussion questions. </a:t>
            </a:r>
          </a:p>
        </p:txBody>
      </p:sp>
      <p:sp>
        <p:nvSpPr>
          <p:cNvPr id="4" name="Slide Number Placeholder 3"/>
          <p:cNvSpPr>
            <a:spLocks noGrp="1"/>
          </p:cNvSpPr>
          <p:nvPr>
            <p:ph type="sldNum" sz="quarter" idx="5"/>
          </p:nvPr>
        </p:nvSpPr>
        <p:spPr/>
        <p:txBody>
          <a:bodyPr/>
          <a:lstStyle/>
          <a:p>
            <a:fld id="{82282166-58BA-DD45-B88A-EE20C74A2369}" type="slidenum">
              <a:rPr lang="en-US" smtClean="0"/>
              <a:pPr/>
              <a:t>42</a:t>
            </a:fld>
            <a:endParaRPr lang="en-US"/>
          </a:p>
        </p:txBody>
      </p:sp>
    </p:spTree>
    <p:extLst>
      <p:ext uri="{BB962C8B-B14F-4D97-AF65-F5344CB8AC3E}">
        <p14:creationId xmlns:p14="http://schemas.microsoft.com/office/powerpoint/2010/main" val="422052723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Let students complete handout, providing scaffolding support when necessary. Provide feedback to student work once it is completed. </a:t>
            </a:r>
          </a:p>
        </p:txBody>
      </p:sp>
      <p:sp>
        <p:nvSpPr>
          <p:cNvPr id="4" name="Slide Number Placeholder 3"/>
          <p:cNvSpPr>
            <a:spLocks noGrp="1"/>
          </p:cNvSpPr>
          <p:nvPr>
            <p:ph type="sldNum" sz="quarter" idx="5"/>
          </p:nvPr>
        </p:nvSpPr>
        <p:spPr/>
        <p:txBody>
          <a:bodyPr/>
          <a:lstStyle/>
          <a:p>
            <a:fld id="{82282166-58BA-DD45-B88A-EE20C74A2369}" type="slidenum">
              <a:rPr lang="en-US" smtClean="0"/>
              <a:pPr/>
              <a:t>43</a:t>
            </a:fld>
            <a:endParaRPr lang="en-US"/>
          </a:p>
        </p:txBody>
      </p:sp>
    </p:spTree>
    <p:extLst>
      <p:ext uri="{BB962C8B-B14F-4D97-AF65-F5344CB8AC3E}">
        <p14:creationId xmlns:p14="http://schemas.microsoft.com/office/powerpoint/2010/main" val="133958271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following slides (45-49) correspond with the assess section of the lesson plan. This is the summative assessment. Approximately 45-60 minutes. </a:t>
            </a:r>
          </a:p>
        </p:txBody>
      </p:sp>
      <p:sp>
        <p:nvSpPr>
          <p:cNvPr id="4" name="Slide Number Placeholder 3"/>
          <p:cNvSpPr>
            <a:spLocks noGrp="1"/>
          </p:cNvSpPr>
          <p:nvPr>
            <p:ph type="sldNum" sz="quarter" idx="5"/>
          </p:nvPr>
        </p:nvSpPr>
        <p:spPr/>
        <p:txBody>
          <a:bodyPr/>
          <a:lstStyle/>
          <a:p>
            <a:fld id="{82282166-58BA-DD45-B88A-EE20C74A2369}" type="slidenum">
              <a:rPr lang="en-US" smtClean="0"/>
              <a:pPr/>
              <a:t>44</a:t>
            </a:fld>
            <a:endParaRPr lang="en-US"/>
          </a:p>
        </p:txBody>
      </p:sp>
    </p:spTree>
    <p:extLst>
      <p:ext uri="{BB962C8B-B14F-4D97-AF65-F5344CB8AC3E}">
        <p14:creationId xmlns:p14="http://schemas.microsoft.com/office/powerpoint/2010/main" val="4858901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a:solidFill>
                  <a:srgbClr val="000000"/>
                </a:solidFill>
                <a:effectLst/>
                <a:latin typeface="Libre Franklin" pitchFamily="2" charset="77"/>
              </a:rPr>
              <a:t>Provide students with Handout A and materials (pencils, coloring utensils, and dictionaries or devices). Have students complete Word Studies for responsibility and natural rights. </a:t>
            </a:r>
            <a:endParaRPr lang="en-US"/>
          </a:p>
        </p:txBody>
      </p:sp>
      <p:sp>
        <p:nvSpPr>
          <p:cNvPr id="4" name="Slide Number Placeholder 3"/>
          <p:cNvSpPr>
            <a:spLocks noGrp="1"/>
          </p:cNvSpPr>
          <p:nvPr>
            <p:ph type="sldNum" sz="quarter" idx="5"/>
          </p:nvPr>
        </p:nvSpPr>
        <p:spPr/>
        <p:txBody>
          <a:bodyPr/>
          <a:lstStyle/>
          <a:p>
            <a:fld id="{82282166-58BA-DD45-B88A-EE20C74A2369}" type="slidenum">
              <a:rPr lang="en-US" smtClean="0"/>
              <a:pPr/>
              <a:t>9</a:t>
            </a:fld>
            <a:endParaRPr lang="en-US"/>
          </a:p>
        </p:txBody>
      </p:sp>
    </p:spTree>
    <p:extLst>
      <p:ext uri="{BB962C8B-B14F-4D97-AF65-F5344CB8AC3E}">
        <p14:creationId xmlns:p14="http://schemas.microsoft.com/office/powerpoint/2010/main" val="20571388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Provide student with materials needed for the lesson. </a:t>
            </a:r>
          </a:p>
        </p:txBody>
      </p:sp>
      <p:sp>
        <p:nvSpPr>
          <p:cNvPr id="4" name="Slide Number Placeholder 3"/>
          <p:cNvSpPr>
            <a:spLocks noGrp="1"/>
          </p:cNvSpPr>
          <p:nvPr>
            <p:ph type="sldNum" sz="quarter" idx="5"/>
          </p:nvPr>
        </p:nvSpPr>
        <p:spPr/>
        <p:txBody>
          <a:bodyPr/>
          <a:lstStyle/>
          <a:p>
            <a:fld id="{82282166-58BA-DD45-B88A-EE20C74A2369}" type="slidenum">
              <a:rPr lang="en-US" smtClean="0"/>
              <a:pPr/>
              <a:t>45</a:t>
            </a:fld>
            <a:endParaRPr lang="en-US"/>
          </a:p>
        </p:txBody>
      </p:sp>
    </p:spTree>
    <p:extLst>
      <p:ext uri="{BB962C8B-B14F-4D97-AF65-F5344CB8AC3E}">
        <p14:creationId xmlns:p14="http://schemas.microsoft.com/office/powerpoint/2010/main" val="21990769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Tell students to chose their exhibit topic. You can add more to the list or have students submit topics for your approval. </a:t>
            </a:r>
          </a:p>
        </p:txBody>
      </p:sp>
      <p:sp>
        <p:nvSpPr>
          <p:cNvPr id="4" name="Slide Number Placeholder 3"/>
          <p:cNvSpPr>
            <a:spLocks noGrp="1"/>
          </p:cNvSpPr>
          <p:nvPr>
            <p:ph type="sldNum" sz="quarter" idx="5"/>
          </p:nvPr>
        </p:nvSpPr>
        <p:spPr/>
        <p:txBody>
          <a:bodyPr/>
          <a:lstStyle/>
          <a:p>
            <a:fld id="{82282166-58BA-DD45-B88A-EE20C74A2369}" type="slidenum">
              <a:rPr lang="en-US" smtClean="0"/>
              <a:pPr/>
              <a:t>46</a:t>
            </a:fld>
            <a:endParaRPr lang="en-US"/>
          </a:p>
        </p:txBody>
      </p:sp>
    </p:spTree>
    <p:extLst>
      <p:ext uri="{BB962C8B-B14F-4D97-AF65-F5344CB8AC3E}">
        <p14:creationId xmlns:p14="http://schemas.microsoft.com/office/powerpoint/2010/main" val="427840224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Display this slide as students begin their work. Specific details on how to support students during this activity are in the lesson plan. </a:t>
            </a:r>
          </a:p>
        </p:txBody>
      </p:sp>
      <p:sp>
        <p:nvSpPr>
          <p:cNvPr id="4" name="Slide Number Placeholder 3"/>
          <p:cNvSpPr>
            <a:spLocks noGrp="1"/>
          </p:cNvSpPr>
          <p:nvPr>
            <p:ph type="sldNum" sz="quarter" idx="5"/>
          </p:nvPr>
        </p:nvSpPr>
        <p:spPr/>
        <p:txBody>
          <a:bodyPr/>
          <a:lstStyle/>
          <a:p>
            <a:fld id="{82282166-58BA-DD45-B88A-EE20C74A2369}" type="slidenum">
              <a:rPr lang="en-US" smtClean="0"/>
              <a:pPr/>
              <a:t>47</a:t>
            </a:fld>
            <a:endParaRPr lang="en-US"/>
          </a:p>
        </p:txBody>
      </p:sp>
    </p:spTree>
    <p:extLst>
      <p:ext uri="{BB962C8B-B14F-4D97-AF65-F5344CB8AC3E}">
        <p14:creationId xmlns:p14="http://schemas.microsoft.com/office/powerpoint/2010/main" val="375505290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This slide is currently hidden. However, if it would be beneficial for students to see the rubric, you can reveal it. </a:t>
            </a:r>
          </a:p>
        </p:txBody>
      </p:sp>
      <p:sp>
        <p:nvSpPr>
          <p:cNvPr id="4" name="Slide Number Placeholder 3"/>
          <p:cNvSpPr>
            <a:spLocks noGrp="1"/>
          </p:cNvSpPr>
          <p:nvPr>
            <p:ph type="sldNum" sz="quarter" idx="5"/>
          </p:nvPr>
        </p:nvSpPr>
        <p:spPr/>
        <p:txBody>
          <a:bodyPr/>
          <a:lstStyle/>
          <a:p>
            <a:fld id="{82282166-58BA-DD45-B88A-EE20C74A2369}" type="slidenum">
              <a:rPr lang="en-US" smtClean="0"/>
              <a:pPr/>
              <a:t>48</a:t>
            </a:fld>
            <a:endParaRPr lang="en-US"/>
          </a:p>
        </p:txBody>
      </p:sp>
    </p:spTree>
    <p:extLst>
      <p:ext uri="{BB962C8B-B14F-4D97-AF65-F5344CB8AC3E}">
        <p14:creationId xmlns:p14="http://schemas.microsoft.com/office/powerpoint/2010/main" val="228509326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Slides 50-52 correspond with the reflect section of the lesson plan. Students will need Handout K. Approximately 30-45 minutes. This is the last section of the lesson. </a:t>
            </a:r>
          </a:p>
        </p:txBody>
      </p:sp>
      <p:sp>
        <p:nvSpPr>
          <p:cNvPr id="4" name="Slide Number Placeholder 3"/>
          <p:cNvSpPr>
            <a:spLocks noGrp="1"/>
          </p:cNvSpPr>
          <p:nvPr>
            <p:ph type="sldNum" sz="quarter" idx="5"/>
          </p:nvPr>
        </p:nvSpPr>
        <p:spPr/>
        <p:txBody>
          <a:bodyPr/>
          <a:lstStyle/>
          <a:p>
            <a:fld id="{82282166-58BA-DD45-B88A-EE20C74A2369}" type="slidenum">
              <a:rPr lang="en-US" smtClean="0"/>
              <a:pPr/>
              <a:t>49</a:t>
            </a:fld>
            <a:endParaRPr lang="en-US"/>
          </a:p>
        </p:txBody>
      </p:sp>
    </p:spTree>
    <p:extLst>
      <p:ext uri="{BB962C8B-B14F-4D97-AF65-F5344CB8AC3E}">
        <p14:creationId xmlns:p14="http://schemas.microsoft.com/office/powerpoint/2010/main" val="96787389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sz="2800" b="0" i="0" u="none" strike="noStrike">
                <a:solidFill>
                  <a:srgbClr val="000000"/>
                </a:solidFill>
                <a:effectLst/>
                <a:highlight>
                  <a:srgbClr val="F5F5F5"/>
                </a:highlight>
                <a:latin typeface="Libre Franklin" pitchFamily="2" charset="77"/>
              </a:rPr>
              <a:t>Distribute Handout K for students to self-reflect. Can be done in individually or with prompts from the teacher. Scaffolding support such as think-aloud can be modeled if students have no prior self-reflection experience. More detailed support on how to do this is provided in the lesson plan. </a:t>
            </a:r>
            <a:r>
              <a:rPr lang="en-US" sz="2800" b="0" i="0">
                <a:solidFill>
                  <a:srgbClr val="444444"/>
                </a:solidFill>
                <a:effectLst/>
                <a:highlight>
                  <a:srgbClr val="F5F5F5"/>
                </a:highlight>
                <a:latin typeface="Libre Franklin" pitchFamily="2" charset="77"/>
              </a:rPr>
              <a:t>​Top-10 list follows. </a:t>
            </a:r>
            <a:endParaRPr lang="en-US" sz="2800" b="0" i="0">
              <a:solidFill>
                <a:srgbClr val="444444"/>
              </a:solidFill>
              <a:effectLst/>
              <a:highlight>
                <a:srgbClr val="F5F5F5"/>
              </a:highlight>
              <a:latin typeface="Calibri" panose="020F0502020204030204" pitchFamily="34" charset="0"/>
            </a:endParaRPr>
          </a:p>
          <a:p>
            <a:pPr algn="l" rtl="0" fontAlgn="base"/>
            <a:r>
              <a:rPr lang="en-US" sz="2800" b="0" i="0">
                <a:solidFill>
                  <a:srgbClr val="444444"/>
                </a:solidFill>
                <a:effectLst/>
                <a:highlight>
                  <a:srgbClr val="F5F5F5"/>
                </a:highlight>
                <a:latin typeface="Libre Franklin" pitchFamily="2" charset="77"/>
              </a:rPr>
              <a:t>​</a:t>
            </a:r>
            <a:endParaRPr lang="en-US" sz="2800" b="0" i="0">
              <a:solidFill>
                <a:srgbClr val="444444"/>
              </a:solidFill>
              <a:effectLst/>
              <a:highlight>
                <a:srgbClr val="F5F5F5"/>
              </a:highlight>
              <a:latin typeface="Calibri" panose="020F0502020204030204" pitchFamily="34" charset="0"/>
            </a:endParaRPr>
          </a:p>
        </p:txBody>
      </p:sp>
      <p:sp>
        <p:nvSpPr>
          <p:cNvPr id="4" name="Slide Number Placeholder 3"/>
          <p:cNvSpPr>
            <a:spLocks noGrp="1"/>
          </p:cNvSpPr>
          <p:nvPr>
            <p:ph type="sldNum" sz="quarter" idx="5"/>
          </p:nvPr>
        </p:nvSpPr>
        <p:spPr/>
        <p:txBody>
          <a:bodyPr/>
          <a:lstStyle/>
          <a:p>
            <a:fld id="{82282166-58BA-DD45-B88A-EE20C74A2369}" type="slidenum">
              <a:rPr lang="en-US" smtClean="0"/>
              <a:pPr/>
              <a:t>50</a:t>
            </a:fld>
            <a:endParaRPr lang="en-US"/>
          </a:p>
        </p:txBody>
      </p:sp>
    </p:spTree>
    <p:extLst>
      <p:ext uri="{BB962C8B-B14F-4D97-AF65-F5344CB8AC3E}">
        <p14:creationId xmlns:p14="http://schemas.microsoft.com/office/powerpoint/2010/main" val="57055678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Have students fill out their Top 10 lists. Once students complete their list, have them share in small groups or as a class. Discuss the similarities and differences between reasons and have students explain their reasoning. Examples are located in the lesson plan.  This is the last activity of the lesson. </a:t>
            </a:r>
          </a:p>
        </p:txBody>
      </p:sp>
      <p:sp>
        <p:nvSpPr>
          <p:cNvPr id="4" name="Slide Number Placeholder 3"/>
          <p:cNvSpPr>
            <a:spLocks noGrp="1"/>
          </p:cNvSpPr>
          <p:nvPr>
            <p:ph type="sldNum" sz="quarter" idx="5"/>
          </p:nvPr>
        </p:nvSpPr>
        <p:spPr/>
        <p:txBody>
          <a:bodyPr/>
          <a:lstStyle/>
          <a:p>
            <a:fld id="{82282166-58BA-DD45-B88A-EE20C74A2369}" type="slidenum">
              <a:rPr lang="en-US" smtClean="0"/>
              <a:pPr/>
              <a:t>51</a:t>
            </a:fld>
            <a:endParaRPr lang="en-US"/>
          </a:p>
        </p:txBody>
      </p:sp>
    </p:spTree>
    <p:extLst>
      <p:ext uri="{BB962C8B-B14F-4D97-AF65-F5344CB8AC3E}">
        <p14:creationId xmlns:p14="http://schemas.microsoft.com/office/powerpoint/2010/main" val="6722657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a:solidFill>
                  <a:srgbClr val="000000"/>
                </a:solidFill>
                <a:effectLst/>
                <a:latin typeface="Libre Franklin" pitchFamily="2" charset="77"/>
              </a:rPr>
              <a:t>When students complete second word study, 1-3 students will share their writing for each section of the organizer. Discussion Questions follow.</a:t>
            </a:r>
            <a:endParaRPr lang="en-US"/>
          </a:p>
        </p:txBody>
      </p:sp>
      <p:sp>
        <p:nvSpPr>
          <p:cNvPr id="4" name="Slide Number Placeholder 3"/>
          <p:cNvSpPr>
            <a:spLocks noGrp="1"/>
          </p:cNvSpPr>
          <p:nvPr>
            <p:ph type="sldNum" sz="quarter" idx="5"/>
          </p:nvPr>
        </p:nvSpPr>
        <p:spPr/>
        <p:txBody>
          <a:bodyPr/>
          <a:lstStyle/>
          <a:p>
            <a:fld id="{82282166-58BA-DD45-B88A-EE20C74A2369}" type="slidenum">
              <a:rPr lang="en-US" smtClean="0"/>
              <a:pPr/>
              <a:t>10</a:t>
            </a:fld>
            <a:endParaRPr lang="en-US"/>
          </a:p>
        </p:txBody>
      </p:sp>
    </p:spTree>
    <p:extLst>
      <p:ext uri="{BB962C8B-B14F-4D97-AF65-F5344CB8AC3E}">
        <p14:creationId xmlns:p14="http://schemas.microsoft.com/office/powerpoint/2010/main" val="30194660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u="none" strike="noStrike">
                <a:solidFill>
                  <a:srgbClr val="000000"/>
                </a:solidFill>
                <a:effectLst/>
                <a:highlight>
                  <a:srgbClr val="F5F5F5"/>
                </a:highlight>
                <a:latin typeface="Libre Franklin"/>
              </a:rPr>
              <a:t>Whole group discussion. This is a good opportunity to connect the vocab words to the final product in the lesson. There is language in the lesson plan to facilitate this</a:t>
            </a:r>
            <a:r>
              <a:rPr lang="en-US">
                <a:solidFill>
                  <a:srgbClr val="000000"/>
                </a:solidFill>
                <a:highlight>
                  <a:srgbClr val="F5F5F5"/>
                </a:highlight>
                <a:latin typeface="Libre Franklin"/>
              </a:rPr>
              <a:t> as well as additional or alternative vocabulary work options.</a:t>
            </a:r>
            <a:endParaRPr lang="en-US">
              <a:latin typeface="Libre Franklin"/>
            </a:endParaRPr>
          </a:p>
        </p:txBody>
      </p:sp>
      <p:sp>
        <p:nvSpPr>
          <p:cNvPr id="4" name="Slide Number Placeholder 3"/>
          <p:cNvSpPr>
            <a:spLocks noGrp="1"/>
          </p:cNvSpPr>
          <p:nvPr>
            <p:ph type="sldNum" sz="quarter" idx="5"/>
          </p:nvPr>
        </p:nvSpPr>
        <p:spPr/>
        <p:txBody>
          <a:bodyPr/>
          <a:lstStyle/>
          <a:p>
            <a:fld id="{82282166-58BA-DD45-B88A-EE20C74A2369}" type="slidenum">
              <a:rPr lang="en-US" smtClean="0"/>
              <a:pPr/>
              <a:t>11</a:t>
            </a:fld>
            <a:endParaRPr lang="en-US"/>
          </a:p>
        </p:txBody>
      </p:sp>
    </p:spTree>
    <p:extLst>
      <p:ext uri="{BB962C8B-B14F-4D97-AF65-F5344CB8AC3E}">
        <p14:creationId xmlns:p14="http://schemas.microsoft.com/office/powerpoint/2010/main" val="39594641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Slides 12-14 correspond with the Engage section of the lesson plan. Students will need Handout B and the lesson video. Approximately 15-20 minutes. </a:t>
            </a:r>
          </a:p>
        </p:txBody>
      </p:sp>
      <p:sp>
        <p:nvSpPr>
          <p:cNvPr id="4" name="Slide Number Placeholder 3"/>
          <p:cNvSpPr>
            <a:spLocks noGrp="1"/>
          </p:cNvSpPr>
          <p:nvPr>
            <p:ph type="sldNum" sz="quarter" idx="5"/>
          </p:nvPr>
        </p:nvSpPr>
        <p:spPr/>
        <p:txBody>
          <a:bodyPr/>
          <a:lstStyle/>
          <a:p>
            <a:fld id="{82282166-58BA-DD45-B88A-EE20C74A2369}" type="slidenum">
              <a:rPr lang="en-US" smtClean="0"/>
              <a:pPr/>
              <a:t>12</a:t>
            </a:fld>
            <a:endParaRPr lang="en-US"/>
          </a:p>
        </p:txBody>
      </p:sp>
    </p:spTree>
    <p:extLst>
      <p:ext uri="{BB962C8B-B14F-4D97-AF65-F5344CB8AC3E}">
        <p14:creationId xmlns:p14="http://schemas.microsoft.com/office/powerpoint/2010/main" val="25033708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Explain to students that the video will preview what they are learning this lesson. Have students make predictions about the video based on the title of the lesson in Handout B. Watch the video. Scaffolding support provided in the lesson plan. </a:t>
            </a:r>
          </a:p>
        </p:txBody>
      </p:sp>
      <p:sp>
        <p:nvSpPr>
          <p:cNvPr id="4" name="Slide Number Placeholder 3"/>
          <p:cNvSpPr>
            <a:spLocks noGrp="1"/>
          </p:cNvSpPr>
          <p:nvPr>
            <p:ph type="sldNum" sz="quarter" idx="5"/>
          </p:nvPr>
        </p:nvSpPr>
        <p:spPr/>
        <p:txBody>
          <a:bodyPr/>
          <a:lstStyle/>
          <a:p>
            <a:fld id="{82282166-58BA-DD45-B88A-EE20C74A2369}" type="slidenum">
              <a:rPr lang="en-US" smtClean="0"/>
              <a:pPr/>
              <a:t>13</a:t>
            </a:fld>
            <a:endParaRPr lang="en-US"/>
          </a:p>
        </p:txBody>
      </p:sp>
    </p:spTree>
    <p:extLst>
      <p:ext uri="{BB962C8B-B14F-4D97-AF65-F5344CB8AC3E}">
        <p14:creationId xmlns:p14="http://schemas.microsoft.com/office/powerpoint/2010/main" val="37938510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After students finish watching the video, have them indicate in the “Prediction Report” box if their predictions were correct or incorrect. Then, have them write three comprehension questions about the video in the Video Comprehension Question box that would test the knowledge and understanding of a classmate who just watched the video. Once they have finished, have students swap papers with another student, write their name on the paper, and answer the questions. Potential next steps and scaffolding supports are located in the lesson plan. </a:t>
            </a:r>
          </a:p>
        </p:txBody>
      </p:sp>
      <p:sp>
        <p:nvSpPr>
          <p:cNvPr id="4" name="Slide Number Placeholder 3"/>
          <p:cNvSpPr>
            <a:spLocks noGrp="1"/>
          </p:cNvSpPr>
          <p:nvPr>
            <p:ph type="sldNum" sz="quarter" idx="5"/>
          </p:nvPr>
        </p:nvSpPr>
        <p:spPr/>
        <p:txBody>
          <a:bodyPr/>
          <a:lstStyle/>
          <a:p>
            <a:fld id="{82282166-58BA-DD45-B88A-EE20C74A2369}" type="slidenum">
              <a:rPr lang="en-US" smtClean="0"/>
              <a:pPr/>
              <a:t>14</a:t>
            </a:fld>
            <a:endParaRPr lang="en-US"/>
          </a:p>
        </p:txBody>
      </p:sp>
    </p:spTree>
    <p:extLst>
      <p:ext uri="{BB962C8B-B14F-4D97-AF65-F5344CB8AC3E}">
        <p14:creationId xmlns:p14="http://schemas.microsoft.com/office/powerpoint/2010/main" val="239932223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chart" Target="../charts/chart1.xml"/><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image" Target="../media/image3.png"/><Relationship Id="rId1" Type="http://schemas.openxmlformats.org/officeDocument/2006/relationships/slideMaster" Target="../slideMasters/slideMaster4.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 Id="rId9" Type="http://schemas.openxmlformats.org/officeDocument/2006/relationships/image" Target="../media/image13.jpe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png"/><Relationship Id="rId1" Type="http://schemas.openxmlformats.org/officeDocument/2006/relationships/slideMaster" Target="../slideMasters/slideMaster4.xml"/><Relationship Id="rId4" Type="http://schemas.openxmlformats.org/officeDocument/2006/relationships/image" Target="../media/image15.png"/></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6.png"/><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5.jpeg"/><Relationship Id="rId1" Type="http://schemas.openxmlformats.org/officeDocument/2006/relationships/slideMaster" Target="../slideMasters/slideMaster4.xml"/><Relationship Id="rId4" Type="http://schemas.openxmlformats.org/officeDocument/2006/relationships/image" Target="../media/image17.emf"/></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6.png"/><Relationship Id="rId1" Type="http://schemas.openxmlformats.org/officeDocument/2006/relationships/slideMaster" Target="../slideMasters/slideMaster4.xml"/><Relationship Id="rId4" Type="http://schemas.openxmlformats.org/officeDocument/2006/relationships/image" Target="../media/image18.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image" Target="../media/image19.emf"/><Relationship Id="rId1" Type="http://schemas.openxmlformats.org/officeDocument/2006/relationships/slideMaster" Target="../slideMasters/slideMaster4.xml"/><Relationship Id="rId6" Type="http://schemas.openxmlformats.org/officeDocument/2006/relationships/image" Target="../media/image3.png"/><Relationship Id="rId5" Type="http://schemas.openxmlformats.org/officeDocument/2006/relationships/image" Target="../media/image22.emf"/><Relationship Id="rId4" Type="http://schemas.openxmlformats.org/officeDocument/2006/relationships/image" Target="../media/image21.emf"/></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3.png"/><Relationship Id="rId1" Type="http://schemas.openxmlformats.org/officeDocument/2006/relationships/slideMaster" Target="../slideMasters/slideMaster4.xml"/><Relationship Id="rId6" Type="http://schemas.openxmlformats.org/officeDocument/2006/relationships/image" Target="../media/image21.emf"/><Relationship Id="rId5" Type="http://schemas.openxmlformats.org/officeDocument/2006/relationships/image" Target="../media/image20.emf"/><Relationship Id="rId4" Type="http://schemas.openxmlformats.org/officeDocument/2006/relationships/image" Target="../media/image22.emf"/></Relationships>
</file>

<file path=ppt/slideLayouts/_rels/slideLayout44.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25.svg"/><Relationship Id="rId7" Type="http://schemas.openxmlformats.org/officeDocument/2006/relationships/image" Target="../media/image21.emf"/><Relationship Id="rId2" Type="http://schemas.openxmlformats.org/officeDocument/2006/relationships/image" Target="../media/image24.png"/><Relationship Id="rId1" Type="http://schemas.openxmlformats.org/officeDocument/2006/relationships/slideMaster" Target="../slideMasters/slideMaster4.xml"/><Relationship Id="rId6" Type="http://schemas.openxmlformats.org/officeDocument/2006/relationships/image" Target="../media/image20.emf"/><Relationship Id="rId5" Type="http://schemas.openxmlformats.org/officeDocument/2006/relationships/image" Target="../media/image22.emf"/><Relationship Id="rId4" Type="http://schemas.openxmlformats.org/officeDocument/2006/relationships/image" Target="../media/image19.emf"/></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image" Target="../media/image19.emf"/><Relationship Id="rId1" Type="http://schemas.openxmlformats.org/officeDocument/2006/relationships/slideMaster" Target="../slideMasters/slideMaster4.xml"/><Relationship Id="rId6" Type="http://schemas.openxmlformats.org/officeDocument/2006/relationships/image" Target="../media/image3.png"/><Relationship Id="rId5" Type="http://schemas.openxmlformats.org/officeDocument/2006/relationships/image" Target="../media/image21.emf"/><Relationship Id="rId4" Type="http://schemas.openxmlformats.org/officeDocument/2006/relationships/image" Target="../media/image20.emf"/></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image" Target="../media/image19.emf"/><Relationship Id="rId1" Type="http://schemas.openxmlformats.org/officeDocument/2006/relationships/slideMaster" Target="../slideMasters/slideMaster4.xml"/><Relationship Id="rId6" Type="http://schemas.openxmlformats.org/officeDocument/2006/relationships/image" Target="../media/image3.png"/><Relationship Id="rId5" Type="http://schemas.openxmlformats.org/officeDocument/2006/relationships/image" Target="../media/image22.emf"/><Relationship Id="rId4" Type="http://schemas.openxmlformats.org/officeDocument/2006/relationships/image" Target="../media/image21.emf"/></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8" Type="http://schemas.openxmlformats.org/officeDocument/2006/relationships/image" Target="../media/image32.svg"/><Relationship Id="rId3" Type="http://schemas.openxmlformats.org/officeDocument/2006/relationships/image" Target="../media/image27.png"/><Relationship Id="rId7" Type="http://schemas.openxmlformats.org/officeDocument/2006/relationships/image" Target="../media/image31.png"/><Relationship Id="rId12" Type="http://schemas.openxmlformats.org/officeDocument/2006/relationships/image" Target="../media/image36.svg"/><Relationship Id="rId2" Type="http://schemas.openxmlformats.org/officeDocument/2006/relationships/image" Target="../media/image26.png"/><Relationship Id="rId1" Type="http://schemas.openxmlformats.org/officeDocument/2006/relationships/slideMaster" Target="../slideMasters/slideMaster5.xml"/><Relationship Id="rId6" Type="http://schemas.openxmlformats.org/officeDocument/2006/relationships/image" Target="../media/image30.svg"/><Relationship Id="rId11" Type="http://schemas.openxmlformats.org/officeDocument/2006/relationships/image" Target="../media/image35.png"/><Relationship Id="rId5" Type="http://schemas.openxmlformats.org/officeDocument/2006/relationships/image" Target="../media/image29.png"/><Relationship Id="rId10" Type="http://schemas.openxmlformats.org/officeDocument/2006/relationships/image" Target="../media/image34.svg"/><Relationship Id="rId4" Type="http://schemas.openxmlformats.org/officeDocument/2006/relationships/image" Target="../media/image28.svg"/><Relationship Id="rId9" Type="http://schemas.openxmlformats.org/officeDocument/2006/relationships/image" Target="../media/image33.png"/></Relationships>
</file>

<file path=ppt/slideLayouts/_rels/slideLayout53.xml.rels><?xml version="1.0" encoding="UTF-8" standalone="yes"?>
<Relationships xmlns="http://schemas.openxmlformats.org/package/2006/relationships"><Relationship Id="rId8" Type="http://schemas.openxmlformats.org/officeDocument/2006/relationships/image" Target="../media/image32.svg"/><Relationship Id="rId3" Type="http://schemas.openxmlformats.org/officeDocument/2006/relationships/image" Target="../media/image27.png"/><Relationship Id="rId7" Type="http://schemas.openxmlformats.org/officeDocument/2006/relationships/image" Target="../media/image31.png"/><Relationship Id="rId12" Type="http://schemas.openxmlformats.org/officeDocument/2006/relationships/image" Target="../media/image34.svg"/><Relationship Id="rId2" Type="http://schemas.openxmlformats.org/officeDocument/2006/relationships/image" Target="../media/image26.png"/><Relationship Id="rId1" Type="http://schemas.openxmlformats.org/officeDocument/2006/relationships/slideMaster" Target="../slideMasters/slideMaster5.xml"/><Relationship Id="rId6" Type="http://schemas.openxmlformats.org/officeDocument/2006/relationships/image" Target="../media/image30.svg"/><Relationship Id="rId11" Type="http://schemas.openxmlformats.org/officeDocument/2006/relationships/image" Target="../media/image33.png"/><Relationship Id="rId5" Type="http://schemas.openxmlformats.org/officeDocument/2006/relationships/image" Target="../media/image29.png"/><Relationship Id="rId10" Type="http://schemas.openxmlformats.org/officeDocument/2006/relationships/image" Target="../media/image36.svg"/><Relationship Id="rId4" Type="http://schemas.openxmlformats.org/officeDocument/2006/relationships/image" Target="../media/image28.svg"/><Relationship Id="rId9" Type="http://schemas.openxmlformats.org/officeDocument/2006/relationships/image" Target="../media/image35.png"/></Relationships>
</file>

<file path=ppt/slideLayouts/_rels/slideLayout54.xml.rels><?xml version="1.0" encoding="UTF-8" standalone="yes"?>
<Relationships xmlns="http://schemas.openxmlformats.org/package/2006/relationships"><Relationship Id="rId8" Type="http://schemas.openxmlformats.org/officeDocument/2006/relationships/image" Target="../media/image39.svg"/><Relationship Id="rId3" Type="http://schemas.openxmlformats.org/officeDocument/2006/relationships/image" Target="../media/image27.png"/><Relationship Id="rId7" Type="http://schemas.openxmlformats.org/officeDocument/2006/relationships/image" Target="../media/image31.png"/><Relationship Id="rId12" Type="http://schemas.openxmlformats.org/officeDocument/2006/relationships/image" Target="../media/image40.svg"/><Relationship Id="rId2" Type="http://schemas.openxmlformats.org/officeDocument/2006/relationships/image" Target="../media/image26.png"/><Relationship Id="rId1" Type="http://schemas.openxmlformats.org/officeDocument/2006/relationships/slideMaster" Target="../slideMasters/slideMaster5.xml"/><Relationship Id="rId6" Type="http://schemas.openxmlformats.org/officeDocument/2006/relationships/image" Target="../media/image38.svg"/><Relationship Id="rId11" Type="http://schemas.openxmlformats.org/officeDocument/2006/relationships/image" Target="../media/image35.png"/><Relationship Id="rId5" Type="http://schemas.openxmlformats.org/officeDocument/2006/relationships/image" Target="../media/image29.png"/><Relationship Id="rId10" Type="http://schemas.openxmlformats.org/officeDocument/2006/relationships/image" Target="../media/image34.svg"/><Relationship Id="rId4" Type="http://schemas.openxmlformats.org/officeDocument/2006/relationships/image" Target="../media/image37.svg"/><Relationship Id="rId9" Type="http://schemas.openxmlformats.org/officeDocument/2006/relationships/image" Target="../media/image33.png"/></Relationships>
</file>

<file path=ppt/slideLayouts/_rels/slideLayout55.xml.rels><?xml version="1.0" encoding="UTF-8" standalone="yes"?>
<Relationships xmlns="http://schemas.openxmlformats.org/package/2006/relationships"><Relationship Id="rId8" Type="http://schemas.openxmlformats.org/officeDocument/2006/relationships/image" Target="../media/image32.svg"/><Relationship Id="rId3" Type="http://schemas.openxmlformats.org/officeDocument/2006/relationships/image" Target="../media/image27.png"/><Relationship Id="rId7" Type="http://schemas.openxmlformats.org/officeDocument/2006/relationships/image" Target="../media/image31.png"/><Relationship Id="rId12" Type="http://schemas.openxmlformats.org/officeDocument/2006/relationships/image" Target="../media/image36.svg"/><Relationship Id="rId2" Type="http://schemas.openxmlformats.org/officeDocument/2006/relationships/image" Target="../media/image26.png"/><Relationship Id="rId1" Type="http://schemas.openxmlformats.org/officeDocument/2006/relationships/slideMaster" Target="../slideMasters/slideMaster5.xml"/><Relationship Id="rId6" Type="http://schemas.openxmlformats.org/officeDocument/2006/relationships/image" Target="../media/image30.svg"/><Relationship Id="rId11" Type="http://schemas.openxmlformats.org/officeDocument/2006/relationships/image" Target="../media/image35.png"/><Relationship Id="rId5" Type="http://schemas.openxmlformats.org/officeDocument/2006/relationships/image" Target="../media/image29.png"/><Relationship Id="rId10" Type="http://schemas.openxmlformats.org/officeDocument/2006/relationships/image" Target="../media/image34.svg"/><Relationship Id="rId4" Type="http://schemas.openxmlformats.org/officeDocument/2006/relationships/image" Target="../media/image41.svg"/><Relationship Id="rId9" Type="http://schemas.openxmlformats.org/officeDocument/2006/relationships/image" Target="../media/image33.png"/></Relationships>
</file>

<file path=ppt/slideLayouts/_rels/slideLayout56.xml.rels><?xml version="1.0" encoding="UTF-8" standalone="yes"?>
<Relationships xmlns="http://schemas.openxmlformats.org/package/2006/relationships"><Relationship Id="rId8" Type="http://schemas.openxmlformats.org/officeDocument/2006/relationships/image" Target="../media/image34.svg"/><Relationship Id="rId3" Type="http://schemas.openxmlformats.org/officeDocument/2006/relationships/image" Target="../media/image27.png"/><Relationship Id="rId7" Type="http://schemas.openxmlformats.org/officeDocument/2006/relationships/image" Target="../media/image33.png"/><Relationship Id="rId12" Type="http://schemas.openxmlformats.org/officeDocument/2006/relationships/image" Target="../media/image42.svg"/><Relationship Id="rId2" Type="http://schemas.openxmlformats.org/officeDocument/2006/relationships/image" Target="../media/image26.png"/><Relationship Id="rId1" Type="http://schemas.openxmlformats.org/officeDocument/2006/relationships/slideMaster" Target="../slideMasters/slideMaster5.xml"/><Relationship Id="rId6" Type="http://schemas.openxmlformats.org/officeDocument/2006/relationships/image" Target="../media/image32.svg"/><Relationship Id="rId11" Type="http://schemas.openxmlformats.org/officeDocument/2006/relationships/image" Target="../media/image29.png"/><Relationship Id="rId5" Type="http://schemas.openxmlformats.org/officeDocument/2006/relationships/image" Target="../media/image31.png"/><Relationship Id="rId10" Type="http://schemas.openxmlformats.org/officeDocument/2006/relationships/image" Target="../media/image36.svg"/><Relationship Id="rId4" Type="http://schemas.openxmlformats.org/officeDocument/2006/relationships/image" Target="../media/image41.svg"/><Relationship Id="rId9" Type="http://schemas.openxmlformats.org/officeDocument/2006/relationships/image" Target="../media/image35.png"/></Relationships>
</file>

<file path=ppt/slideLayouts/_rels/slideLayout57.xml.rels><?xml version="1.0" encoding="UTF-8" standalone="yes"?>
<Relationships xmlns="http://schemas.openxmlformats.org/package/2006/relationships"><Relationship Id="rId8" Type="http://schemas.openxmlformats.org/officeDocument/2006/relationships/image" Target="../media/image36.svg"/><Relationship Id="rId3" Type="http://schemas.openxmlformats.org/officeDocument/2006/relationships/image" Target="../media/image27.png"/><Relationship Id="rId7" Type="http://schemas.openxmlformats.org/officeDocument/2006/relationships/image" Target="../media/image35.png"/><Relationship Id="rId12" Type="http://schemas.openxmlformats.org/officeDocument/2006/relationships/image" Target="../media/image38.svg"/><Relationship Id="rId2" Type="http://schemas.openxmlformats.org/officeDocument/2006/relationships/image" Target="../media/image26.png"/><Relationship Id="rId1" Type="http://schemas.openxmlformats.org/officeDocument/2006/relationships/slideMaster" Target="../slideMasters/slideMaster5.xml"/><Relationship Id="rId6" Type="http://schemas.openxmlformats.org/officeDocument/2006/relationships/image" Target="../media/image32.svg"/><Relationship Id="rId11" Type="http://schemas.openxmlformats.org/officeDocument/2006/relationships/image" Target="../media/image29.png"/><Relationship Id="rId5" Type="http://schemas.openxmlformats.org/officeDocument/2006/relationships/image" Target="../media/image31.png"/><Relationship Id="rId10" Type="http://schemas.openxmlformats.org/officeDocument/2006/relationships/image" Target="../media/image34.svg"/><Relationship Id="rId4" Type="http://schemas.openxmlformats.org/officeDocument/2006/relationships/image" Target="../media/image41.svg"/><Relationship Id="rId9" Type="http://schemas.openxmlformats.org/officeDocument/2006/relationships/image" Target="../media/image33.png"/></Relationships>
</file>

<file path=ppt/slideLayouts/_rels/slideLayout58.xml.rels><?xml version="1.0" encoding="UTF-8" standalone="yes"?>
<Relationships xmlns="http://schemas.openxmlformats.org/package/2006/relationships"><Relationship Id="rId8" Type="http://schemas.openxmlformats.org/officeDocument/2006/relationships/image" Target="../media/image34.svg"/><Relationship Id="rId3" Type="http://schemas.openxmlformats.org/officeDocument/2006/relationships/image" Target="../media/image27.png"/><Relationship Id="rId7" Type="http://schemas.openxmlformats.org/officeDocument/2006/relationships/image" Target="../media/image33.png"/><Relationship Id="rId12" Type="http://schemas.openxmlformats.org/officeDocument/2006/relationships/image" Target="../media/image43.svg"/><Relationship Id="rId2" Type="http://schemas.openxmlformats.org/officeDocument/2006/relationships/image" Target="../media/image26.png"/><Relationship Id="rId1" Type="http://schemas.openxmlformats.org/officeDocument/2006/relationships/slideMaster" Target="../slideMasters/slideMaster5.xml"/><Relationship Id="rId6" Type="http://schemas.openxmlformats.org/officeDocument/2006/relationships/image" Target="../media/image36.svg"/><Relationship Id="rId11" Type="http://schemas.openxmlformats.org/officeDocument/2006/relationships/image" Target="../media/image31.png"/><Relationship Id="rId5" Type="http://schemas.openxmlformats.org/officeDocument/2006/relationships/image" Target="../media/image35.png"/><Relationship Id="rId10" Type="http://schemas.openxmlformats.org/officeDocument/2006/relationships/image" Target="../media/image38.svg"/><Relationship Id="rId4" Type="http://schemas.openxmlformats.org/officeDocument/2006/relationships/image" Target="../media/image41.svg"/><Relationship Id="rId9" Type="http://schemas.openxmlformats.org/officeDocument/2006/relationships/image" Target="../media/image29.png"/></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8" Type="http://schemas.openxmlformats.org/officeDocument/2006/relationships/image" Target="../media/image53.svg"/><Relationship Id="rId3" Type="http://schemas.openxmlformats.org/officeDocument/2006/relationships/image" Target="../media/image48.png"/><Relationship Id="rId7" Type="http://schemas.openxmlformats.org/officeDocument/2006/relationships/image" Target="../media/image52.png"/><Relationship Id="rId2" Type="http://schemas.openxmlformats.org/officeDocument/2006/relationships/image" Target="../media/image26.png"/><Relationship Id="rId1" Type="http://schemas.openxmlformats.org/officeDocument/2006/relationships/slideMaster" Target="../slideMasters/slideMaster5.xml"/><Relationship Id="rId6" Type="http://schemas.openxmlformats.org/officeDocument/2006/relationships/image" Target="../media/image51.svg"/><Relationship Id="rId5" Type="http://schemas.openxmlformats.org/officeDocument/2006/relationships/image" Target="../media/image50.png"/><Relationship Id="rId4" Type="http://schemas.openxmlformats.org/officeDocument/2006/relationships/image" Target="../media/image49.svg"/></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1" name="Title 1">
            <a:extLst>
              <a:ext uri="{FF2B5EF4-FFF2-40B4-BE49-F238E27FC236}">
                <a16:creationId xmlns:a16="http://schemas.microsoft.com/office/drawing/2014/main" id="{63FED576-9CE0-F501-430E-8465DE1D8904}"/>
              </a:ext>
            </a:extLst>
          </p:cNvPr>
          <p:cNvSpPr>
            <a:spLocks noGrp="1"/>
          </p:cNvSpPr>
          <p:nvPr>
            <p:ph type="ctrTitle"/>
          </p:nvPr>
        </p:nvSpPr>
        <p:spPr>
          <a:xfrm>
            <a:off x="451945" y="3534100"/>
            <a:ext cx="11204027" cy="1563415"/>
          </a:xfrm>
        </p:spPr>
        <p:txBody>
          <a:bodyPr anchor="b">
            <a:normAutofit/>
          </a:bodyPr>
          <a:lstStyle>
            <a:lvl1pPr algn="ctr">
              <a:defRPr sz="4800"/>
            </a:lvl1pPr>
          </a:lstStyle>
          <a:p>
            <a:r>
              <a:rPr lang="en-US"/>
              <a:t>Click to edit Master title style</a:t>
            </a:r>
          </a:p>
        </p:txBody>
      </p:sp>
      <p:sp>
        <p:nvSpPr>
          <p:cNvPr id="32" name="Subtitle 2">
            <a:extLst>
              <a:ext uri="{FF2B5EF4-FFF2-40B4-BE49-F238E27FC236}">
                <a16:creationId xmlns:a16="http://schemas.microsoft.com/office/drawing/2014/main" id="{247421DA-49C7-1DA7-E6A2-27296D7B2E80}"/>
              </a:ext>
            </a:extLst>
          </p:cNvPr>
          <p:cNvSpPr>
            <a:spLocks noGrp="1"/>
          </p:cNvSpPr>
          <p:nvPr>
            <p:ph type="subTitle" idx="1"/>
          </p:nvPr>
        </p:nvSpPr>
        <p:spPr>
          <a:xfrm>
            <a:off x="1524000" y="5097516"/>
            <a:ext cx="9144000" cy="809297"/>
          </a:xfrm>
        </p:spPr>
        <p:txBody>
          <a:bodyPr/>
          <a:lstStyle>
            <a:lvl1pPr marL="0" indent="0" algn="ctr">
              <a:buNone/>
              <a:defRPr sz="2400" i="1">
                <a:solidFill>
                  <a:schemeClr val="accent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33" name="Picture 32">
            <a:extLst>
              <a:ext uri="{FF2B5EF4-FFF2-40B4-BE49-F238E27FC236}">
                <a16:creationId xmlns:a16="http://schemas.microsoft.com/office/drawing/2014/main" id="{D012C94C-23BD-F3C1-D9B7-F7E0C640E7AF}"/>
              </a:ext>
            </a:extLst>
          </p:cNvPr>
          <p:cNvPicPr>
            <a:picLocks noChangeAspect="1"/>
          </p:cNvPicPr>
          <p:nvPr userDrawn="1"/>
        </p:nvPicPr>
        <p:blipFill>
          <a:blip r:embed="rId2"/>
          <a:stretch>
            <a:fillRect/>
          </a:stretch>
        </p:blipFill>
        <p:spPr>
          <a:xfrm>
            <a:off x="2846143" y="689126"/>
            <a:ext cx="6499713" cy="2844975"/>
          </a:xfrm>
          <a:prstGeom prst="rect">
            <a:avLst/>
          </a:prstGeom>
        </p:spPr>
      </p:pic>
    </p:spTree>
    <p:extLst>
      <p:ext uri="{BB962C8B-B14F-4D97-AF65-F5344CB8AC3E}">
        <p14:creationId xmlns:p14="http://schemas.microsoft.com/office/powerpoint/2010/main" val="41824016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Presenter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43FD26-EFDA-2E40-8D1F-CABE04B6A85D}"/>
              </a:ext>
            </a:extLst>
          </p:cNvPr>
          <p:cNvSpPr>
            <a:spLocks noGrp="1"/>
          </p:cNvSpPr>
          <p:nvPr>
            <p:ph type="title"/>
          </p:nvPr>
        </p:nvSpPr>
        <p:spPr>
          <a:xfrm>
            <a:off x="268224" y="322262"/>
            <a:ext cx="7407166" cy="907098"/>
          </a:xfrm>
        </p:spPr>
        <p:txBody>
          <a:bodyPr anchor="b">
            <a:normAutofit/>
          </a:bodyPr>
          <a:lstStyle>
            <a:lvl1pPr algn="r">
              <a:defRPr sz="3600">
                <a:solidFill>
                  <a:schemeClr val="accent1"/>
                </a:solidFill>
              </a:defRPr>
            </a:lvl1pPr>
          </a:lstStyle>
          <a:p>
            <a:r>
              <a:rPr lang="en-US"/>
              <a:t>Click to edit Master title style</a:t>
            </a:r>
          </a:p>
        </p:txBody>
      </p:sp>
      <p:sp>
        <p:nvSpPr>
          <p:cNvPr id="3" name="Picture Placeholder 2">
            <a:extLst>
              <a:ext uri="{FF2B5EF4-FFF2-40B4-BE49-F238E27FC236}">
                <a16:creationId xmlns:a16="http://schemas.microsoft.com/office/drawing/2014/main" id="{AB55EB7C-D6EB-5045-AA6E-2E6412D64CAB}"/>
              </a:ext>
            </a:extLst>
          </p:cNvPr>
          <p:cNvSpPr>
            <a:spLocks noGrp="1"/>
          </p:cNvSpPr>
          <p:nvPr>
            <p:ph type="pic" idx="1"/>
          </p:nvPr>
        </p:nvSpPr>
        <p:spPr>
          <a:xfrm>
            <a:off x="7928324" y="322262"/>
            <a:ext cx="3948203" cy="4036378"/>
          </a:xfrm>
          <a:effectLst>
            <a:outerShdw blurRad="316295" dist="38100" dir="2700000" algn="tl" rotWithShape="0">
              <a:prstClr val="black">
                <a:alpha val="40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AFF88726-E261-564C-A8C8-ADE3498535D7}"/>
              </a:ext>
            </a:extLst>
          </p:cNvPr>
          <p:cNvSpPr>
            <a:spLocks noGrp="1"/>
          </p:cNvSpPr>
          <p:nvPr>
            <p:ph type="body" sz="half" idx="2"/>
          </p:nvPr>
        </p:nvSpPr>
        <p:spPr>
          <a:xfrm>
            <a:off x="268224" y="2255520"/>
            <a:ext cx="7407166" cy="3820160"/>
          </a:xfrm>
        </p:spPr>
        <p:txBody>
          <a:bodyPr>
            <a:normAutofit/>
          </a:bodyPr>
          <a:lstStyle>
            <a:lvl1pPr marL="0" indent="0" algn="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0" name="Slide Number Placeholder 5">
            <a:extLst>
              <a:ext uri="{FF2B5EF4-FFF2-40B4-BE49-F238E27FC236}">
                <a16:creationId xmlns:a16="http://schemas.microsoft.com/office/drawing/2014/main" id="{BBE83A78-6084-E34A-AFA9-A3776046C2F3}"/>
              </a:ext>
            </a:extLst>
          </p:cNvPr>
          <p:cNvSpPr>
            <a:spLocks noGrp="1"/>
          </p:cNvSpPr>
          <p:nvPr>
            <p:ph type="sldNum" sz="quarter" idx="12"/>
          </p:nvPr>
        </p:nvSpPr>
        <p:spPr>
          <a:xfrm>
            <a:off x="11101549" y="6442414"/>
            <a:ext cx="877617" cy="365125"/>
          </a:xfrm>
          <a:prstGeom prst="rect">
            <a:avLst/>
          </a:prstGeom>
        </p:spPr>
        <p:txBody>
          <a:bodyPr vert="horz" lIns="91440" tIns="45720" rIns="91440" bIns="45720" rtlCol="0" anchor="ctr"/>
          <a:lstStyle>
            <a:lvl1pPr algn="ctr">
              <a:defRPr sz="1600" b="1" i="0">
                <a:solidFill>
                  <a:schemeClr val="tx1"/>
                </a:solidFill>
                <a:latin typeface="Libre Franklin Black" pitchFamily="2" charset="77"/>
              </a:defRPr>
            </a:lvl1pPr>
          </a:lstStyle>
          <a:p>
            <a:fld id="{74743CB8-03B1-D240-A0C2-C770526C1FDB}" type="slidenum">
              <a:rPr lang="en-US" smtClean="0"/>
              <a:pPr/>
              <a:t>‹#›</a:t>
            </a:fld>
            <a:endParaRPr lang="en-US"/>
          </a:p>
        </p:txBody>
      </p:sp>
      <p:sp>
        <p:nvSpPr>
          <p:cNvPr id="12" name="Footer Placeholder 4">
            <a:extLst>
              <a:ext uri="{FF2B5EF4-FFF2-40B4-BE49-F238E27FC236}">
                <a16:creationId xmlns:a16="http://schemas.microsoft.com/office/drawing/2014/main" id="{0EC2878E-9CFE-D94E-9EE5-B9CCCEA47FAA}"/>
              </a:ext>
            </a:extLst>
          </p:cNvPr>
          <p:cNvSpPr>
            <a:spLocks noGrp="1"/>
          </p:cNvSpPr>
          <p:nvPr>
            <p:ph type="ftr" sz="quarter" idx="11"/>
          </p:nvPr>
        </p:nvSpPr>
        <p:spPr>
          <a:xfrm>
            <a:off x="4038600" y="6442414"/>
            <a:ext cx="6637284" cy="365125"/>
          </a:xfrm>
          <a:prstGeom prst="rect">
            <a:avLst/>
          </a:prstGeom>
        </p:spPr>
        <p:txBody>
          <a:bodyPr vert="horz" lIns="91440" tIns="45720" rIns="91440" bIns="45720" rtlCol="0" anchor="ctr"/>
          <a:lstStyle>
            <a:lvl1pPr algn="ctr">
              <a:defRPr sz="1100" b="0" i="1">
                <a:solidFill>
                  <a:schemeClr val="bg1"/>
                </a:solidFill>
                <a:latin typeface="Libre Franklin" pitchFamily="2" charset="77"/>
              </a:defRPr>
            </a:lvl1pPr>
          </a:lstStyle>
          <a:p>
            <a:endParaRPr lang="en-US"/>
          </a:p>
        </p:txBody>
      </p:sp>
      <p:sp>
        <p:nvSpPr>
          <p:cNvPr id="16" name="Date Placeholder 3">
            <a:extLst>
              <a:ext uri="{FF2B5EF4-FFF2-40B4-BE49-F238E27FC236}">
                <a16:creationId xmlns:a16="http://schemas.microsoft.com/office/drawing/2014/main" id="{952B849A-CA68-2D44-8094-B1F81224AF5B}"/>
              </a:ext>
            </a:extLst>
          </p:cNvPr>
          <p:cNvSpPr>
            <a:spLocks noGrp="1"/>
          </p:cNvSpPr>
          <p:nvPr>
            <p:ph type="dt" sz="half" idx="10"/>
          </p:nvPr>
        </p:nvSpPr>
        <p:spPr>
          <a:xfrm>
            <a:off x="2270234" y="6442414"/>
            <a:ext cx="1555533" cy="365125"/>
          </a:xfrm>
          <a:prstGeom prst="rect">
            <a:avLst/>
          </a:prstGeom>
        </p:spPr>
        <p:txBody>
          <a:bodyPr vert="horz" lIns="91440" tIns="45720" rIns="91440" bIns="45720" rtlCol="0" anchor="ctr"/>
          <a:lstStyle>
            <a:lvl1pPr algn="l">
              <a:defRPr sz="1100" b="0" i="0">
                <a:solidFill>
                  <a:schemeClr val="bg1"/>
                </a:solidFill>
                <a:latin typeface="Libre Franklin" pitchFamily="2" charset="77"/>
              </a:defRPr>
            </a:lvl1pPr>
          </a:lstStyle>
          <a:p>
            <a:fld id="{B74E8320-13D7-6A4E-8D7B-B2B25F0C70EA}" type="datetime1">
              <a:rPr lang="en-US" smtClean="0"/>
              <a:t>9/27/2024</a:t>
            </a:fld>
            <a:endParaRPr lang="en-US"/>
          </a:p>
        </p:txBody>
      </p:sp>
      <p:sp>
        <p:nvSpPr>
          <p:cNvPr id="7" name="Content Placeholder 6">
            <a:extLst>
              <a:ext uri="{FF2B5EF4-FFF2-40B4-BE49-F238E27FC236}">
                <a16:creationId xmlns:a16="http://schemas.microsoft.com/office/drawing/2014/main" id="{765293A5-EBC4-605D-AE90-ECD036E47188}"/>
              </a:ext>
            </a:extLst>
          </p:cNvPr>
          <p:cNvSpPr>
            <a:spLocks noGrp="1"/>
          </p:cNvSpPr>
          <p:nvPr>
            <p:ph sz="quarter" idx="13"/>
          </p:nvPr>
        </p:nvSpPr>
        <p:spPr>
          <a:xfrm>
            <a:off x="268224" y="1365504"/>
            <a:ext cx="7407166" cy="707135"/>
          </a:xfrm>
        </p:spPr>
        <p:txBody>
          <a:bodyPr>
            <a:normAutofit/>
          </a:bodyPr>
          <a:lstStyle>
            <a:lvl1pPr marL="0" indent="0" algn="r">
              <a:buNone/>
              <a:defRPr sz="2400" i="1">
                <a:solidFill>
                  <a:schemeClr val="accent2"/>
                </a:solidFill>
              </a:defRPr>
            </a:lvl1pPr>
            <a:lvl2pPr marL="457200" indent="0">
              <a:buNone/>
              <a:defRPr i="1">
                <a:solidFill>
                  <a:schemeClr val="accent2"/>
                </a:solidFill>
              </a:defRPr>
            </a:lvl2pPr>
            <a:lvl3pPr marL="914400" indent="0">
              <a:buNone/>
              <a:defRPr i="1">
                <a:solidFill>
                  <a:schemeClr val="accent2"/>
                </a:solidFill>
              </a:defRPr>
            </a:lvl3pPr>
            <a:lvl4pPr marL="1371600" indent="0">
              <a:buNone/>
              <a:defRPr i="1">
                <a:solidFill>
                  <a:schemeClr val="accent2"/>
                </a:solidFill>
              </a:defRPr>
            </a:lvl4pPr>
            <a:lvl5pPr marL="1828800" indent="0">
              <a:buNone/>
              <a:defRPr i="1">
                <a:solidFill>
                  <a:schemeClr val="accent2"/>
                </a:solidFill>
              </a:defRPr>
            </a:lvl5pPr>
          </a:lstStyle>
          <a:p>
            <a:pPr lvl="0"/>
            <a:r>
              <a:rPr lang="en-US"/>
              <a:t>Click to edit Master text styles</a:t>
            </a:r>
          </a:p>
        </p:txBody>
      </p:sp>
      <p:pic>
        <p:nvPicPr>
          <p:cNvPr id="6" name="Picture 5">
            <a:extLst>
              <a:ext uri="{FF2B5EF4-FFF2-40B4-BE49-F238E27FC236}">
                <a16:creationId xmlns:a16="http://schemas.microsoft.com/office/drawing/2014/main" id="{B38A9EF2-9E7E-50ED-BACD-62D9A884A165}"/>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7458" y="6419236"/>
            <a:ext cx="1052402" cy="411480"/>
          </a:xfrm>
          <a:prstGeom prst="rect">
            <a:avLst/>
          </a:prstGeom>
        </p:spPr>
      </p:pic>
    </p:spTree>
    <p:extLst>
      <p:ext uri="{BB962C8B-B14F-4D97-AF65-F5344CB8AC3E}">
        <p14:creationId xmlns:p14="http://schemas.microsoft.com/office/powerpoint/2010/main" val="34838184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29345E-7C93-9747-939A-732AC73EF6A8}"/>
              </a:ext>
            </a:extLst>
          </p:cNvPr>
          <p:cNvSpPr>
            <a:spLocks noGrp="1"/>
          </p:cNvSpPr>
          <p:nvPr>
            <p:ph type="title"/>
          </p:nvPr>
        </p:nvSpPr>
        <p:spPr>
          <a:xfrm>
            <a:off x="254000" y="254000"/>
            <a:ext cx="4162425" cy="18034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BA09F82-33C7-034A-9D40-3144197A5AFC}"/>
              </a:ext>
            </a:extLst>
          </p:cNvPr>
          <p:cNvSpPr>
            <a:spLocks noGrp="1"/>
          </p:cNvSpPr>
          <p:nvPr>
            <p:ph idx="1"/>
          </p:nvPr>
        </p:nvSpPr>
        <p:spPr>
          <a:xfrm>
            <a:off x="4689476" y="457201"/>
            <a:ext cx="7018335" cy="575056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1F9D768-0FBB-2E4B-BBB7-84AD7F70CA9B}"/>
              </a:ext>
            </a:extLst>
          </p:cNvPr>
          <p:cNvSpPr>
            <a:spLocks noGrp="1"/>
          </p:cNvSpPr>
          <p:nvPr>
            <p:ph type="body" sz="half" idx="2"/>
          </p:nvPr>
        </p:nvSpPr>
        <p:spPr>
          <a:xfrm>
            <a:off x="254000" y="2159000"/>
            <a:ext cx="4162425" cy="4048760"/>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0" name="Slide Number Placeholder 5">
            <a:extLst>
              <a:ext uri="{FF2B5EF4-FFF2-40B4-BE49-F238E27FC236}">
                <a16:creationId xmlns:a16="http://schemas.microsoft.com/office/drawing/2014/main" id="{9BE52161-BF2A-9D4F-A8C7-8488EC4F3CA5}"/>
              </a:ext>
            </a:extLst>
          </p:cNvPr>
          <p:cNvSpPr>
            <a:spLocks noGrp="1"/>
          </p:cNvSpPr>
          <p:nvPr>
            <p:ph type="sldNum" sz="quarter" idx="12"/>
          </p:nvPr>
        </p:nvSpPr>
        <p:spPr>
          <a:xfrm>
            <a:off x="11101549" y="6442414"/>
            <a:ext cx="877617" cy="365125"/>
          </a:xfrm>
          <a:prstGeom prst="rect">
            <a:avLst/>
          </a:prstGeom>
        </p:spPr>
        <p:txBody>
          <a:bodyPr vert="horz" lIns="91440" tIns="45720" rIns="91440" bIns="45720" rtlCol="0" anchor="ctr"/>
          <a:lstStyle>
            <a:lvl1pPr algn="ctr">
              <a:defRPr sz="1600" b="1" i="0">
                <a:solidFill>
                  <a:schemeClr val="tx1"/>
                </a:solidFill>
                <a:latin typeface="Libre Franklin Black" pitchFamily="2" charset="77"/>
              </a:defRPr>
            </a:lvl1pPr>
          </a:lstStyle>
          <a:p>
            <a:fld id="{74743CB8-03B1-D240-A0C2-C770526C1FDB}" type="slidenum">
              <a:rPr lang="en-US" smtClean="0"/>
              <a:pPr/>
              <a:t>‹#›</a:t>
            </a:fld>
            <a:endParaRPr lang="en-US"/>
          </a:p>
        </p:txBody>
      </p:sp>
      <p:sp>
        <p:nvSpPr>
          <p:cNvPr id="12" name="Footer Placeholder 4">
            <a:extLst>
              <a:ext uri="{FF2B5EF4-FFF2-40B4-BE49-F238E27FC236}">
                <a16:creationId xmlns:a16="http://schemas.microsoft.com/office/drawing/2014/main" id="{700EC8E8-AAA1-6741-9D12-0E1B20ED5D0D}"/>
              </a:ext>
            </a:extLst>
          </p:cNvPr>
          <p:cNvSpPr>
            <a:spLocks noGrp="1"/>
          </p:cNvSpPr>
          <p:nvPr>
            <p:ph type="ftr" sz="quarter" idx="11"/>
          </p:nvPr>
        </p:nvSpPr>
        <p:spPr>
          <a:xfrm>
            <a:off x="4038600" y="6442414"/>
            <a:ext cx="6637284" cy="365125"/>
          </a:xfrm>
          <a:prstGeom prst="rect">
            <a:avLst/>
          </a:prstGeom>
        </p:spPr>
        <p:txBody>
          <a:bodyPr vert="horz" lIns="91440" tIns="45720" rIns="91440" bIns="45720" rtlCol="0" anchor="ctr"/>
          <a:lstStyle>
            <a:lvl1pPr algn="ctr">
              <a:defRPr sz="1100" b="0" i="1">
                <a:solidFill>
                  <a:schemeClr val="bg1"/>
                </a:solidFill>
                <a:latin typeface="Libre Franklin" pitchFamily="2" charset="77"/>
              </a:defRPr>
            </a:lvl1pPr>
          </a:lstStyle>
          <a:p>
            <a:endParaRPr lang="en-US"/>
          </a:p>
        </p:txBody>
      </p:sp>
      <p:sp>
        <p:nvSpPr>
          <p:cNvPr id="16" name="Date Placeholder 3">
            <a:extLst>
              <a:ext uri="{FF2B5EF4-FFF2-40B4-BE49-F238E27FC236}">
                <a16:creationId xmlns:a16="http://schemas.microsoft.com/office/drawing/2014/main" id="{69AB9F99-67B3-4645-9AA3-06427E3C9560}"/>
              </a:ext>
            </a:extLst>
          </p:cNvPr>
          <p:cNvSpPr>
            <a:spLocks noGrp="1"/>
          </p:cNvSpPr>
          <p:nvPr>
            <p:ph type="dt" sz="half" idx="10"/>
          </p:nvPr>
        </p:nvSpPr>
        <p:spPr>
          <a:xfrm>
            <a:off x="2270234" y="6442414"/>
            <a:ext cx="1555533" cy="365125"/>
          </a:xfrm>
          <a:prstGeom prst="rect">
            <a:avLst/>
          </a:prstGeom>
        </p:spPr>
        <p:txBody>
          <a:bodyPr vert="horz" lIns="91440" tIns="45720" rIns="91440" bIns="45720" rtlCol="0" anchor="ctr"/>
          <a:lstStyle>
            <a:lvl1pPr algn="l">
              <a:defRPr sz="1100" b="0" i="0">
                <a:solidFill>
                  <a:schemeClr val="bg1"/>
                </a:solidFill>
                <a:latin typeface="Libre Franklin" pitchFamily="2" charset="77"/>
              </a:defRPr>
            </a:lvl1pPr>
          </a:lstStyle>
          <a:p>
            <a:fld id="{1853F27E-A66C-0B41-B6F8-59DC47DF7EBD}" type="datetime1">
              <a:rPr lang="en-US" smtClean="0"/>
              <a:t>9/27/2024</a:t>
            </a:fld>
            <a:endParaRPr lang="en-US"/>
          </a:p>
        </p:txBody>
      </p:sp>
      <p:pic>
        <p:nvPicPr>
          <p:cNvPr id="6" name="Picture 5">
            <a:extLst>
              <a:ext uri="{FF2B5EF4-FFF2-40B4-BE49-F238E27FC236}">
                <a16:creationId xmlns:a16="http://schemas.microsoft.com/office/drawing/2014/main" id="{AD223B29-C849-FBBB-DE08-15EAB06EFC88}"/>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7458" y="6419236"/>
            <a:ext cx="1052402" cy="411480"/>
          </a:xfrm>
          <a:prstGeom prst="rect">
            <a:avLst/>
          </a:prstGeom>
        </p:spPr>
      </p:pic>
    </p:spTree>
    <p:extLst>
      <p:ext uri="{BB962C8B-B14F-4D97-AF65-F5344CB8AC3E}">
        <p14:creationId xmlns:p14="http://schemas.microsoft.com/office/powerpoint/2010/main" val="28785620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win chart">
    <p:bg>
      <p:bgPr>
        <a:solidFill>
          <a:schemeClr val="bg2"/>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7AD9E21-D871-134A-B86E-1B93F2482955}"/>
              </a:ext>
            </a:extLst>
          </p:cNvPr>
          <p:cNvSpPr>
            <a:spLocks noGrp="1"/>
          </p:cNvSpPr>
          <p:nvPr>
            <p:ph type="title"/>
          </p:nvPr>
        </p:nvSpPr>
        <p:spPr>
          <a:xfrm>
            <a:off x="212835" y="139927"/>
            <a:ext cx="11766331" cy="1325563"/>
          </a:xfrm>
        </p:spPr>
        <p:txBody>
          <a:bodyPr/>
          <a:lstStyle>
            <a:lvl1pPr>
              <a:defRPr b="1">
                <a:solidFill>
                  <a:schemeClr val="tx2"/>
                </a:solidFill>
              </a:defRPr>
            </a:lvl1pPr>
          </a:lstStyle>
          <a:p>
            <a:r>
              <a:rPr lang="en-US"/>
              <a:t>Click to edit Master title style</a:t>
            </a:r>
          </a:p>
        </p:txBody>
      </p:sp>
      <p:sp>
        <p:nvSpPr>
          <p:cNvPr id="7" name="Slide Number Placeholder 5">
            <a:extLst>
              <a:ext uri="{FF2B5EF4-FFF2-40B4-BE49-F238E27FC236}">
                <a16:creationId xmlns:a16="http://schemas.microsoft.com/office/drawing/2014/main" id="{3E22A8C2-6EE9-E148-99AE-A8F88B74E364}"/>
              </a:ext>
            </a:extLst>
          </p:cNvPr>
          <p:cNvSpPr>
            <a:spLocks noGrp="1"/>
          </p:cNvSpPr>
          <p:nvPr>
            <p:ph type="sldNum" sz="quarter" idx="4"/>
          </p:nvPr>
        </p:nvSpPr>
        <p:spPr>
          <a:xfrm>
            <a:off x="11101549" y="6442414"/>
            <a:ext cx="877617" cy="365125"/>
          </a:xfrm>
          <a:prstGeom prst="rect">
            <a:avLst/>
          </a:prstGeom>
        </p:spPr>
        <p:txBody>
          <a:bodyPr vert="horz" lIns="91440" tIns="45720" rIns="91440" bIns="45720" rtlCol="0" anchor="ctr"/>
          <a:lstStyle>
            <a:lvl1pPr algn="ctr">
              <a:defRPr sz="1600" b="1" i="0">
                <a:solidFill>
                  <a:schemeClr val="tx1"/>
                </a:solidFill>
                <a:latin typeface="Libre Franklin Black" pitchFamily="2" charset="77"/>
              </a:defRPr>
            </a:lvl1pPr>
          </a:lstStyle>
          <a:p>
            <a:fld id="{74743CB8-03B1-D240-A0C2-C770526C1FDB}" type="slidenum">
              <a:rPr lang="en-US" smtClean="0"/>
              <a:pPr/>
              <a:t>‹#›</a:t>
            </a:fld>
            <a:endParaRPr lang="en-US"/>
          </a:p>
        </p:txBody>
      </p:sp>
      <p:sp>
        <p:nvSpPr>
          <p:cNvPr id="8" name="Footer Placeholder 4">
            <a:extLst>
              <a:ext uri="{FF2B5EF4-FFF2-40B4-BE49-F238E27FC236}">
                <a16:creationId xmlns:a16="http://schemas.microsoft.com/office/drawing/2014/main" id="{0EA80699-1C09-B94C-A164-31EE20E12CC9}"/>
              </a:ext>
            </a:extLst>
          </p:cNvPr>
          <p:cNvSpPr>
            <a:spLocks noGrp="1"/>
          </p:cNvSpPr>
          <p:nvPr>
            <p:ph type="ftr" sz="quarter" idx="3"/>
          </p:nvPr>
        </p:nvSpPr>
        <p:spPr>
          <a:xfrm>
            <a:off x="4038600" y="6442414"/>
            <a:ext cx="6637284" cy="365125"/>
          </a:xfrm>
          <a:prstGeom prst="rect">
            <a:avLst/>
          </a:prstGeom>
        </p:spPr>
        <p:txBody>
          <a:bodyPr vert="horz" lIns="91440" tIns="45720" rIns="91440" bIns="45720" rtlCol="0" anchor="ctr"/>
          <a:lstStyle>
            <a:lvl1pPr algn="ctr">
              <a:defRPr sz="1100" b="0" i="1">
                <a:solidFill>
                  <a:schemeClr val="bg1"/>
                </a:solidFill>
                <a:latin typeface="Libre Franklin" pitchFamily="2" charset="77"/>
              </a:defRPr>
            </a:lvl1pPr>
          </a:lstStyle>
          <a:p>
            <a:endParaRPr lang="en-US"/>
          </a:p>
        </p:txBody>
      </p:sp>
      <p:sp>
        <p:nvSpPr>
          <p:cNvPr id="10" name="Date Placeholder 3">
            <a:extLst>
              <a:ext uri="{FF2B5EF4-FFF2-40B4-BE49-F238E27FC236}">
                <a16:creationId xmlns:a16="http://schemas.microsoft.com/office/drawing/2014/main" id="{3D5FC5C4-C47E-3745-8027-EA469FD9CB62}"/>
              </a:ext>
            </a:extLst>
          </p:cNvPr>
          <p:cNvSpPr>
            <a:spLocks noGrp="1"/>
          </p:cNvSpPr>
          <p:nvPr>
            <p:ph type="dt" sz="half" idx="2"/>
          </p:nvPr>
        </p:nvSpPr>
        <p:spPr>
          <a:xfrm>
            <a:off x="2270234" y="6442414"/>
            <a:ext cx="1555533" cy="365125"/>
          </a:xfrm>
          <a:prstGeom prst="rect">
            <a:avLst/>
          </a:prstGeom>
        </p:spPr>
        <p:txBody>
          <a:bodyPr vert="horz" lIns="91440" tIns="45720" rIns="91440" bIns="45720" rtlCol="0" anchor="ctr"/>
          <a:lstStyle>
            <a:lvl1pPr algn="l">
              <a:defRPr sz="1100" b="0" i="0">
                <a:solidFill>
                  <a:schemeClr val="bg1"/>
                </a:solidFill>
                <a:latin typeface="Libre Franklin" pitchFamily="2" charset="77"/>
              </a:defRPr>
            </a:lvl1pPr>
          </a:lstStyle>
          <a:p>
            <a:fld id="{6235696E-B5DB-724B-BE17-03A8F1EBC973}" type="datetime1">
              <a:rPr lang="en-US" smtClean="0"/>
              <a:t>9/27/2024</a:t>
            </a:fld>
            <a:endParaRPr lang="en-US"/>
          </a:p>
        </p:txBody>
      </p:sp>
      <p:sp>
        <p:nvSpPr>
          <p:cNvPr id="4" name="Chart Placeholder 3">
            <a:extLst>
              <a:ext uri="{FF2B5EF4-FFF2-40B4-BE49-F238E27FC236}">
                <a16:creationId xmlns:a16="http://schemas.microsoft.com/office/drawing/2014/main" id="{6A9B2BFE-2BF8-FF0F-2201-4A1787112865}"/>
              </a:ext>
            </a:extLst>
          </p:cNvPr>
          <p:cNvSpPr>
            <a:spLocks noGrp="1"/>
          </p:cNvSpPr>
          <p:nvPr>
            <p:ph type="chart" sz="quarter" idx="10"/>
          </p:nvPr>
        </p:nvSpPr>
        <p:spPr>
          <a:xfrm>
            <a:off x="779653" y="1664178"/>
            <a:ext cx="4879975" cy="4489450"/>
          </a:xfrm>
        </p:spPr>
        <p:txBody>
          <a:bodyPr/>
          <a:lstStyle/>
          <a:p>
            <a:r>
              <a:rPr lang="en-US"/>
              <a:t>Click icon to add chart</a:t>
            </a:r>
          </a:p>
        </p:txBody>
      </p:sp>
      <p:sp>
        <p:nvSpPr>
          <p:cNvPr id="5" name="Chart Placeholder 3">
            <a:extLst>
              <a:ext uri="{FF2B5EF4-FFF2-40B4-BE49-F238E27FC236}">
                <a16:creationId xmlns:a16="http://schemas.microsoft.com/office/drawing/2014/main" id="{1C32DA4A-94B5-D6A1-4C90-AE15D2FDA239}"/>
              </a:ext>
            </a:extLst>
          </p:cNvPr>
          <p:cNvSpPr>
            <a:spLocks noGrp="1"/>
          </p:cNvSpPr>
          <p:nvPr>
            <p:ph type="chart" sz="quarter" idx="11"/>
          </p:nvPr>
        </p:nvSpPr>
        <p:spPr>
          <a:xfrm>
            <a:off x="6362837" y="1664178"/>
            <a:ext cx="4879975" cy="4489450"/>
          </a:xfrm>
        </p:spPr>
        <p:txBody>
          <a:bodyPr/>
          <a:lstStyle/>
          <a:p>
            <a:r>
              <a:rPr lang="en-US"/>
              <a:t>Click icon to add chart</a:t>
            </a:r>
          </a:p>
        </p:txBody>
      </p:sp>
      <p:pic>
        <p:nvPicPr>
          <p:cNvPr id="6" name="Picture 5">
            <a:extLst>
              <a:ext uri="{FF2B5EF4-FFF2-40B4-BE49-F238E27FC236}">
                <a16:creationId xmlns:a16="http://schemas.microsoft.com/office/drawing/2014/main" id="{35ED83EC-43CC-05A1-2F18-D75745FF34DC}"/>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7458" y="6419236"/>
            <a:ext cx="1052402" cy="411480"/>
          </a:xfrm>
          <a:prstGeom prst="rect">
            <a:avLst/>
          </a:prstGeom>
        </p:spPr>
      </p:pic>
    </p:spTree>
    <p:extLst>
      <p:ext uri="{BB962C8B-B14F-4D97-AF65-F5344CB8AC3E}">
        <p14:creationId xmlns:p14="http://schemas.microsoft.com/office/powerpoint/2010/main" val="156662771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White Background">
    <p:bg>
      <p:bgPr>
        <a:solidFill>
          <a:srgbClr val="FFFFFF"/>
        </a:solidFill>
        <a:effectLst/>
      </p:bgPr>
    </p:bg>
    <p:spTree>
      <p:nvGrpSpPr>
        <p:cNvPr id="1" name=""/>
        <p:cNvGrpSpPr/>
        <p:nvPr/>
      </p:nvGrpSpPr>
      <p:grpSpPr>
        <a:xfrm>
          <a:off x="0" y="0"/>
          <a:ext cx="0" cy="0"/>
          <a:chOff x="0" y="0"/>
          <a:chExt cx="0" cy="0"/>
        </a:xfrm>
      </p:grpSpPr>
      <p:sp>
        <p:nvSpPr>
          <p:cNvPr id="7" name="Slide Number Placeholder 5">
            <a:extLst>
              <a:ext uri="{FF2B5EF4-FFF2-40B4-BE49-F238E27FC236}">
                <a16:creationId xmlns:a16="http://schemas.microsoft.com/office/drawing/2014/main" id="{9EC3A268-492F-714B-9FCC-D66A4F61C395}"/>
              </a:ext>
            </a:extLst>
          </p:cNvPr>
          <p:cNvSpPr>
            <a:spLocks noGrp="1"/>
          </p:cNvSpPr>
          <p:nvPr>
            <p:ph type="sldNum" sz="quarter" idx="12"/>
          </p:nvPr>
        </p:nvSpPr>
        <p:spPr>
          <a:xfrm>
            <a:off x="11101549" y="6442414"/>
            <a:ext cx="877617" cy="365125"/>
          </a:xfrm>
          <a:prstGeom prst="rect">
            <a:avLst/>
          </a:prstGeom>
        </p:spPr>
        <p:txBody>
          <a:bodyPr vert="horz" lIns="91440" tIns="45720" rIns="91440" bIns="45720" rtlCol="0" anchor="ctr"/>
          <a:lstStyle>
            <a:lvl1pPr algn="ctr">
              <a:defRPr sz="1600" b="1" i="0">
                <a:solidFill>
                  <a:schemeClr val="tx1"/>
                </a:solidFill>
                <a:latin typeface="Libre Franklin Black" pitchFamily="2" charset="77"/>
              </a:defRPr>
            </a:lvl1pPr>
          </a:lstStyle>
          <a:p>
            <a:fld id="{74743CB8-03B1-D240-A0C2-C770526C1FDB}" type="slidenum">
              <a:rPr lang="en-US" smtClean="0"/>
              <a:pPr/>
              <a:t>‹#›</a:t>
            </a:fld>
            <a:endParaRPr lang="en-US"/>
          </a:p>
        </p:txBody>
      </p:sp>
      <p:sp>
        <p:nvSpPr>
          <p:cNvPr id="9" name="Footer Placeholder 4">
            <a:extLst>
              <a:ext uri="{FF2B5EF4-FFF2-40B4-BE49-F238E27FC236}">
                <a16:creationId xmlns:a16="http://schemas.microsoft.com/office/drawing/2014/main" id="{D10077A5-5D45-AA41-8582-FB8E729A7D50}"/>
              </a:ext>
            </a:extLst>
          </p:cNvPr>
          <p:cNvSpPr>
            <a:spLocks noGrp="1"/>
          </p:cNvSpPr>
          <p:nvPr>
            <p:ph type="ftr" sz="quarter" idx="11"/>
          </p:nvPr>
        </p:nvSpPr>
        <p:spPr>
          <a:xfrm>
            <a:off x="4038600" y="6442414"/>
            <a:ext cx="6637284" cy="365125"/>
          </a:xfrm>
          <a:prstGeom prst="rect">
            <a:avLst/>
          </a:prstGeom>
        </p:spPr>
        <p:txBody>
          <a:bodyPr vert="horz" lIns="91440" tIns="45720" rIns="91440" bIns="45720" rtlCol="0" anchor="ctr"/>
          <a:lstStyle>
            <a:lvl1pPr algn="ctr">
              <a:defRPr sz="1100" b="0" i="1">
                <a:solidFill>
                  <a:schemeClr val="bg1"/>
                </a:solidFill>
                <a:latin typeface="Libre Franklin" pitchFamily="2" charset="77"/>
              </a:defRPr>
            </a:lvl1pPr>
          </a:lstStyle>
          <a:p>
            <a:endParaRPr lang="en-US"/>
          </a:p>
        </p:txBody>
      </p:sp>
      <p:sp>
        <p:nvSpPr>
          <p:cNvPr id="13" name="Date Placeholder 3">
            <a:extLst>
              <a:ext uri="{FF2B5EF4-FFF2-40B4-BE49-F238E27FC236}">
                <a16:creationId xmlns:a16="http://schemas.microsoft.com/office/drawing/2014/main" id="{14BE2FA4-6D2B-EF4D-8FC6-E077781A6882}"/>
              </a:ext>
            </a:extLst>
          </p:cNvPr>
          <p:cNvSpPr>
            <a:spLocks noGrp="1"/>
          </p:cNvSpPr>
          <p:nvPr>
            <p:ph type="dt" sz="half" idx="10"/>
          </p:nvPr>
        </p:nvSpPr>
        <p:spPr>
          <a:xfrm>
            <a:off x="2270234" y="6442414"/>
            <a:ext cx="1555533" cy="365125"/>
          </a:xfrm>
          <a:prstGeom prst="rect">
            <a:avLst/>
          </a:prstGeom>
        </p:spPr>
        <p:txBody>
          <a:bodyPr vert="horz" lIns="91440" tIns="45720" rIns="91440" bIns="45720" rtlCol="0" anchor="ctr"/>
          <a:lstStyle>
            <a:lvl1pPr algn="l">
              <a:defRPr sz="1100" b="0" i="0">
                <a:solidFill>
                  <a:schemeClr val="bg1"/>
                </a:solidFill>
                <a:latin typeface="Libre Franklin" pitchFamily="2" charset="77"/>
              </a:defRPr>
            </a:lvl1pPr>
          </a:lstStyle>
          <a:p>
            <a:fld id="{E30C7BD1-1B55-7849-8980-12203D034D8D}" type="datetime1">
              <a:rPr lang="en-US" smtClean="0"/>
              <a:t>9/27/2024</a:t>
            </a:fld>
            <a:endParaRPr lang="en-US"/>
          </a:p>
        </p:txBody>
      </p:sp>
      <p:pic>
        <p:nvPicPr>
          <p:cNvPr id="3" name="Picture 2">
            <a:extLst>
              <a:ext uri="{FF2B5EF4-FFF2-40B4-BE49-F238E27FC236}">
                <a16:creationId xmlns:a16="http://schemas.microsoft.com/office/drawing/2014/main" id="{5595FD3F-2C5B-009A-0999-0C26675B9E70}"/>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7458" y="6419236"/>
            <a:ext cx="1052402" cy="411480"/>
          </a:xfrm>
          <a:prstGeom prst="rect">
            <a:avLst/>
          </a:prstGeom>
        </p:spPr>
      </p:pic>
    </p:spTree>
    <p:extLst>
      <p:ext uri="{BB962C8B-B14F-4D97-AF65-F5344CB8AC3E}">
        <p14:creationId xmlns:p14="http://schemas.microsoft.com/office/powerpoint/2010/main" val="328952084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Natural Backdrop">
    <p:bg>
      <p:bgPr>
        <a:solidFill>
          <a:schemeClr val="bg2"/>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7AD9E21-D871-134A-B86E-1B93F2482955}"/>
              </a:ext>
            </a:extLst>
          </p:cNvPr>
          <p:cNvSpPr>
            <a:spLocks noGrp="1"/>
          </p:cNvSpPr>
          <p:nvPr>
            <p:ph type="title"/>
          </p:nvPr>
        </p:nvSpPr>
        <p:spPr>
          <a:xfrm>
            <a:off x="212835" y="139927"/>
            <a:ext cx="11766331" cy="1325563"/>
          </a:xfrm>
        </p:spPr>
        <p:txBody>
          <a:bodyPr/>
          <a:lstStyle>
            <a:lvl1pPr>
              <a:defRPr b="1">
                <a:solidFill>
                  <a:schemeClr val="tx2"/>
                </a:solidFill>
              </a:defRPr>
            </a:lvl1pPr>
          </a:lstStyle>
          <a:p>
            <a:r>
              <a:rPr lang="en-US"/>
              <a:t>Click to edit Master title style</a:t>
            </a:r>
          </a:p>
        </p:txBody>
      </p:sp>
      <p:sp>
        <p:nvSpPr>
          <p:cNvPr id="7" name="Slide Number Placeholder 5">
            <a:extLst>
              <a:ext uri="{FF2B5EF4-FFF2-40B4-BE49-F238E27FC236}">
                <a16:creationId xmlns:a16="http://schemas.microsoft.com/office/drawing/2014/main" id="{3E22A8C2-6EE9-E148-99AE-A8F88B74E364}"/>
              </a:ext>
            </a:extLst>
          </p:cNvPr>
          <p:cNvSpPr>
            <a:spLocks noGrp="1"/>
          </p:cNvSpPr>
          <p:nvPr>
            <p:ph type="sldNum" sz="quarter" idx="4"/>
          </p:nvPr>
        </p:nvSpPr>
        <p:spPr>
          <a:xfrm>
            <a:off x="11101549" y="6442414"/>
            <a:ext cx="877617" cy="365125"/>
          </a:xfrm>
          <a:prstGeom prst="rect">
            <a:avLst/>
          </a:prstGeom>
        </p:spPr>
        <p:txBody>
          <a:bodyPr vert="horz" lIns="91440" tIns="45720" rIns="91440" bIns="45720" rtlCol="0" anchor="ctr"/>
          <a:lstStyle>
            <a:lvl1pPr algn="ctr">
              <a:defRPr sz="1600" b="1" i="0">
                <a:solidFill>
                  <a:schemeClr val="tx1"/>
                </a:solidFill>
                <a:latin typeface="Libre Franklin Black" pitchFamily="2" charset="77"/>
              </a:defRPr>
            </a:lvl1pPr>
          </a:lstStyle>
          <a:p>
            <a:fld id="{74743CB8-03B1-D240-A0C2-C770526C1FDB}" type="slidenum">
              <a:rPr lang="en-US" smtClean="0"/>
              <a:pPr/>
              <a:t>‹#›</a:t>
            </a:fld>
            <a:endParaRPr lang="en-US"/>
          </a:p>
        </p:txBody>
      </p:sp>
      <p:sp>
        <p:nvSpPr>
          <p:cNvPr id="8" name="Footer Placeholder 4">
            <a:extLst>
              <a:ext uri="{FF2B5EF4-FFF2-40B4-BE49-F238E27FC236}">
                <a16:creationId xmlns:a16="http://schemas.microsoft.com/office/drawing/2014/main" id="{0EA80699-1C09-B94C-A164-31EE20E12CC9}"/>
              </a:ext>
            </a:extLst>
          </p:cNvPr>
          <p:cNvSpPr>
            <a:spLocks noGrp="1"/>
          </p:cNvSpPr>
          <p:nvPr>
            <p:ph type="ftr" sz="quarter" idx="3"/>
          </p:nvPr>
        </p:nvSpPr>
        <p:spPr>
          <a:xfrm>
            <a:off x="4038600" y="6442414"/>
            <a:ext cx="6637284" cy="365125"/>
          </a:xfrm>
          <a:prstGeom prst="rect">
            <a:avLst/>
          </a:prstGeom>
        </p:spPr>
        <p:txBody>
          <a:bodyPr vert="horz" lIns="91440" tIns="45720" rIns="91440" bIns="45720" rtlCol="0" anchor="ctr"/>
          <a:lstStyle>
            <a:lvl1pPr algn="ctr">
              <a:defRPr sz="1100" b="0" i="1">
                <a:solidFill>
                  <a:schemeClr val="tx1"/>
                </a:solidFill>
                <a:latin typeface="Libre Franklin" pitchFamily="2" charset="77"/>
              </a:defRPr>
            </a:lvl1pPr>
          </a:lstStyle>
          <a:p>
            <a:endParaRPr lang="en-US"/>
          </a:p>
        </p:txBody>
      </p:sp>
      <p:sp>
        <p:nvSpPr>
          <p:cNvPr id="10" name="Date Placeholder 3">
            <a:extLst>
              <a:ext uri="{FF2B5EF4-FFF2-40B4-BE49-F238E27FC236}">
                <a16:creationId xmlns:a16="http://schemas.microsoft.com/office/drawing/2014/main" id="{3D5FC5C4-C47E-3745-8027-EA469FD9CB62}"/>
              </a:ext>
            </a:extLst>
          </p:cNvPr>
          <p:cNvSpPr>
            <a:spLocks noGrp="1"/>
          </p:cNvSpPr>
          <p:nvPr>
            <p:ph type="dt" sz="half" idx="2"/>
          </p:nvPr>
        </p:nvSpPr>
        <p:spPr>
          <a:xfrm>
            <a:off x="2270234" y="6442414"/>
            <a:ext cx="1555533" cy="365125"/>
          </a:xfrm>
          <a:prstGeom prst="rect">
            <a:avLst/>
          </a:prstGeom>
        </p:spPr>
        <p:txBody>
          <a:bodyPr vert="horz" lIns="91440" tIns="45720" rIns="91440" bIns="45720" rtlCol="0" anchor="ctr"/>
          <a:lstStyle>
            <a:lvl1pPr algn="l">
              <a:defRPr sz="1100" b="0" i="0">
                <a:solidFill>
                  <a:schemeClr val="tx1"/>
                </a:solidFill>
                <a:latin typeface="Libre Franklin" pitchFamily="2" charset="77"/>
              </a:defRPr>
            </a:lvl1pPr>
          </a:lstStyle>
          <a:p>
            <a:fld id="{B57087B1-89C5-4C48-8AB8-A407B90CED65}" type="datetime1">
              <a:rPr lang="en-US" smtClean="0"/>
              <a:t>9/27/2024</a:t>
            </a:fld>
            <a:endParaRPr lang="en-US"/>
          </a:p>
        </p:txBody>
      </p:sp>
      <p:pic>
        <p:nvPicPr>
          <p:cNvPr id="2" name="Picture 1" descr="A close up of a logo&#10;&#10;Description automatically generated">
            <a:extLst>
              <a:ext uri="{FF2B5EF4-FFF2-40B4-BE49-F238E27FC236}">
                <a16:creationId xmlns:a16="http://schemas.microsoft.com/office/drawing/2014/main" id="{4DF488FC-6005-6F5A-8952-AD8B6491215F}"/>
              </a:ext>
            </a:extLst>
          </p:cNvPr>
          <p:cNvPicPr>
            <a:picLocks noChangeAspect="1"/>
          </p:cNvPicPr>
          <p:nvPr userDrawn="1"/>
        </p:nvPicPr>
        <p:blipFill>
          <a:blip r:embed="rId2" cstate="print">
            <a:alphaModFix/>
            <a:extLst>
              <a:ext uri="{28A0092B-C50C-407E-A947-70E740481C1C}">
                <a14:useLocalDpi xmlns:a14="http://schemas.microsoft.com/office/drawing/2010/main"/>
              </a:ext>
            </a:extLst>
          </a:blip>
          <a:stretch>
            <a:fillRect/>
          </a:stretch>
        </p:blipFill>
        <p:spPr>
          <a:xfrm>
            <a:off x="36000" y="6350400"/>
            <a:ext cx="1151986" cy="504653"/>
          </a:xfrm>
          <a:prstGeom prst="rect">
            <a:avLst/>
          </a:prstGeom>
        </p:spPr>
      </p:pic>
      <p:sp>
        <p:nvSpPr>
          <p:cNvPr id="3" name="Text Placeholder 2">
            <a:extLst>
              <a:ext uri="{FF2B5EF4-FFF2-40B4-BE49-F238E27FC236}">
                <a16:creationId xmlns:a16="http://schemas.microsoft.com/office/drawing/2014/main" id="{52DF55E6-D067-9082-6231-480DB699D97C}"/>
              </a:ext>
            </a:extLst>
          </p:cNvPr>
          <p:cNvSpPr>
            <a:spLocks noGrp="1"/>
          </p:cNvSpPr>
          <p:nvPr>
            <p:ph idx="1"/>
          </p:nvPr>
        </p:nvSpPr>
        <p:spPr>
          <a:xfrm>
            <a:off x="609599" y="1612900"/>
            <a:ext cx="11369565" cy="45640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70946846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ue Backdrop">
    <p:bg>
      <p:bgPr>
        <a:solidFill>
          <a:schemeClr val="accent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204F30B-0DA1-8048-9762-833A2DA9306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4301" y="6406011"/>
            <a:ext cx="1026949" cy="401528"/>
          </a:xfrm>
          <a:prstGeom prst="rect">
            <a:avLst/>
          </a:prstGeom>
        </p:spPr>
      </p:pic>
      <p:sp>
        <p:nvSpPr>
          <p:cNvPr id="8" name="Slide Number Placeholder 5">
            <a:extLst>
              <a:ext uri="{FF2B5EF4-FFF2-40B4-BE49-F238E27FC236}">
                <a16:creationId xmlns:a16="http://schemas.microsoft.com/office/drawing/2014/main" id="{76322989-01C1-E94C-9222-7F9660B60F9A}"/>
              </a:ext>
            </a:extLst>
          </p:cNvPr>
          <p:cNvSpPr>
            <a:spLocks noGrp="1"/>
          </p:cNvSpPr>
          <p:nvPr>
            <p:ph type="sldNum" sz="quarter" idx="4"/>
          </p:nvPr>
        </p:nvSpPr>
        <p:spPr>
          <a:xfrm>
            <a:off x="11101549" y="6442414"/>
            <a:ext cx="877617" cy="365125"/>
          </a:xfrm>
          <a:prstGeom prst="rect">
            <a:avLst/>
          </a:prstGeom>
        </p:spPr>
        <p:txBody>
          <a:bodyPr vert="horz" lIns="91440" tIns="45720" rIns="91440" bIns="45720" rtlCol="0" anchor="ctr"/>
          <a:lstStyle>
            <a:lvl1pPr algn="ctr">
              <a:defRPr sz="1600" b="1" i="0">
                <a:solidFill>
                  <a:schemeClr val="bg2"/>
                </a:solidFill>
                <a:latin typeface="Libre Franklin Black" pitchFamily="2" charset="77"/>
              </a:defRPr>
            </a:lvl1pPr>
          </a:lstStyle>
          <a:p>
            <a:fld id="{74743CB8-03B1-D240-A0C2-C770526C1FDB}" type="slidenum">
              <a:rPr lang="en-US" smtClean="0"/>
              <a:pPr/>
              <a:t>‹#›</a:t>
            </a:fld>
            <a:endParaRPr lang="en-US"/>
          </a:p>
        </p:txBody>
      </p:sp>
      <p:sp>
        <p:nvSpPr>
          <p:cNvPr id="9" name="Footer Placeholder 4">
            <a:extLst>
              <a:ext uri="{FF2B5EF4-FFF2-40B4-BE49-F238E27FC236}">
                <a16:creationId xmlns:a16="http://schemas.microsoft.com/office/drawing/2014/main" id="{83DECC0B-5893-4E46-A296-49C6FA17E7E2}"/>
              </a:ext>
            </a:extLst>
          </p:cNvPr>
          <p:cNvSpPr>
            <a:spLocks noGrp="1"/>
          </p:cNvSpPr>
          <p:nvPr>
            <p:ph type="ftr" sz="quarter" idx="3"/>
          </p:nvPr>
        </p:nvSpPr>
        <p:spPr>
          <a:xfrm>
            <a:off x="4038600" y="6442414"/>
            <a:ext cx="6637284" cy="365125"/>
          </a:xfrm>
          <a:prstGeom prst="rect">
            <a:avLst/>
          </a:prstGeom>
        </p:spPr>
        <p:txBody>
          <a:bodyPr vert="horz" lIns="91440" tIns="45720" rIns="91440" bIns="45720" rtlCol="0" anchor="ctr"/>
          <a:lstStyle>
            <a:lvl1pPr algn="ctr">
              <a:defRPr sz="1100" b="0" i="1">
                <a:solidFill>
                  <a:schemeClr val="bg2"/>
                </a:solidFill>
                <a:latin typeface="Libre Franklin" pitchFamily="2" charset="77"/>
              </a:defRPr>
            </a:lvl1pPr>
          </a:lstStyle>
          <a:p>
            <a:endParaRPr lang="en-US"/>
          </a:p>
        </p:txBody>
      </p:sp>
      <p:sp>
        <p:nvSpPr>
          <p:cNvPr id="10" name="Date Placeholder 3">
            <a:extLst>
              <a:ext uri="{FF2B5EF4-FFF2-40B4-BE49-F238E27FC236}">
                <a16:creationId xmlns:a16="http://schemas.microsoft.com/office/drawing/2014/main" id="{BA7EA2F3-9A7E-CB43-9899-EC3CD8E08003}"/>
              </a:ext>
            </a:extLst>
          </p:cNvPr>
          <p:cNvSpPr>
            <a:spLocks noGrp="1"/>
          </p:cNvSpPr>
          <p:nvPr>
            <p:ph type="dt" sz="half" idx="2"/>
          </p:nvPr>
        </p:nvSpPr>
        <p:spPr>
          <a:xfrm>
            <a:off x="2270234" y="6442414"/>
            <a:ext cx="1555533" cy="365125"/>
          </a:xfrm>
          <a:prstGeom prst="rect">
            <a:avLst/>
          </a:prstGeom>
        </p:spPr>
        <p:txBody>
          <a:bodyPr vert="horz" lIns="91440" tIns="45720" rIns="91440" bIns="45720" rtlCol="0" anchor="ctr"/>
          <a:lstStyle>
            <a:lvl1pPr algn="l">
              <a:defRPr sz="1100" b="0" i="0">
                <a:solidFill>
                  <a:schemeClr val="bg2"/>
                </a:solidFill>
                <a:latin typeface="Libre Franklin" pitchFamily="2" charset="77"/>
              </a:defRPr>
            </a:lvl1pPr>
          </a:lstStyle>
          <a:p>
            <a:fld id="{0F6667D3-13BA-644A-A70F-EAA1B31CA4D2}" type="datetime1">
              <a:rPr lang="en-US" smtClean="0"/>
              <a:t>9/27/2024</a:t>
            </a:fld>
            <a:endParaRPr lang="en-US"/>
          </a:p>
        </p:txBody>
      </p:sp>
      <p:sp>
        <p:nvSpPr>
          <p:cNvPr id="2" name="Text Placeholder 2">
            <a:extLst>
              <a:ext uri="{FF2B5EF4-FFF2-40B4-BE49-F238E27FC236}">
                <a16:creationId xmlns:a16="http://schemas.microsoft.com/office/drawing/2014/main" id="{44F3EB92-AC85-6DDC-0AEE-9C4E820DC31D}"/>
              </a:ext>
            </a:extLst>
          </p:cNvPr>
          <p:cNvSpPr>
            <a:spLocks noGrp="1"/>
          </p:cNvSpPr>
          <p:nvPr>
            <p:ph idx="1"/>
          </p:nvPr>
        </p:nvSpPr>
        <p:spPr>
          <a:xfrm>
            <a:off x="609599" y="1612900"/>
            <a:ext cx="11369565" cy="4564063"/>
          </a:xfrm>
          <a:prstGeom prst="rect">
            <a:avLst/>
          </a:prstGeom>
        </p:spPr>
        <p:txBody>
          <a:bodyPr vert="horz" lIns="91440" tIns="45720" rIns="91440" bIns="45720" rtlCol="0">
            <a:normAutofit/>
          </a:bodyPr>
          <a:lstStyle>
            <a:lvl1pPr>
              <a:defRPr>
                <a:solidFill>
                  <a:schemeClr val="bg2"/>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itle 1">
            <a:extLst>
              <a:ext uri="{FF2B5EF4-FFF2-40B4-BE49-F238E27FC236}">
                <a16:creationId xmlns:a16="http://schemas.microsoft.com/office/drawing/2014/main" id="{6DF8976B-9112-3F21-FFF5-7EB7EE460738}"/>
              </a:ext>
            </a:extLst>
          </p:cNvPr>
          <p:cNvSpPr>
            <a:spLocks noGrp="1"/>
          </p:cNvSpPr>
          <p:nvPr>
            <p:ph type="title"/>
          </p:nvPr>
        </p:nvSpPr>
        <p:spPr>
          <a:xfrm>
            <a:off x="207578" y="136525"/>
            <a:ext cx="11771587" cy="1325563"/>
          </a:xfrm>
        </p:spPr>
        <p:txBody>
          <a:bodyPr/>
          <a:lstStyle>
            <a:lvl1pPr>
              <a:defRPr b="1">
                <a:solidFill>
                  <a:schemeClr val="accent2"/>
                </a:solidFill>
              </a:defRPr>
            </a:lvl1pPr>
          </a:lstStyle>
          <a:p>
            <a:r>
              <a:rPr lang="en-US"/>
              <a:t>Click to edit Master title style</a:t>
            </a:r>
          </a:p>
        </p:txBody>
      </p:sp>
    </p:spTree>
    <p:extLst>
      <p:ext uri="{BB962C8B-B14F-4D97-AF65-F5344CB8AC3E}">
        <p14:creationId xmlns:p14="http://schemas.microsoft.com/office/powerpoint/2010/main" val="35265408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Light Blue backdrop">
    <p:bg>
      <p:bgPr>
        <a:solidFill>
          <a:schemeClr val="accent3"/>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9585D29A-C5C0-A444-81D5-062ED544558E}"/>
              </a:ext>
            </a:extLst>
          </p:cNvPr>
          <p:cNvSpPr>
            <a:spLocks noGrp="1"/>
          </p:cNvSpPr>
          <p:nvPr>
            <p:ph type="title"/>
          </p:nvPr>
        </p:nvSpPr>
        <p:spPr>
          <a:xfrm>
            <a:off x="207578" y="136525"/>
            <a:ext cx="11771587" cy="1325563"/>
          </a:xfrm>
        </p:spPr>
        <p:txBody>
          <a:bodyPr/>
          <a:lstStyle>
            <a:lvl1pPr>
              <a:defRPr b="1">
                <a:solidFill>
                  <a:schemeClr val="tx2"/>
                </a:solidFill>
              </a:defRPr>
            </a:lvl1pPr>
          </a:lstStyle>
          <a:p>
            <a:r>
              <a:rPr lang="en-US"/>
              <a:t>Click to edit Master title style</a:t>
            </a:r>
          </a:p>
        </p:txBody>
      </p:sp>
      <p:sp>
        <p:nvSpPr>
          <p:cNvPr id="8" name="Slide Number Placeholder 5">
            <a:extLst>
              <a:ext uri="{FF2B5EF4-FFF2-40B4-BE49-F238E27FC236}">
                <a16:creationId xmlns:a16="http://schemas.microsoft.com/office/drawing/2014/main" id="{9ADDF9DC-B88E-D14A-BD70-9F551E139937}"/>
              </a:ext>
            </a:extLst>
          </p:cNvPr>
          <p:cNvSpPr>
            <a:spLocks noGrp="1"/>
          </p:cNvSpPr>
          <p:nvPr>
            <p:ph type="sldNum" sz="quarter" idx="4"/>
          </p:nvPr>
        </p:nvSpPr>
        <p:spPr>
          <a:xfrm>
            <a:off x="11101549" y="6442414"/>
            <a:ext cx="877617" cy="365125"/>
          </a:xfrm>
          <a:prstGeom prst="rect">
            <a:avLst/>
          </a:prstGeom>
        </p:spPr>
        <p:txBody>
          <a:bodyPr vert="horz" lIns="91440" tIns="45720" rIns="91440" bIns="45720" rtlCol="0" anchor="ctr"/>
          <a:lstStyle>
            <a:lvl1pPr algn="ctr">
              <a:defRPr sz="1600" b="0" i="0">
                <a:solidFill>
                  <a:schemeClr val="bg2"/>
                </a:solidFill>
                <a:latin typeface="Libre Franklin Black" pitchFamily="2" charset="77"/>
              </a:defRPr>
            </a:lvl1pPr>
          </a:lstStyle>
          <a:p>
            <a:fld id="{74743CB8-03B1-D240-A0C2-C770526C1FDB}" type="slidenum">
              <a:rPr lang="en-US" smtClean="0"/>
              <a:pPr/>
              <a:t>‹#›</a:t>
            </a:fld>
            <a:endParaRPr lang="en-US"/>
          </a:p>
        </p:txBody>
      </p:sp>
      <p:sp>
        <p:nvSpPr>
          <p:cNvPr id="9" name="Footer Placeholder 4">
            <a:extLst>
              <a:ext uri="{FF2B5EF4-FFF2-40B4-BE49-F238E27FC236}">
                <a16:creationId xmlns:a16="http://schemas.microsoft.com/office/drawing/2014/main" id="{4E6E35F7-1176-574C-84DB-0892D649246A}"/>
              </a:ext>
            </a:extLst>
          </p:cNvPr>
          <p:cNvSpPr>
            <a:spLocks noGrp="1"/>
          </p:cNvSpPr>
          <p:nvPr>
            <p:ph type="ftr" sz="quarter" idx="3"/>
          </p:nvPr>
        </p:nvSpPr>
        <p:spPr>
          <a:xfrm>
            <a:off x="4038600" y="6442414"/>
            <a:ext cx="6637284" cy="365125"/>
          </a:xfrm>
          <a:prstGeom prst="rect">
            <a:avLst/>
          </a:prstGeom>
        </p:spPr>
        <p:txBody>
          <a:bodyPr vert="horz" lIns="91440" tIns="45720" rIns="91440" bIns="45720" rtlCol="0" anchor="ctr"/>
          <a:lstStyle>
            <a:lvl1pPr algn="ctr">
              <a:defRPr sz="1100" b="0" i="1">
                <a:solidFill>
                  <a:schemeClr val="bg2"/>
                </a:solidFill>
                <a:latin typeface="Libre Franklin" pitchFamily="2" charset="77"/>
              </a:defRPr>
            </a:lvl1pPr>
          </a:lstStyle>
          <a:p>
            <a:endParaRPr lang="en-US"/>
          </a:p>
        </p:txBody>
      </p:sp>
      <p:sp>
        <p:nvSpPr>
          <p:cNvPr id="10" name="Date Placeholder 3">
            <a:extLst>
              <a:ext uri="{FF2B5EF4-FFF2-40B4-BE49-F238E27FC236}">
                <a16:creationId xmlns:a16="http://schemas.microsoft.com/office/drawing/2014/main" id="{41F6C6C9-06FC-D94C-BD7C-6BC30F431B6F}"/>
              </a:ext>
            </a:extLst>
          </p:cNvPr>
          <p:cNvSpPr>
            <a:spLocks noGrp="1"/>
          </p:cNvSpPr>
          <p:nvPr>
            <p:ph type="dt" sz="half" idx="2"/>
          </p:nvPr>
        </p:nvSpPr>
        <p:spPr>
          <a:xfrm>
            <a:off x="2270234" y="6442414"/>
            <a:ext cx="1555533" cy="365125"/>
          </a:xfrm>
          <a:prstGeom prst="rect">
            <a:avLst/>
          </a:prstGeom>
        </p:spPr>
        <p:txBody>
          <a:bodyPr vert="horz" lIns="91440" tIns="45720" rIns="91440" bIns="45720" rtlCol="0" anchor="ctr"/>
          <a:lstStyle>
            <a:lvl1pPr algn="l">
              <a:defRPr sz="1100" b="0" i="0">
                <a:solidFill>
                  <a:schemeClr val="bg2"/>
                </a:solidFill>
                <a:latin typeface="Libre Franklin" pitchFamily="2" charset="77"/>
              </a:defRPr>
            </a:lvl1pPr>
          </a:lstStyle>
          <a:p>
            <a:fld id="{AF05C9C5-01E9-0944-852B-46FC7EC73E84}" type="datetime1">
              <a:rPr lang="en-US" smtClean="0"/>
              <a:t>9/27/2024</a:t>
            </a:fld>
            <a:endParaRPr lang="en-US"/>
          </a:p>
        </p:txBody>
      </p:sp>
      <p:pic>
        <p:nvPicPr>
          <p:cNvPr id="2" name="Picture 1">
            <a:extLst>
              <a:ext uri="{FF2B5EF4-FFF2-40B4-BE49-F238E27FC236}">
                <a16:creationId xmlns:a16="http://schemas.microsoft.com/office/drawing/2014/main" id="{71D0725D-E369-5C71-909F-D12C0B7FE5B3}"/>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4301" y="6406011"/>
            <a:ext cx="1026949" cy="401528"/>
          </a:xfrm>
          <a:prstGeom prst="rect">
            <a:avLst/>
          </a:prstGeom>
        </p:spPr>
      </p:pic>
      <p:sp>
        <p:nvSpPr>
          <p:cNvPr id="3" name="Text Placeholder 2">
            <a:extLst>
              <a:ext uri="{FF2B5EF4-FFF2-40B4-BE49-F238E27FC236}">
                <a16:creationId xmlns:a16="http://schemas.microsoft.com/office/drawing/2014/main" id="{41ACF60B-785B-C567-EB11-E86432397FA2}"/>
              </a:ext>
            </a:extLst>
          </p:cNvPr>
          <p:cNvSpPr>
            <a:spLocks noGrp="1"/>
          </p:cNvSpPr>
          <p:nvPr>
            <p:ph idx="1"/>
          </p:nvPr>
        </p:nvSpPr>
        <p:spPr>
          <a:xfrm>
            <a:off x="609599" y="1612900"/>
            <a:ext cx="11369565" cy="4564063"/>
          </a:xfrm>
          <a:prstGeom prst="rect">
            <a:avLst/>
          </a:prstGeom>
        </p:spPr>
        <p:txBody>
          <a:bodyPr vert="horz" lIns="91440" tIns="45720" rIns="91440" bIns="45720" rtlCol="0">
            <a:normAutofit/>
          </a:bodyPr>
          <a:lstStyle>
            <a:lvl1pPr>
              <a:defRPr>
                <a:solidFill>
                  <a:schemeClr val="bg2"/>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2213873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Green backdrop">
    <p:bg>
      <p:bgPr>
        <a:solidFill>
          <a:schemeClr val="accent4"/>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824D45D8-AF5E-4647-BB24-7DA76FD1DA98}"/>
              </a:ext>
            </a:extLst>
          </p:cNvPr>
          <p:cNvSpPr>
            <a:spLocks noGrp="1"/>
          </p:cNvSpPr>
          <p:nvPr>
            <p:ph type="title"/>
          </p:nvPr>
        </p:nvSpPr>
        <p:spPr>
          <a:xfrm>
            <a:off x="207578" y="136525"/>
            <a:ext cx="11771587" cy="1325563"/>
          </a:xfrm>
        </p:spPr>
        <p:txBody>
          <a:bodyPr/>
          <a:lstStyle>
            <a:lvl1pPr>
              <a:defRPr b="1">
                <a:solidFill>
                  <a:schemeClr val="accent1"/>
                </a:solidFill>
              </a:defRPr>
            </a:lvl1pPr>
          </a:lstStyle>
          <a:p>
            <a:r>
              <a:rPr lang="en-US"/>
              <a:t>Click to edit Master title style</a:t>
            </a:r>
          </a:p>
        </p:txBody>
      </p:sp>
      <p:sp>
        <p:nvSpPr>
          <p:cNvPr id="8" name="Slide Number Placeholder 5">
            <a:extLst>
              <a:ext uri="{FF2B5EF4-FFF2-40B4-BE49-F238E27FC236}">
                <a16:creationId xmlns:a16="http://schemas.microsoft.com/office/drawing/2014/main" id="{DB35865D-8650-C84E-862C-28682A267625}"/>
              </a:ext>
            </a:extLst>
          </p:cNvPr>
          <p:cNvSpPr>
            <a:spLocks noGrp="1"/>
          </p:cNvSpPr>
          <p:nvPr>
            <p:ph type="sldNum" sz="quarter" idx="4"/>
          </p:nvPr>
        </p:nvSpPr>
        <p:spPr>
          <a:xfrm>
            <a:off x="11101549" y="6442414"/>
            <a:ext cx="877617" cy="365125"/>
          </a:xfrm>
          <a:prstGeom prst="rect">
            <a:avLst/>
          </a:prstGeom>
        </p:spPr>
        <p:txBody>
          <a:bodyPr vert="horz" lIns="91440" tIns="45720" rIns="91440" bIns="45720" rtlCol="0" anchor="ctr"/>
          <a:lstStyle>
            <a:lvl1pPr algn="ctr">
              <a:defRPr sz="1600" b="1" i="0">
                <a:solidFill>
                  <a:schemeClr val="bg2"/>
                </a:solidFill>
                <a:latin typeface="Libre Franklin Black" pitchFamily="2" charset="77"/>
              </a:defRPr>
            </a:lvl1pPr>
          </a:lstStyle>
          <a:p>
            <a:fld id="{74743CB8-03B1-D240-A0C2-C770526C1FDB}" type="slidenum">
              <a:rPr lang="en-US" smtClean="0"/>
              <a:pPr/>
              <a:t>‹#›</a:t>
            </a:fld>
            <a:endParaRPr lang="en-US"/>
          </a:p>
        </p:txBody>
      </p:sp>
      <p:sp>
        <p:nvSpPr>
          <p:cNvPr id="9" name="Footer Placeholder 4">
            <a:extLst>
              <a:ext uri="{FF2B5EF4-FFF2-40B4-BE49-F238E27FC236}">
                <a16:creationId xmlns:a16="http://schemas.microsoft.com/office/drawing/2014/main" id="{33256A77-03CE-0942-A7F7-A681684C1B91}"/>
              </a:ext>
            </a:extLst>
          </p:cNvPr>
          <p:cNvSpPr>
            <a:spLocks noGrp="1"/>
          </p:cNvSpPr>
          <p:nvPr>
            <p:ph type="ftr" sz="quarter" idx="3"/>
          </p:nvPr>
        </p:nvSpPr>
        <p:spPr>
          <a:xfrm>
            <a:off x="4038600" y="6442414"/>
            <a:ext cx="6637284" cy="365125"/>
          </a:xfrm>
          <a:prstGeom prst="rect">
            <a:avLst/>
          </a:prstGeom>
        </p:spPr>
        <p:txBody>
          <a:bodyPr vert="horz" lIns="91440" tIns="45720" rIns="91440" bIns="45720" rtlCol="0" anchor="ctr"/>
          <a:lstStyle>
            <a:lvl1pPr algn="ctr">
              <a:defRPr sz="1100" b="0" i="1">
                <a:solidFill>
                  <a:schemeClr val="bg2"/>
                </a:solidFill>
                <a:latin typeface="Libre Franklin" pitchFamily="2" charset="77"/>
              </a:defRPr>
            </a:lvl1pPr>
          </a:lstStyle>
          <a:p>
            <a:endParaRPr lang="en-US"/>
          </a:p>
        </p:txBody>
      </p:sp>
      <p:sp>
        <p:nvSpPr>
          <p:cNvPr id="10" name="Date Placeholder 3">
            <a:extLst>
              <a:ext uri="{FF2B5EF4-FFF2-40B4-BE49-F238E27FC236}">
                <a16:creationId xmlns:a16="http://schemas.microsoft.com/office/drawing/2014/main" id="{F2E5C234-1CE0-1749-A3A0-277EF274E01B}"/>
              </a:ext>
            </a:extLst>
          </p:cNvPr>
          <p:cNvSpPr>
            <a:spLocks noGrp="1"/>
          </p:cNvSpPr>
          <p:nvPr>
            <p:ph type="dt" sz="half" idx="2"/>
          </p:nvPr>
        </p:nvSpPr>
        <p:spPr>
          <a:xfrm>
            <a:off x="2270234" y="6442414"/>
            <a:ext cx="1555533" cy="365125"/>
          </a:xfrm>
          <a:prstGeom prst="rect">
            <a:avLst/>
          </a:prstGeom>
        </p:spPr>
        <p:txBody>
          <a:bodyPr vert="horz" lIns="91440" tIns="45720" rIns="91440" bIns="45720" rtlCol="0" anchor="ctr"/>
          <a:lstStyle>
            <a:lvl1pPr algn="l">
              <a:defRPr sz="1100" b="0" i="0">
                <a:solidFill>
                  <a:schemeClr val="bg2"/>
                </a:solidFill>
                <a:latin typeface="Libre Franklin" pitchFamily="2" charset="77"/>
              </a:defRPr>
            </a:lvl1pPr>
          </a:lstStyle>
          <a:p>
            <a:fld id="{B0262A67-A95A-C445-B46F-37CAC45543B8}" type="datetime1">
              <a:rPr lang="en-US" smtClean="0"/>
              <a:t>9/27/2024</a:t>
            </a:fld>
            <a:endParaRPr lang="en-US"/>
          </a:p>
        </p:txBody>
      </p:sp>
      <p:pic>
        <p:nvPicPr>
          <p:cNvPr id="2" name="Picture 1">
            <a:extLst>
              <a:ext uri="{FF2B5EF4-FFF2-40B4-BE49-F238E27FC236}">
                <a16:creationId xmlns:a16="http://schemas.microsoft.com/office/drawing/2014/main" id="{303867CA-40CF-CF21-FB09-7D37309C4C9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4301" y="6406011"/>
            <a:ext cx="1026949" cy="401528"/>
          </a:xfrm>
          <a:prstGeom prst="rect">
            <a:avLst/>
          </a:prstGeom>
        </p:spPr>
      </p:pic>
      <p:sp>
        <p:nvSpPr>
          <p:cNvPr id="3" name="Text Placeholder 2">
            <a:extLst>
              <a:ext uri="{FF2B5EF4-FFF2-40B4-BE49-F238E27FC236}">
                <a16:creationId xmlns:a16="http://schemas.microsoft.com/office/drawing/2014/main" id="{27FA5B33-B07C-3A9A-5A95-A7B9A5D737C1}"/>
              </a:ext>
            </a:extLst>
          </p:cNvPr>
          <p:cNvSpPr>
            <a:spLocks noGrp="1"/>
          </p:cNvSpPr>
          <p:nvPr>
            <p:ph idx="1"/>
          </p:nvPr>
        </p:nvSpPr>
        <p:spPr>
          <a:xfrm>
            <a:off x="609599" y="1612900"/>
            <a:ext cx="11369565" cy="4564063"/>
          </a:xfrm>
          <a:prstGeom prst="rect">
            <a:avLst/>
          </a:prstGeom>
        </p:spPr>
        <p:txBody>
          <a:bodyPr vert="horz" lIns="91440" tIns="45720" rIns="91440" bIns="45720" rtlCol="0">
            <a:normAutofit/>
          </a:bodyPr>
          <a:lstStyle>
            <a:lvl1pPr>
              <a:defRPr>
                <a:solidFill>
                  <a:schemeClr val="bg2"/>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0978432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Orange Backdrop">
    <p:bg>
      <p:bgPr>
        <a:solidFill>
          <a:schemeClr val="accent2"/>
        </a:solidFill>
        <a:effectLst/>
      </p:bgPr>
    </p:bg>
    <p:spTree>
      <p:nvGrpSpPr>
        <p:cNvPr id="1" name=""/>
        <p:cNvGrpSpPr/>
        <p:nvPr/>
      </p:nvGrpSpPr>
      <p:grpSpPr>
        <a:xfrm>
          <a:off x="0" y="0"/>
          <a:ext cx="0" cy="0"/>
          <a:chOff x="0" y="0"/>
          <a:chExt cx="0" cy="0"/>
        </a:xfrm>
      </p:grpSpPr>
      <p:pic>
        <p:nvPicPr>
          <p:cNvPr id="6" name="Picture 5" descr="A close up of a logo&#10;&#10;Description automatically generated">
            <a:extLst>
              <a:ext uri="{FF2B5EF4-FFF2-40B4-BE49-F238E27FC236}">
                <a16:creationId xmlns:a16="http://schemas.microsoft.com/office/drawing/2014/main" id="{DD1B1BB8-DB9D-0F41-9138-BD11EFE63D37}"/>
              </a:ext>
            </a:extLst>
          </p:cNvPr>
          <p:cNvPicPr>
            <a:picLocks noChangeAspect="1"/>
          </p:cNvPicPr>
          <p:nvPr userDrawn="1"/>
        </p:nvPicPr>
        <p:blipFill>
          <a:blip r:embed="rId2" cstate="print">
            <a:alphaModFix/>
            <a:extLst>
              <a:ext uri="{28A0092B-C50C-407E-A947-70E740481C1C}">
                <a14:useLocalDpi xmlns:a14="http://schemas.microsoft.com/office/drawing/2010/main"/>
              </a:ext>
            </a:extLst>
          </a:blip>
          <a:stretch>
            <a:fillRect/>
          </a:stretch>
        </p:blipFill>
        <p:spPr>
          <a:xfrm>
            <a:off x="36000" y="6350400"/>
            <a:ext cx="1151986" cy="504653"/>
          </a:xfrm>
          <a:prstGeom prst="rect">
            <a:avLst/>
          </a:prstGeom>
        </p:spPr>
      </p:pic>
      <p:sp>
        <p:nvSpPr>
          <p:cNvPr id="9" name="Title 1">
            <a:extLst>
              <a:ext uri="{FF2B5EF4-FFF2-40B4-BE49-F238E27FC236}">
                <a16:creationId xmlns:a16="http://schemas.microsoft.com/office/drawing/2014/main" id="{53BB8D5E-9C61-D04D-92AC-1778BD1FDDCE}"/>
              </a:ext>
            </a:extLst>
          </p:cNvPr>
          <p:cNvSpPr>
            <a:spLocks noGrp="1"/>
          </p:cNvSpPr>
          <p:nvPr>
            <p:ph type="title"/>
          </p:nvPr>
        </p:nvSpPr>
        <p:spPr>
          <a:xfrm>
            <a:off x="212835" y="139927"/>
            <a:ext cx="11766331" cy="1325563"/>
          </a:xfrm>
        </p:spPr>
        <p:txBody>
          <a:bodyPr/>
          <a:lstStyle>
            <a:lvl1pPr>
              <a:defRPr b="1">
                <a:solidFill>
                  <a:schemeClr val="tx1"/>
                </a:solidFill>
              </a:defRPr>
            </a:lvl1pPr>
          </a:lstStyle>
          <a:p>
            <a:r>
              <a:rPr lang="en-US"/>
              <a:t>Click to edit Master title style</a:t>
            </a:r>
          </a:p>
        </p:txBody>
      </p:sp>
      <p:sp>
        <p:nvSpPr>
          <p:cNvPr id="7" name="Slide Number Placeholder 5">
            <a:extLst>
              <a:ext uri="{FF2B5EF4-FFF2-40B4-BE49-F238E27FC236}">
                <a16:creationId xmlns:a16="http://schemas.microsoft.com/office/drawing/2014/main" id="{D09BE48A-C01E-5642-AB1A-89B288240D43}"/>
              </a:ext>
            </a:extLst>
          </p:cNvPr>
          <p:cNvSpPr>
            <a:spLocks noGrp="1"/>
          </p:cNvSpPr>
          <p:nvPr>
            <p:ph type="sldNum" sz="quarter" idx="4"/>
          </p:nvPr>
        </p:nvSpPr>
        <p:spPr>
          <a:xfrm>
            <a:off x="11101549" y="6442414"/>
            <a:ext cx="877617" cy="365125"/>
          </a:xfrm>
          <a:prstGeom prst="rect">
            <a:avLst/>
          </a:prstGeom>
        </p:spPr>
        <p:txBody>
          <a:bodyPr vert="horz" lIns="91440" tIns="45720" rIns="91440" bIns="45720" rtlCol="0" anchor="ctr"/>
          <a:lstStyle>
            <a:lvl1pPr algn="ctr">
              <a:defRPr sz="1600" b="1" i="0">
                <a:solidFill>
                  <a:schemeClr val="tx1"/>
                </a:solidFill>
                <a:latin typeface="Libre Franklin Black" pitchFamily="2" charset="77"/>
              </a:defRPr>
            </a:lvl1pPr>
          </a:lstStyle>
          <a:p>
            <a:fld id="{74743CB8-03B1-D240-A0C2-C770526C1FDB}" type="slidenum">
              <a:rPr lang="en-US" smtClean="0"/>
              <a:pPr/>
              <a:t>‹#›</a:t>
            </a:fld>
            <a:endParaRPr lang="en-US"/>
          </a:p>
        </p:txBody>
      </p:sp>
      <p:sp>
        <p:nvSpPr>
          <p:cNvPr id="8" name="Footer Placeholder 4">
            <a:extLst>
              <a:ext uri="{FF2B5EF4-FFF2-40B4-BE49-F238E27FC236}">
                <a16:creationId xmlns:a16="http://schemas.microsoft.com/office/drawing/2014/main" id="{7797EE07-432B-F246-A19B-7E6F210FFDDE}"/>
              </a:ext>
            </a:extLst>
          </p:cNvPr>
          <p:cNvSpPr>
            <a:spLocks noGrp="1"/>
          </p:cNvSpPr>
          <p:nvPr>
            <p:ph type="ftr" sz="quarter" idx="3"/>
          </p:nvPr>
        </p:nvSpPr>
        <p:spPr>
          <a:xfrm>
            <a:off x="4038600" y="6442414"/>
            <a:ext cx="6637284" cy="365125"/>
          </a:xfrm>
          <a:prstGeom prst="rect">
            <a:avLst/>
          </a:prstGeom>
        </p:spPr>
        <p:txBody>
          <a:bodyPr vert="horz" lIns="91440" tIns="45720" rIns="91440" bIns="45720" rtlCol="0" anchor="ctr"/>
          <a:lstStyle>
            <a:lvl1pPr algn="ctr">
              <a:defRPr sz="1100" b="0" i="1">
                <a:solidFill>
                  <a:schemeClr val="tx1"/>
                </a:solidFill>
                <a:latin typeface="Libre Franklin" pitchFamily="2" charset="77"/>
              </a:defRPr>
            </a:lvl1pPr>
          </a:lstStyle>
          <a:p>
            <a:endParaRPr lang="en-US"/>
          </a:p>
        </p:txBody>
      </p:sp>
      <p:sp>
        <p:nvSpPr>
          <p:cNvPr id="10" name="Date Placeholder 3">
            <a:extLst>
              <a:ext uri="{FF2B5EF4-FFF2-40B4-BE49-F238E27FC236}">
                <a16:creationId xmlns:a16="http://schemas.microsoft.com/office/drawing/2014/main" id="{BB8513CE-634F-9B47-8669-61648C8445B0}"/>
              </a:ext>
            </a:extLst>
          </p:cNvPr>
          <p:cNvSpPr>
            <a:spLocks noGrp="1"/>
          </p:cNvSpPr>
          <p:nvPr>
            <p:ph type="dt" sz="half" idx="2"/>
          </p:nvPr>
        </p:nvSpPr>
        <p:spPr>
          <a:xfrm>
            <a:off x="2270234" y="6442414"/>
            <a:ext cx="1555533" cy="365125"/>
          </a:xfrm>
          <a:prstGeom prst="rect">
            <a:avLst/>
          </a:prstGeom>
        </p:spPr>
        <p:txBody>
          <a:bodyPr vert="horz" lIns="91440" tIns="45720" rIns="91440" bIns="45720" rtlCol="0" anchor="ctr"/>
          <a:lstStyle>
            <a:lvl1pPr algn="l">
              <a:defRPr sz="1100" b="0" i="0">
                <a:solidFill>
                  <a:schemeClr val="tx1"/>
                </a:solidFill>
                <a:latin typeface="Libre Franklin" pitchFamily="2" charset="77"/>
              </a:defRPr>
            </a:lvl1pPr>
          </a:lstStyle>
          <a:p>
            <a:fld id="{89655031-04CB-4E47-A3F2-6D368CDBB47A}" type="datetime1">
              <a:rPr lang="en-US" smtClean="0"/>
              <a:t>9/27/2024</a:t>
            </a:fld>
            <a:endParaRPr lang="en-US"/>
          </a:p>
        </p:txBody>
      </p:sp>
      <p:sp>
        <p:nvSpPr>
          <p:cNvPr id="2" name="Text Placeholder 2">
            <a:extLst>
              <a:ext uri="{FF2B5EF4-FFF2-40B4-BE49-F238E27FC236}">
                <a16:creationId xmlns:a16="http://schemas.microsoft.com/office/drawing/2014/main" id="{8E21AE4B-BE1E-4E80-4365-9FDA2AD14448}"/>
              </a:ext>
            </a:extLst>
          </p:cNvPr>
          <p:cNvSpPr>
            <a:spLocks noGrp="1"/>
          </p:cNvSpPr>
          <p:nvPr>
            <p:ph idx="1"/>
          </p:nvPr>
        </p:nvSpPr>
        <p:spPr>
          <a:xfrm>
            <a:off x="609599" y="1612900"/>
            <a:ext cx="11369565" cy="4564063"/>
          </a:xfrm>
          <a:prstGeom prst="rect">
            <a:avLst/>
          </a:prstGeom>
        </p:spPr>
        <p:txBody>
          <a:bodyPr vert="horz" lIns="91440" tIns="45720" rIns="91440" bIns="45720" rtlCol="0">
            <a:normAutofit/>
          </a:bodyPr>
          <a:lstStyle>
            <a:lvl1pPr>
              <a:defRPr>
                <a:solidFill>
                  <a:schemeClr val="bg2"/>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7207291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arbon Backdrop">
    <p:bg>
      <p:bgPr>
        <a:solidFill>
          <a:schemeClr val="tx1">
            <a:alpha val="93000"/>
          </a:schemeClr>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824D45D8-AF5E-4647-BB24-7DA76FD1DA98}"/>
              </a:ext>
            </a:extLst>
          </p:cNvPr>
          <p:cNvSpPr>
            <a:spLocks noGrp="1"/>
          </p:cNvSpPr>
          <p:nvPr>
            <p:ph type="title"/>
          </p:nvPr>
        </p:nvSpPr>
        <p:spPr>
          <a:xfrm>
            <a:off x="207578" y="136525"/>
            <a:ext cx="11771587" cy="1325563"/>
          </a:xfrm>
        </p:spPr>
        <p:txBody>
          <a:bodyPr/>
          <a:lstStyle>
            <a:lvl1pPr>
              <a:defRPr b="1">
                <a:solidFill>
                  <a:schemeClr val="accent2"/>
                </a:solidFill>
              </a:defRPr>
            </a:lvl1pPr>
          </a:lstStyle>
          <a:p>
            <a:r>
              <a:rPr lang="en-US"/>
              <a:t>Click to edit Master title style</a:t>
            </a:r>
          </a:p>
        </p:txBody>
      </p:sp>
      <p:sp>
        <p:nvSpPr>
          <p:cNvPr id="8" name="Slide Number Placeholder 5">
            <a:extLst>
              <a:ext uri="{FF2B5EF4-FFF2-40B4-BE49-F238E27FC236}">
                <a16:creationId xmlns:a16="http://schemas.microsoft.com/office/drawing/2014/main" id="{8DD9888C-9DE5-9249-8A08-C2D5A5A34F26}"/>
              </a:ext>
            </a:extLst>
          </p:cNvPr>
          <p:cNvSpPr>
            <a:spLocks noGrp="1"/>
          </p:cNvSpPr>
          <p:nvPr>
            <p:ph type="sldNum" sz="quarter" idx="4"/>
          </p:nvPr>
        </p:nvSpPr>
        <p:spPr>
          <a:xfrm>
            <a:off x="11101549" y="6442414"/>
            <a:ext cx="877617" cy="365125"/>
          </a:xfrm>
          <a:prstGeom prst="rect">
            <a:avLst/>
          </a:prstGeom>
        </p:spPr>
        <p:txBody>
          <a:bodyPr vert="horz" lIns="91440" tIns="45720" rIns="91440" bIns="45720" rtlCol="0" anchor="ctr"/>
          <a:lstStyle>
            <a:lvl1pPr algn="ctr">
              <a:defRPr sz="1600" b="1" i="0">
                <a:solidFill>
                  <a:schemeClr val="bg2"/>
                </a:solidFill>
                <a:latin typeface="Libre Franklin Black" pitchFamily="2" charset="77"/>
              </a:defRPr>
            </a:lvl1pPr>
          </a:lstStyle>
          <a:p>
            <a:fld id="{74743CB8-03B1-D240-A0C2-C770526C1FDB}" type="slidenum">
              <a:rPr lang="en-US" smtClean="0"/>
              <a:pPr/>
              <a:t>‹#›</a:t>
            </a:fld>
            <a:endParaRPr lang="en-US"/>
          </a:p>
        </p:txBody>
      </p:sp>
      <p:sp>
        <p:nvSpPr>
          <p:cNvPr id="9" name="Footer Placeholder 4">
            <a:extLst>
              <a:ext uri="{FF2B5EF4-FFF2-40B4-BE49-F238E27FC236}">
                <a16:creationId xmlns:a16="http://schemas.microsoft.com/office/drawing/2014/main" id="{33B30CAC-E896-754E-9ECB-54201D8EBEA1}"/>
              </a:ext>
            </a:extLst>
          </p:cNvPr>
          <p:cNvSpPr>
            <a:spLocks noGrp="1"/>
          </p:cNvSpPr>
          <p:nvPr>
            <p:ph type="ftr" sz="quarter" idx="3"/>
          </p:nvPr>
        </p:nvSpPr>
        <p:spPr>
          <a:xfrm>
            <a:off x="4038600" y="6442414"/>
            <a:ext cx="6637284" cy="365125"/>
          </a:xfrm>
          <a:prstGeom prst="rect">
            <a:avLst/>
          </a:prstGeom>
        </p:spPr>
        <p:txBody>
          <a:bodyPr vert="horz" lIns="91440" tIns="45720" rIns="91440" bIns="45720" rtlCol="0" anchor="ctr"/>
          <a:lstStyle>
            <a:lvl1pPr algn="ctr">
              <a:defRPr sz="1100" b="0" i="1">
                <a:solidFill>
                  <a:schemeClr val="bg2"/>
                </a:solidFill>
                <a:latin typeface="Libre Franklin" pitchFamily="2" charset="77"/>
              </a:defRPr>
            </a:lvl1pPr>
          </a:lstStyle>
          <a:p>
            <a:endParaRPr lang="en-US"/>
          </a:p>
        </p:txBody>
      </p:sp>
      <p:sp>
        <p:nvSpPr>
          <p:cNvPr id="10" name="Date Placeholder 3">
            <a:extLst>
              <a:ext uri="{FF2B5EF4-FFF2-40B4-BE49-F238E27FC236}">
                <a16:creationId xmlns:a16="http://schemas.microsoft.com/office/drawing/2014/main" id="{7C284100-BD53-ED4E-8E01-EC5EE0F03EE5}"/>
              </a:ext>
            </a:extLst>
          </p:cNvPr>
          <p:cNvSpPr>
            <a:spLocks noGrp="1"/>
          </p:cNvSpPr>
          <p:nvPr>
            <p:ph type="dt" sz="half" idx="2"/>
          </p:nvPr>
        </p:nvSpPr>
        <p:spPr>
          <a:xfrm>
            <a:off x="2270234" y="6442414"/>
            <a:ext cx="1555533" cy="365125"/>
          </a:xfrm>
          <a:prstGeom prst="rect">
            <a:avLst/>
          </a:prstGeom>
        </p:spPr>
        <p:txBody>
          <a:bodyPr vert="horz" lIns="91440" tIns="45720" rIns="91440" bIns="45720" rtlCol="0" anchor="ctr"/>
          <a:lstStyle>
            <a:lvl1pPr algn="l">
              <a:defRPr sz="1100" b="0" i="0">
                <a:solidFill>
                  <a:schemeClr val="bg2"/>
                </a:solidFill>
                <a:latin typeface="Libre Franklin" pitchFamily="2" charset="77"/>
              </a:defRPr>
            </a:lvl1pPr>
          </a:lstStyle>
          <a:p>
            <a:fld id="{CA2064BA-3E40-5F45-A4E3-7121DCF04726}" type="datetime1">
              <a:rPr lang="en-US" smtClean="0"/>
              <a:t>9/27/2024</a:t>
            </a:fld>
            <a:endParaRPr lang="en-US"/>
          </a:p>
        </p:txBody>
      </p:sp>
      <p:pic>
        <p:nvPicPr>
          <p:cNvPr id="2" name="Picture 1">
            <a:extLst>
              <a:ext uri="{FF2B5EF4-FFF2-40B4-BE49-F238E27FC236}">
                <a16:creationId xmlns:a16="http://schemas.microsoft.com/office/drawing/2014/main" id="{574F7913-A99A-7138-9F73-720C861B1E2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4301" y="6406011"/>
            <a:ext cx="1026949" cy="401528"/>
          </a:xfrm>
          <a:prstGeom prst="rect">
            <a:avLst/>
          </a:prstGeom>
        </p:spPr>
      </p:pic>
      <p:sp>
        <p:nvSpPr>
          <p:cNvPr id="3" name="Text Placeholder 2">
            <a:extLst>
              <a:ext uri="{FF2B5EF4-FFF2-40B4-BE49-F238E27FC236}">
                <a16:creationId xmlns:a16="http://schemas.microsoft.com/office/drawing/2014/main" id="{77DD4158-7112-9704-FA82-E419741555D4}"/>
              </a:ext>
            </a:extLst>
          </p:cNvPr>
          <p:cNvSpPr>
            <a:spLocks noGrp="1"/>
          </p:cNvSpPr>
          <p:nvPr>
            <p:ph idx="1"/>
          </p:nvPr>
        </p:nvSpPr>
        <p:spPr>
          <a:xfrm>
            <a:off x="609599" y="1612900"/>
            <a:ext cx="11369565" cy="4564063"/>
          </a:xfrm>
          <a:prstGeom prst="rect">
            <a:avLst/>
          </a:prstGeom>
        </p:spPr>
        <p:txBody>
          <a:bodyPr vert="horz" lIns="91440" tIns="45720" rIns="91440" bIns="45720" rtlCol="0">
            <a:normAutofit/>
          </a:bodyPr>
          <a:lstStyle>
            <a:lvl1pPr>
              <a:defRPr>
                <a:solidFill>
                  <a:schemeClr val="bg2"/>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666802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6B453A-423A-3249-A001-C2D6E9FFDF8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DDA2B21-2698-CA4A-8F1A-F4CD65EAA96E}"/>
              </a:ext>
            </a:extLst>
          </p:cNvPr>
          <p:cNvSpPr>
            <a:spLocks noGrp="1"/>
          </p:cNvSpPr>
          <p:nvPr>
            <p:ph idx="1"/>
          </p:nvPr>
        </p:nvSpPr>
        <p:spPr>
          <a:xfrm>
            <a:off x="591671" y="1629675"/>
            <a:ext cx="11387494" cy="4645152"/>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Slide Number Placeholder 5">
            <a:extLst>
              <a:ext uri="{FF2B5EF4-FFF2-40B4-BE49-F238E27FC236}">
                <a16:creationId xmlns:a16="http://schemas.microsoft.com/office/drawing/2014/main" id="{4D103FF9-8030-0441-9E6D-03B14ABF9BDA}"/>
              </a:ext>
            </a:extLst>
          </p:cNvPr>
          <p:cNvSpPr>
            <a:spLocks noGrp="1"/>
          </p:cNvSpPr>
          <p:nvPr>
            <p:ph type="sldNum" sz="quarter" idx="12"/>
          </p:nvPr>
        </p:nvSpPr>
        <p:spPr>
          <a:xfrm>
            <a:off x="11101549" y="6442414"/>
            <a:ext cx="877617" cy="365125"/>
          </a:xfrm>
          <a:prstGeom prst="rect">
            <a:avLst/>
          </a:prstGeom>
        </p:spPr>
        <p:txBody>
          <a:bodyPr vert="horz" lIns="91440" tIns="45720" rIns="91440" bIns="45720" rtlCol="0" anchor="ctr"/>
          <a:lstStyle>
            <a:lvl1pPr algn="ctr">
              <a:defRPr sz="1600" b="1" i="0">
                <a:solidFill>
                  <a:schemeClr val="tx1"/>
                </a:solidFill>
                <a:latin typeface="Libre Franklin Black" pitchFamily="2" charset="77"/>
              </a:defRPr>
            </a:lvl1pPr>
          </a:lstStyle>
          <a:p>
            <a:fld id="{74743CB8-03B1-D240-A0C2-C770526C1FDB}" type="slidenum">
              <a:rPr lang="en-US" smtClean="0"/>
              <a:pPr/>
              <a:t>‹#›</a:t>
            </a:fld>
            <a:endParaRPr lang="en-US"/>
          </a:p>
        </p:txBody>
      </p:sp>
      <p:sp>
        <p:nvSpPr>
          <p:cNvPr id="12" name="Footer Placeholder 4">
            <a:extLst>
              <a:ext uri="{FF2B5EF4-FFF2-40B4-BE49-F238E27FC236}">
                <a16:creationId xmlns:a16="http://schemas.microsoft.com/office/drawing/2014/main" id="{5DEFF256-0A1A-E646-A221-886DD067C9A9}"/>
              </a:ext>
            </a:extLst>
          </p:cNvPr>
          <p:cNvSpPr>
            <a:spLocks noGrp="1"/>
          </p:cNvSpPr>
          <p:nvPr>
            <p:ph type="ftr" sz="quarter" idx="11"/>
          </p:nvPr>
        </p:nvSpPr>
        <p:spPr>
          <a:xfrm>
            <a:off x="4038600" y="6442414"/>
            <a:ext cx="6637284" cy="365125"/>
          </a:xfrm>
          <a:prstGeom prst="rect">
            <a:avLst/>
          </a:prstGeom>
        </p:spPr>
        <p:txBody>
          <a:bodyPr vert="horz" lIns="91440" tIns="45720" rIns="91440" bIns="45720" rtlCol="0" anchor="ctr"/>
          <a:lstStyle>
            <a:lvl1pPr algn="ctr">
              <a:defRPr sz="1100" b="0" i="1">
                <a:solidFill>
                  <a:schemeClr val="bg1"/>
                </a:solidFill>
                <a:latin typeface="Libre Franklin" pitchFamily="2" charset="77"/>
              </a:defRPr>
            </a:lvl1pPr>
          </a:lstStyle>
          <a:p>
            <a:endParaRPr lang="en-US"/>
          </a:p>
        </p:txBody>
      </p:sp>
      <p:sp>
        <p:nvSpPr>
          <p:cNvPr id="11" name="Date Placeholder 3">
            <a:extLst>
              <a:ext uri="{FF2B5EF4-FFF2-40B4-BE49-F238E27FC236}">
                <a16:creationId xmlns:a16="http://schemas.microsoft.com/office/drawing/2014/main" id="{51976A10-74B4-7043-8A99-2BB9B3D840C4}"/>
              </a:ext>
            </a:extLst>
          </p:cNvPr>
          <p:cNvSpPr>
            <a:spLocks noGrp="1"/>
          </p:cNvSpPr>
          <p:nvPr>
            <p:ph type="dt" sz="half" idx="10"/>
          </p:nvPr>
        </p:nvSpPr>
        <p:spPr>
          <a:xfrm>
            <a:off x="2270234" y="6442414"/>
            <a:ext cx="1555533" cy="365125"/>
          </a:xfrm>
          <a:prstGeom prst="rect">
            <a:avLst/>
          </a:prstGeom>
        </p:spPr>
        <p:txBody>
          <a:bodyPr vert="horz" lIns="91440" tIns="45720" rIns="91440" bIns="45720" rtlCol="0" anchor="ctr"/>
          <a:lstStyle>
            <a:lvl1pPr algn="l">
              <a:defRPr sz="1100" b="0" i="0">
                <a:solidFill>
                  <a:schemeClr val="bg1"/>
                </a:solidFill>
                <a:latin typeface="Libre Franklin" pitchFamily="2" charset="77"/>
              </a:defRPr>
            </a:lvl1pPr>
          </a:lstStyle>
          <a:p>
            <a:fld id="{B077188F-4E01-1D4B-842A-A925306D5A05}" type="datetime1">
              <a:rPr lang="en-US" smtClean="0"/>
              <a:t>9/27/2024</a:t>
            </a:fld>
            <a:endParaRPr lang="en-US"/>
          </a:p>
        </p:txBody>
      </p:sp>
      <p:pic>
        <p:nvPicPr>
          <p:cNvPr id="4" name="Picture 3">
            <a:extLst>
              <a:ext uri="{FF2B5EF4-FFF2-40B4-BE49-F238E27FC236}">
                <a16:creationId xmlns:a16="http://schemas.microsoft.com/office/drawing/2014/main" id="{6D104208-BF51-5780-6852-A03709D9CC93}"/>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7458" y="6419236"/>
            <a:ext cx="1052402" cy="411480"/>
          </a:xfrm>
          <a:prstGeom prst="rect">
            <a:avLst/>
          </a:prstGeom>
        </p:spPr>
      </p:pic>
    </p:spTree>
    <p:extLst>
      <p:ext uri="{BB962C8B-B14F-4D97-AF65-F5344CB8AC3E}">
        <p14:creationId xmlns:p14="http://schemas.microsoft.com/office/powerpoint/2010/main" val="226593740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Feature, Blue sidebar">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6E9D033-5E4A-B665-F0E4-FD119255FF85}"/>
              </a:ext>
            </a:extLst>
          </p:cNvPr>
          <p:cNvSpPr/>
          <p:nvPr userDrawn="1"/>
        </p:nvSpPr>
        <p:spPr>
          <a:xfrm>
            <a:off x="0" y="0"/>
            <a:ext cx="126187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4204F30B-0DA1-8048-9762-833A2DA9306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4301" y="6406011"/>
            <a:ext cx="1026949" cy="401528"/>
          </a:xfrm>
          <a:prstGeom prst="rect">
            <a:avLst/>
          </a:prstGeom>
        </p:spPr>
      </p:pic>
      <p:sp>
        <p:nvSpPr>
          <p:cNvPr id="7" name="Title 1">
            <a:extLst>
              <a:ext uri="{FF2B5EF4-FFF2-40B4-BE49-F238E27FC236}">
                <a16:creationId xmlns:a16="http://schemas.microsoft.com/office/drawing/2014/main" id="{70796A5D-90F4-1446-819B-05F02DE8D1BE}"/>
              </a:ext>
            </a:extLst>
          </p:cNvPr>
          <p:cNvSpPr>
            <a:spLocks noGrp="1"/>
          </p:cNvSpPr>
          <p:nvPr>
            <p:ph type="title"/>
          </p:nvPr>
        </p:nvSpPr>
        <p:spPr>
          <a:xfrm rot="16200000">
            <a:off x="-2426308" y="2713221"/>
            <a:ext cx="6124207" cy="1008660"/>
          </a:xfrm>
        </p:spPr>
        <p:txBody>
          <a:bodyPr/>
          <a:lstStyle>
            <a:lvl1pPr algn="ctr">
              <a:defRPr b="1">
                <a:solidFill>
                  <a:schemeClr val="accent2"/>
                </a:solidFill>
              </a:defRPr>
            </a:lvl1pPr>
          </a:lstStyle>
          <a:p>
            <a:r>
              <a:rPr lang="en-US"/>
              <a:t>Click to edit Master title style</a:t>
            </a:r>
          </a:p>
        </p:txBody>
      </p:sp>
      <p:sp>
        <p:nvSpPr>
          <p:cNvPr id="8" name="Slide Number Placeholder 5">
            <a:extLst>
              <a:ext uri="{FF2B5EF4-FFF2-40B4-BE49-F238E27FC236}">
                <a16:creationId xmlns:a16="http://schemas.microsoft.com/office/drawing/2014/main" id="{76322989-01C1-E94C-9222-7F9660B60F9A}"/>
              </a:ext>
            </a:extLst>
          </p:cNvPr>
          <p:cNvSpPr>
            <a:spLocks noGrp="1"/>
          </p:cNvSpPr>
          <p:nvPr>
            <p:ph type="sldNum" sz="quarter" idx="4"/>
          </p:nvPr>
        </p:nvSpPr>
        <p:spPr>
          <a:xfrm>
            <a:off x="11101549" y="6442414"/>
            <a:ext cx="877617" cy="365125"/>
          </a:xfrm>
          <a:prstGeom prst="rect">
            <a:avLst/>
          </a:prstGeom>
        </p:spPr>
        <p:txBody>
          <a:bodyPr vert="horz" lIns="91440" tIns="45720" rIns="91440" bIns="45720" rtlCol="0" anchor="ctr"/>
          <a:lstStyle>
            <a:lvl1pPr algn="ctr">
              <a:defRPr sz="1600" b="1" i="0">
                <a:solidFill>
                  <a:schemeClr val="tx1"/>
                </a:solidFill>
                <a:latin typeface="Libre Franklin Black" pitchFamily="2" charset="77"/>
              </a:defRPr>
            </a:lvl1pPr>
          </a:lstStyle>
          <a:p>
            <a:fld id="{74743CB8-03B1-D240-A0C2-C770526C1FDB}" type="slidenum">
              <a:rPr lang="en-US" smtClean="0"/>
              <a:pPr/>
              <a:t>‹#›</a:t>
            </a:fld>
            <a:endParaRPr lang="en-US"/>
          </a:p>
        </p:txBody>
      </p:sp>
      <p:sp>
        <p:nvSpPr>
          <p:cNvPr id="9" name="Footer Placeholder 4">
            <a:extLst>
              <a:ext uri="{FF2B5EF4-FFF2-40B4-BE49-F238E27FC236}">
                <a16:creationId xmlns:a16="http://schemas.microsoft.com/office/drawing/2014/main" id="{83DECC0B-5893-4E46-A296-49C6FA17E7E2}"/>
              </a:ext>
            </a:extLst>
          </p:cNvPr>
          <p:cNvSpPr>
            <a:spLocks noGrp="1"/>
          </p:cNvSpPr>
          <p:nvPr>
            <p:ph type="ftr" sz="quarter" idx="3"/>
          </p:nvPr>
        </p:nvSpPr>
        <p:spPr>
          <a:xfrm>
            <a:off x="4038600" y="6442414"/>
            <a:ext cx="6637284" cy="365125"/>
          </a:xfrm>
          <a:prstGeom prst="rect">
            <a:avLst/>
          </a:prstGeom>
        </p:spPr>
        <p:txBody>
          <a:bodyPr vert="horz" lIns="91440" tIns="45720" rIns="91440" bIns="45720" rtlCol="0" anchor="ctr"/>
          <a:lstStyle>
            <a:lvl1pPr algn="ctr">
              <a:defRPr sz="1100" b="0" i="1">
                <a:solidFill>
                  <a:schemeClr val="tx1"/>
                </a:solidFill>
                <a:latin typeface="Libre Franklin" pitchFamily="2" charset="77"/>
              </a:defRPr>
            </a:lvl1pPr>
          </a:lstStyle>
          <a:p>
            <a:endParaRPr lang="en-US"/>
          </a:p>
        </p:txBody>
      </p:sp>
      <p:sp>
        <p:nvSpPr>
          <p:cNvPr id="10" name="Date Placeholder 3">
            <a:extLst>
              <a:ext uri="{FF2B5EF4-FFF2-40B4-BE49-F238E27FC236}">
                <a16:creationId xmlns:a16="http://schemas.microsoft.com/office/drawing/2014/main" id="{BA7EA2F3-9A7E-CB43-9899-EC3CD8E08003}"/>
              </a:ext>
            </a:extLst>
          </p:cNvPr>
          <p:cNvSpPr>
            <a:spLocks noGrp="1"/>
          </p:cNvSpPr>
          <p:nvPr>
            <p:ph type="dt" sz="half" idx="2"/>
          </p:nvPr>
        </p:nvSpPr>
        <p:spPr>
          <a:xfrm>
            <a:off x="2270234" y="6442414"/>
            <a:ext cx="1555533" cy="365125"/>
          </a:xfrm>
          <a:prstGeom prst="rect">
            <a:avLst/>
          </a:prstGeom>
        </p:spPr>
        <p:txBody>
          <a:bodyPr vert="horz" lIns="91440" tIns="45720" rIns="91440" bIns="45720" rtlCol="0" anchor="ctr"/>
          <a:lstStyle>
            <a:lvl1pPr algn="l">
              <a:defRPr sz="1100" b="0" i="0">
                <a:solidFill>
                  <a:schemeClr val="tx1"/>
                </a:solidFill>
                <a:latin typeface="Libre Franklin" pitchFamily="2" charset="77"/>
              </a:defRPr>
            </a:lvl1pPr>
          </a:lstStyle>
          <a:p>
            <a:fld id="{FEBFDD36-92EC-224F-9528-05E57BA25072}" type="datetime1">
              <a:rPr lang="en-US" smtClean="0"/>
              <a:t>9/27/2024</a:t>
            </a:fld>
            <a:endParaRPr lang="en-US"/>
          </a:p>
        </p:txBody>
      </p:sp>
      <p:sp>
        <p:nvSpPr>
          <p:cNvPr id="2" name="Content Placeholder 2">
            <a:extLst>
              <a:ext uri="{FF2B5EF4-FFF2-40B4-BE49-F238E27FC236}">
                <a16:creationId xmlns:a16="http://schemas.microsoft.com/office/drawing/2014/main" id="{03C0F96E-2D76-183F-062B-8C51FBC5168C}"/>
              </a:ext>
            </a:extLst>
          </p:cNvPr>
          <p:cNvSpPr>
            <a:spLocks noGrp="1"/>
          </p:cNvSpPr>
          <p:nvPr>
            <p:ph idx="1"/>
          </p:nvPr>
        </p:nvSpPr>
        <p:spPr>
          <a:xfrm>
            <a:off x="1651380" y="395785"/>
            <a:ext cx="10140286" cy="5883870"/>
          </a:xfrm>
          <a:solidFill>
            <a:schemeClr val="bg1"/>
          </a:solidFill>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4580404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Feature, Orange sidebar">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6E9D033-5E4A-B665-F0E4-FD119255FF85}"/>
              </a:ext>
            </a:extLst>
          </p:cNvPr>
          <p:cNvSpPr/>
          <p:nvPr userDrawn="1"/>
        </p:nvSpPr>
        <p:spPr>
          <a:xfrm>
            <a:off x="0" y="0"/>
            <a:ext cx="1261872"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4204F30B-0DA1-8048-9762-833A2DA9306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4301" y="6406011"/>
            <a:ext cx="1026949" cy="401528"/>
          </a:xfrm>
          <a:prstGeom prst="rect">
            <a:avLst/>
          </a:prstGeom>
        </p:spPr>
      </p:pic>
      <p:sp>
        <p:nvSpPr>
          <p:cNvPr id="7" name="Title 1">
            <a:extLst>
              <a:ext uri="{FF2B5EF4-FFF2-40B4-BE49-F238E27FC236}">
                <a16:creationId xmlns:a16="http://schemas.microsoft.com/office/drawing/2014/main" id="{70796A5D-90F4-1446-819B-05F02DE8D1BE}"/>
              </a:ext>
            </a:extLst>
          </p:cNvPr>
          <p:cNvSpPr>
            <a:spLocks noGrp="1"/>
          </p:cNvSpPr>
          <p:nvPr>
            <p:ph type="title"/>
          </p:nvPr>
        </p:nvSpPr>
        <p:spPr>
          <a:xfrm rot="16200000">
            <a:off x="-2426308" y="2713221"/>
            <a:ext cx="6124207" cy="1008660"/>
          </a:xfrm>
        </p:spPr>
        <p:txBody>
          <a:bodyPr/>
          <a:lstStyle>
            <a:lvl1pPr algn="ctr">
              <a:defRPr b="1">
                <a:solidFill>
                  <a:schemeClr val="tx2"/>
                </a:solidFill>
              </a:defRPr>
            </a:lvl1pPr>
          </a:lstStyle>
          <a:p>
            <a:r>
              <a:rPr lang="en-US"/>
              <a:t>Click to edit Master title style</a:t>
            </a:r>
          </a:p>
        </p:txBody>
      </p:sp>
      <p:sp>
        <p:nvSpPr>
          <p:cNvPr id="8" name="Slide Number Placeholder 5">
            <a:extLst>
              <a:ext uri="{FF2B5EF4-FFF2-40B4-BE49-F238E27FC236}">
                <a16:creationId xmlns:a16="http://schemas.microsoft.com/office/drawing/2014/main" id="{76322989-01C1-E94C-9222-7F9660B60F9A}"/>
              </a:ext>
            </a:extLst>
          </p:cNvPr>
          <p:cNvSpPr>
            <a:spLocks noGrp="1"/>
          </p:cNvSpPr>
          <p:nvPr>
            <p:ph type="sldNum" sz="quarter" idx="4"/>
          </p:nvPr>
        </p:nvSpPr>
        <p:spPr>
          <a:xfrm>
            <a:off x="11101549" y="6442414"/>
            <a:ext cx="877617" cy="365125"/>
          </a:xfrm>
          <a:prstGeom prst="rect">
            <a:avLst/>
          </a:prstGeom>
        </p:spPr>
        <p:txBody>
          <a:bodyPr vert="horz" lIns="91440" tIns="45720" rIns="91440" bIns="45720" rtlCol="0" anchor="ctr"/>
          <a:lstStyle>
            <a:lvl1pPr algn="ctr">
              <a:defRPr sz="1600" b="0" i="0">
                <a:solidFill>
                  <a:schemeClr val="tx1"/>
                </a:solidFill>
                <a:latin typeface="Libre Franklin Black" pitchFamily="2" charset="77"/>
              </a:defRPr>
            </a:lvl1pPr>
          </a:lstStyle>
          <a:p>
            <a:fld id="{74743CB8-03B1-D240-A0C2-C770526C1FDB}" type="slidenum">
              <a:rPr lang="en-US" smtClean="0"/>
              <a:pPr/>
              <a:t>‹#›</a:t>
            </a:fld>
            <a:endParaRPr lang="en-US"/>
          </a:p>
        </p:txBody>
      </p:sp>
      <p:sp>
        <p:nvSpPr>
          <p:cNvPr id="9" name="Footer Placeholder 4">
            <a:extLst>
              <a:ext uri="{FF2B5EF4-FFF2-40B4-BE49-F238E27FC236}">
                <a16:creationId xmlns:a16="http://schemas.microsoft.com/office/drawing/2014/main" id="{83DECC0B-5893-4E46-A296-49C6FA17E7E2}"/>
              </a:ext>
            </a:extLst>
          </p:cNvPr>
          <p:cNvSpPr>
            <a:spLocks noGrp="1"/>
          </p:cNvSpPr>
          <p:nvPr>
            <p:ph type="ftr" sz="quarter" idx="3"/>
          </p:nvPr>
        </p:nvSpPr>
        <p:spPr>
          <a:xfrm>
            <a:off x="4038600" y="6442414"/>
            <a:ext cx="6637284" cy="365125"/>
          </a:xfrm>
          <a:prstGeom prst="rect">
            <a:avLst/>
          </a:prstGeom>
        </p:spPr>
        <p:txBody>
          <a:bodyPr vert="horz" lIns="91440" tIns="45720" rIns="91440" bIns="45720" rtlCol="0" anchor="ctr"/>
          <a:lstStyle>
            <a:lvl1pPr algn="ctr">
              <a:defRPr sz="1100" b="0" i="1">
                <a:solidFill>
                  <a:schemeClr val="tx1"/>
                </a:solidFill>
                <a:latin typeface="Libre Franklin" pitchFamily="2" charset="77"/>
              </a:defRPr>
            </a:lvl1pPr>
          </a:lstStyle>
          <a:p>
            <a:endParaRPr lang="en-US"/>
          </a:p>
        </p:txBody>
      </p:sp>
      <p:sp>
        <p:nvSpPr>
          <p:cNvPr id="10" name="Date Placeholder 3">
            <a:extLst>
              <a:ext uri="{FF2B5EF4-FFF2-40B4-BE49-F238E27FC236}">
                <a16:creationId xmlns:a16="http://schemas.microsoft.com/office/drawing/2014/main" id="{BA7EA2F3-9A7E-CB43-9899-EC3CD8E08003}"/>
              </a:ext>
            </a:extLst>
          </p:cNvPr>
          <p:cNvSpPr>
            <a:spLocks noGrp="1"/>
          </p:cNvSpPr>
          <p:nvPr>
            <p:ph type="dt" sz="half" idx="2"/>
          </p:nvPr>
        </p:nvSpPr>
        <p:spPr>
          <a:xfrm>
            <a:off x="2270234" y="6442414"/>
            <a:ext cx="1555533" cy="365125"/>
          </a:xfrm>
          <a:prstGeom prst="rect">
            <a:avLst/>
          </a:prstGeom>
        </p:spPr>
        <p:txBody>
          <a:bodyPr vert="horz" lIns="91440" tIns="45720" rIns="91440" bIns="45720" rtlCol="0" anchor="ctr"/>
          <a:lstStyle>
            <a:lvl1pPr algn="l">
              <a:defRPr sz="1100" b="0" i="0">
                <a:solidFill>
                  <a:schemeClr val="tx1"/>
                </a:solidFill>
                <a:latin typeface="Libre Franklin" pitchFamily="2" charset="77"/>
              </a:defRPr>
            </a:lvl1pPr>
          </a:lstStyle>
          <a:p>
            <a:fld id="{B645692F-50A9-1A49-A9A7-EE5FD031884C}" type="datetime1">
              <a:rPr lang="en-US" smtClean="0"/>
              <a:t>9/27/2024</a:t>
            </a:fld>
            <a:endParaRPr lang="en-US"/>
          </a:p>
        </p:txBody>
      </p:sp>
      <p:sp>
        <p:nvSpPr>
          <p:cNvPr id="2" name="Content Placeholder 2">
            <a:extLst>
              <a:ext uri="{FF2B5EF4-FFF2-40B4-BE49-F238E27FC236}">
                <a16:creationId xmlns:a16="http://schemas.microsoft.com/office/drawing/2014/main" id="{03C0F96E-2D76-183F-062B-8C51FBC5168C}"/>
              </a:ext>
            </a:extLst>
          </p:cNvPr>
          <p:cNvSpPr>
            <a:spLocks noGrp="1"/>
          </p:cNvSpPr>
          <p:nvPr>
            <p:ph idx="1"/>
          </p:nvPr>
        </p:nvSpPr>
        <p:spPr>
          <a:xfrm>
            <a:off x="1651380" y="395785"/>
            <a:ext cx="10140286" cy="5883870"/>
          </a:xfrm>
          <a:solidFill>
            <a:schemeClr val="bg1"/>
          </a:solidFill>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6604581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Feature, Green sidebar">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6E9D033-5E4A-B665-F0E4-FD119255FF85}"/>
              </a:ext>
            </a:extLst>
          </p:cNvPr>
          <p:cNvSpPr/>
          <p:nvPr userDrawn="1"/>
        </p:nvSpPr>
        <p:spPr>
          <a:xfrm>
            <a:off x="0" y="0"/>
            <a:ext cx="1261872"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4204F30B-0DA1-8048-9762-833A2DA9306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4301" y="6406011"/>
            <a:ext cx="1026949" cy="401528"/>
          </a:xfrm>
          <a:prstGeom prst="rect">
            <a:avLst/>
          </a:prstGeom>
        </p:spPr>
      </p:pic>
      <p:sp>
        <p:nvSpPr>
          <p:cNvPr id="7" name="Title 1">
            <a:extLst>
              <a:ext uri="{FF2B5EF4-FFF2-40B4-BE49-F238E27FC236}">
                <a16:creationId xmlns:a16="http://schemas.microsoft.com/office/drawing/2014/main" id="{70796A5D-90F4-1446-819B-05F02DE8D1BE}"/>
              </a:ext>
            </a:extLst>
          </p:cNvPr>
          <p:cNvSpPr>
            <a:spLocks noGrp="1"/>
          </p:cNvSpPr>
          <p:nvPr>
            <p:ph type="title"/>
          </p:nvPr>
        </p:nvSpPr>
        <p:spPr>
          <a:xfrm rot="16200000">
            <a:off x="-2426308" y="2713221"/>
            <a:ext cx="6124207" cy="1008660"/>
          </a:xfrm>
        </p:spPr>
        <p:txBody>
          <a:bodyPr/>
          <a:lstStyle>
            <a:lvl1pPr algn="ctr">
              <a:defRPr b="1">
                <a:solidFill>
                  <a:schemeClr val="tx2"/>
                </a:solidFill>
              </a:defRPr>
            </a:lvl1pPr>
          </a:lstStyle>
          <a:p>
            <a:r>
              <a:rPr lang="en-US"/>
              <a:t>Click to edit Master title style</a:t>
            </a:r>
          </a:p>
        </p:txBody>
      </p:sp>
      <p:sp>
        <p:nvSpPr>
          <p:cNvPr id="8" name="Slide Number Placeholder 5">
            <a:extLst>
              <a:ext uri="{FF2B5EF4-FFF2-40B4-BE49-F238E27FC236}">
                <a16:creationId xmlns:a16="http://schemas.microsoft.com/office/drawing/2014/main" id="{76322989-01C1-E94C-9222-7F9660B60F9A}"/>
              </a:ext>
            </a:extLst>
          </p:cNvPr>
          <p:cNvSpPr>
            <a:spLocks noGrp="1"/>
          </p:cNvSpPr>
          <p:nvPr>
            <p:ph type="sldNum" sz="quarter" idx="4"/>
          </p:nvPr>
        </p:nvSpPr>
        <p:spPr>
          <a:xfrm>
            <a:off x="11101549" y="6442414"/>
            <a:ext cx="877617" cy="365125"/>
          </a:xfrm>
          <a:prstGeom prst="rect">
            <a:avLst/>
          </a:prstGeom>
        </p:spPr>
        <p:txBody>
          <a:bodyPr vert="horz" lIns="91440" tIns="45720" rIns="91440" bIns="45720" rtlCol="0" anchor="ctr"/>
          <a:lstStyle>
            <a:lvl1pPr algn="ctr">
              <a:defRPr sz="1600" b="0" i="0">
                <a:solidFill>
                  <a:schemeClr val="tx1"/>
                </a:solidFill>
                <a:latin typeface="Libre Franklin Black" pitchFamily="2" charset="77"/>
              </a:defRPr>
            </a:lvl1pPr>
          </a:lstStyle>
          <a:p>
            <a:fld id="{74743CB8-03B1-D240-A0C2-C770526C1FDB}" type="slidenum">
              <a:rPr lang="en-US" smtClean="0"/>
              <a:pPr/>
              <a:t>‹#›</a:t>
            </a:fld>
            <a:endParaRPr lang="en-US"/>
          </a:p>
        </p:txBody>
      </p:sp>
      <p:sp>
        <p:nvSpPr>
          <p:cNvPr id="9" name="Footer Placeholder 4">
            <a:extLst>
              <a:ext uri="{FF2B5EF4-FFF2-40B4-BE49-F238E27FC236}">
                <a16:creationId xmlns:a16="http://schemas.microsoft.com/office/drawing/2014/main" id="{83DECC0B-5893-4E46-A296-49C6FA17E7E2}"/>
              </a:ext>
            </a:extLst>
          </p:cNvPr>
          <p:cNvSpPr>
            <a:spLocks noGrp="1"/>
          </p:cNvSpPr>
          <p:nvPr>
            <p:ph type="ftr" sz="quarter" idx="3"/>
          </p:nvPr>
        </p:nvSpPr>
        <p:spPr>
          <a:xfrm>
            <a:off x="4038600" y="6442414"/>
            <a:ext cx="6637284" cy="365125"/>
          </a:xfrm>
          <a:prstGeom prst="rect">
            <a:avLst/>
          </a:prstGeom>
        </p:spPr>
        <p:txBody>
          <a:bodyPr vert="horz" lIns="91440" tIns="45720" rIns="91440" bIns="45720" rtlCol="0" anchor="ctr"/>
          <a:lstStyle>
            <a:lvl1pPr algn="ctr">
              <a:defRPr sz="1100" b="0" i="1">
                <a:solidFill>
                  <a:schemeClr val="tx1"/>
                </a:solidFill>
                <a:latin typeface="Libre Franklin" pitchFamily="2" charset="77"/>
              </a:defRPr>
            </a:lvl1pPr>
          </a:lstStyle>
          <a:p>
            <a:endParaRPr lang="en-US"/>
          </a:p>
        </p:txBody>
      </p:sp>
      <p:sp>
        <p:nvSpPr>
          <p:cNvPr id="10" name="Date Placeholder 3">
            <a:extLst>
              <a:ext uri="{FF2B5EF4-FFF2-40B4-BE49-F238E27FC236}">
                <a16:creationId xmlns:a16="http://schemas.microsoft.com/office/drawing/2014/main" id="{BA7EA2F3-9A7E-CB43-9899-EC3CD8E08003}"/>
              </a:ext>
            </a:extLst>
          </p:cNvPr>
          <p:cNvSpPr>
            <a:spLocks noGrp="1"/>
          </p:cNvSpPr>
          <p:nvPr>
            <p:ph type="dt" sz="half" idx="2"/>
          </p:nvPr>
        </p:nvSpPr>
        <p:spPr>
          <a:xfrm>
            <a:off x="2270234" y="6442414"/>
            <a:ext cx="1555533" cy="365125"/>
          </a:xfrm>
          <a:prstGeom prst="rect">
            <a:avLst/>
          </a:prstGeom>
        </p:spPr>
        <p:txBody>
          <a:bodyPr vert="horz" lIns="91440" tIns="45720" rIns="91440" bIns="45720" rtlCol="0" anchor="ctr"/>
          <a:lstStyle>
            <a:lvl1pPr algn="l">
              <a:defRPr sz="1100" b="0" i="0">
                <a:solidFill>
                  <a:schemeClr val="tx1"/>
                </a:solidFill>
                <a:latin typeface="Libre Franklin" pitchFamily="2" charset="77"/>
              </a:defRPr>
            </a:lvl1pPr>
          </a:lstStyle>
          <a:p>
            <a:fld id="{B645692F-50A9-1A49-A9A7-EE5FD031884C}" type="datetime1">
              <a:rPr lang="en-US" smtClean="0"/>
              <a:t>9/27/2024</a:t>
            </a:fld>
            <a:endParaRPr lang="en-US"/>
          </a:p>
        </p:txBody>
      </p:sp>
      <p:sp>
        <p:nvSpPr>
          <p:cNvPr id="2" name="Content Placeholder 2">
            <a:extLst>
              <a:ext uri="{FF2B5EF4-FFF2-40B4-BE49-F238E27FC236}">
                <a16:creationId xmlns:a16="http://schemas.microsoft.com/office/drawing/2014/main" id="{03C0F96E-2D76-183F-062B-8C51FBC5168C}"/>
              </a:ext>
            </a:extLst>
          </p:cNvPr>
          <p:cNvSpPr>
            <a:spLocks noGrp="1"/>
          </p:cNvSpPr>
          <p:nvPr>
            <p:ph idx="1"/>
          </p:nvPr>
        </p:nvSpPr>
        <p:spPr>
          <a:xfrm>
            <a:off x="1651380" y="395785"/>
            <a:ext cx="10140286" cy="5883870"/>
          </a:xfrm>
          <a:solidFill>
            <a:schemeClr val="bg1"/>
          </a:solidFill>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09985167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Title Scree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9" name="Picture 8" descr="Text&#10;&#10;Description automatically generated">
            <a:extLst>
              <a:ext uri="{FF2B5EF4-FFF2-40B4-BE49-F238E27FC236}">
                <a16:creationId xmlns:a16="http://schemas.microsoft.com/office/drawing/2014/main" id="{EC2D4922-579E-612F-262A-63ECF61B62CC}"/>
              </a:ext>
            </a:extLst>
          </p:cNvPr>
          <p:cNvPicPr>
            <a:picLocks noChangeAspect="1"/>
          </p:cNvPicPr>
          <p:nvPr userDrawn="1"/>
        </p:nvPicPr>
        <p:blipFill>
          <a:blip r:embed="rId3"/>
          <a:stretch>
            <a:fillRect/>
          </a:stretch>
        </p:blipFill>
        <p:spPr>
          <a:xfrm>
            <a:off x="3596916" y="1776829"/>
            <a:ext cx="5399805" cy="2111275"/>
          </a:xfrm>
          <a:prstGeom prst="rect">
            <a:avLst/>
          </a:prstGeom>
        </p:spPr>
      </p:pic>
      <p:sp>
        <p:nvSpPr>
          <p:cNvPr id="4" name="Text Placeholder 15">
            <a:extLst>
              <a:ext uri="{FF2B5EF4-FFF2-40B4-BE49-F238E27FC236}">
                <a16:creationId xmlns:a16="http://schemas.microsoft.com/office/drawing/2014/main" id="{A51F0AF9-71FB-43F3-9084-09855012D085}"/>
              </a:ext>
            </a:extLst>
          </p:cNvPr>
          <p:cNvSpPr>
            <a:spLocks noGrp="1"/>
          </p:cNvSpPr>
          <p:nvPr>
            <p:ph type="body" sz="quarter" idx="11"/>
          </p:nvPr>
        </p:nvSpPr>
        <p:spPr>
          <a:xfrm>
            <a:off x="3023162" y="4837541"/>
            <a:ext cx="6659419" cy="506620"/>
          </a:xfrm>
          <a:solidFill>
            <a:schemeClr val="bg2"/>
          </a:solidFill>
          <a:effectLst>
            <a:outerShdw blurRad="177800" dist="38100" dir="2700000" algn="tl" rotWithShape="0">
              <a:prstClr val="black">
                <a:alpha val="40000"/>
              </a:prstClr>
            </a:outerShdw>
          </a:effectLst>
        </p:spPr>
        <p:txBody>
          <a:bodyPr anchor="b">
            <a:normAutofit/>
          </a:bodyPr>
          <a:lstStyle>
            <a:lvl1pPr marL="0" indent="0" algn="ctr">
              <a:buNone/>
              <a:defRPr sz="2400" i="1">
                <a:solidFill>
                  <a:schemeClr val="tx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a:t>
            </a:r>
          </a:p>
        </p:txBody>
      </p:sp>
      <p:sp>
        <p:nvSpPr>
          <p:cNvPr id="13" name="Text Placeholder 13">
            <a:extLst>
              <a:ext uri="{FF2B5EF4-FFF2-40B4-BE49-F238E27FC236}">
                <a16:creationId xmlns:a16="http://schemas.microsoft.com/office/drawing/2014/main" id="{0A7236C1-429C-78C1-A6C1-70DB7A14C31B}"/>
              </a:ext>
            </a:extLst>
          </p:cNvPr>
          <p:cNvSpPr>
            <a:spLocks noGrp="1"/>
          </p:cNvSpPr>
          <p:nvPr>
            <p:ph type="body" sz="quarter" idx="10"/>
          </p:nvPr>
        </p:nvSpPr>
        <p:spPr>
          <a:xfrm>
            <a:off x="1813416" y="4061041"/>
            <a:ext cx="9078912" cy="804863"/>
          </a:xfrm>
          <a:solidFill>
            <a:schemeClr val="tx1"/>
          </a:solidFill>
          <a:effectLst>
            <a:outerShdw blurRad="177800" dist="38100" dir="2700000" algn="tl" rotWithShape="0">
              <a:prstClr val="black">
                <a:alpha val="40000"/>
              </a:prstClr>
            </a:outerShdw>
          </a:effectLst>
        </p:spPr>
        <p:txBody>
          <a:bodyPr anchor="ctr">
            <a:normAutofit/>
          </a:bodyPr>
          <a:lstStyle>
            <a:lvl1pPr marL="0" indent="0" algn="ctr">
              <a:buNone/>
              <a:defRPr sz="3600" b="1" i="0">
                <a:solidFill>
                  <a:schemeClr val="accent2"/>
                </a:solidFill>
                <a:latin typeface="Libre Franklin" pitchFamily="2" charset="77"/>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Tree>
    <p:extLst>
      <p:ext uri="{BB962C8B-B14F-4D97-AF65-F5344CB8AC3E}">
        <p14:creationId xmlns:p14="http://schemas.microsoft.com/office/powerpoint/2010/main" val="131988625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Title Screen with Date Box">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9" name="Picture 8" descr="Text&#10;&#10;Description automatically generated">
            <a:extLst>
              <a:ext uri="{FF2B5EF4-FFF2-40B4-BE49-F238E27FC236}">
                <a16:creationId xmlns:a16="http://schemas.microsoft.com/office/drawing/2014/main" id="{EC2D4922-579E-612F-262A-63ECF61B62CC}"/>
              </a:ext>
            </a:extLst>
          </p:cNvPr>
          <p:cNvPicPr>
            <a:picLocks noChangeAspect="1"/>
          </p:cNvPicPr>
          <p:nvPr userDrawn="1"/>
        </p:nvPicPr>
        <p:blipFill>
          <a:blip r:embed="rId3"/>
          <a:stretch>
            <a:fillRect/>
          </a:stretch>
        </p:blipFill>
        <p:spPr>
          <a:xfrm>
            <a:off x="3596916" y="1776829"/>
            <a:ext cx="5399805" cy="2111275"/>
          </a:xfrm>
          <a:prstGeom prst="rect">
            <a:avLst/>
          </a:prstGeom>
        </p:spPr>
      </p:pic>
      <p:sp>
        <p:nvSpPr>
          <p:cNvPr id="11" name="Text Placeholder 15">
            <a:extLst>
              <a:ext uri="{FF2B5EF4-FFF2-40B4-BE49-F238E27FC236}">
                <a16:creationId xmlns:a16="http://schemas.microsoft.com/office/drawing/2014/main" id="{76E791CA-EA78-01F5-E03B-B2ADA98687B6}"/>
              </a:ext>
            </a:extLst>
          </p:cNvPr>
          <p:cNvSpPr>
            <a:spLocks noGrp="1"/>
          </p:cNvSpPr>
          <p:nvPr>
            <p:ph type="body" sz="quarter" idx="11"/>
          </p:nvPr>
        </p:nvSpPr>
        <p:spPr>
          <a:xfrm>
            <a:off x="3023162" y="4837541"/>
            <a:ext cx="6659419" cy="506620"/>
          </a:xfrm>
          <a:solidFill>
            <a:schemeClr val="bg2"/>
          </a:solidFill>
          <a:effectLst>
            <a:outerShdw blurRad="177800" dist="38100" dir="2700000" algn="tl" rotWithShape="0">
              <a:prstClr val="black">
                <a:alpha val="40000"/>
              </a:prstClr>
            </a:outerShdw>
          </a:effectLst>
        </p:spPr>
        <p:txBody>
          <a:bodyPr anchor="b">
            <a:normAutofit/>
          </a:bodyPr>
          <a:lstStyle>
            <a:lvl1pPr marL="0" indent="0" algn="ctr">
              <a:buNone/>
              <a:defRPr sz="2400" i="1">
                <a:solidFill>
                  <a:schemeClr val="tx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a:t>
            </a:r>
          </a:p>
        </p:txBody>
      </p:sp>
      <p:sp>
        <p:nvSpPr>
          <p:cNvPr id="13" name="Text Placeholder 13">
            <a:extLst>
              <a:ext uri="{FF2B5EF4-FFF2-40B4-BE49-F238E27FC236}">
                <a16:creationId xmlns:a16="http://schemas.microsoft.com/office/drawing/2014/main" id="{0A7236C1-429C-78C1-A6C1-70DB7A14C31B}"/>
              </a:ext>
            </a:extLst>
          </p:cNvPr>
          <p:cNvSpPr>
            <a:spLocks noGrp="1"/>
          </p:cNvSpPr>
          <p:nvPr>
            <p:ph type="body" sz="quarter" idx="10"/>
          </p:nvPr>
        </p:nvSpPr>
        <p:spPr>
          <a:xfrm>
            <a:off x="1813416" y="4061041"/>
            <a:ext cx="9078912" cy="804863"/>
          </a:xfrm>
          <a:solidFill>
            <a:schemeClr val="tx1"/>
          </a:solidFill>
          <a:effectLst>
            <a:outerShdw blurRad="177800" dist="38100" dir="2700000" algn="tl" rotWithShape="0">
              <a:prstClr val="black">
                <a:alpha val="40000"/>
              </a:prstClr>
            </a:outerShdw>
          </a:effectLst>
        </p:spPr>
        <p:txBody>
          <a:bodyPr anchor="ctr">
            <a:normAutofit/>
          </a:bodyPr>
          <a:lstStyle>
            <a:lvl1pPr marL="0" indent="0" algn="ctr">
              <a:buNone/>
              <a:defRPr sz="3600" b="1" i="0">
                <a:solidFill>
                  <a:schemeClr val="accent2"/>
                </a:solidFill>
                <a:latin typeface="Libre Franklin" pitchFamily="2" charset="77"/>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2" name="Text Placeholder 15">
            <a:extLst>
              <a:ext uri="{FF2B5EF4-FFF2-40B4-BE49-F238E27FC236}">
                <a16:creationId xmlns:a16="http://schemas.microsoft.com/office/drawing/2014/main" id="{06E8B5D7-FE40-B141-BC5C-86F242238B8A}"/>
              </a:ext>
            </a:extLst>
          </p:cNvPr>
          <p:cNvSpPr>
            <a:spLocks noGrp="1"/>
          </p:cNvSpPr>
          <p:nvPr>
            <p:ph type="body" sz="quarter" idx="12"/>
          </p:nvPr>
        </p:nvSpPr>
        <p:spPr>
          <a:xfrm>
            <a:off x="4628492" y="5907991"/>
            <a:ext cx="3448758" cy="506620"/>
          </a:xfrm>
          <a:solidFill>
            <a:schemeClr val="tx2"/>
          </a:solidFill>
          <a:effectLst>
            <a:outerShdw blurRad="177800" dist="38100" dir="2700000" algn="tl" rotWithShape="0">
              <a:prstClr val="black">
                <a:alpha val="40000"/>
              </a:prstClr>
            </a:outerShdw>
          </a:effectLst>
        </p:spPr>
        <p:txBody>
          <a:bodyPr anchor="ctr">
            <a:normAutofit/>
          </a:bodyPr>
          <a:lstStyle>
            <a:lvl1pPr marL="0" indent="0" algn="ctr">
              <a:buNone/>
              <a:defRPr sz="1800" i="1">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a:t>
            </a:r>
          </a:p>
        </p:txBody>
      </p:sp>
    </p:spTree>
    <p:extLst>
      <p:ext uri="{BB962C8B-B14F-4D97-AF65-F5344CB8AC3E}">
        <p14:creationId xmlns:p14="http://schemas.microsoft.com/office/powerpoint/2010/main" val="230062419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ock - Primary">
    <p:bg>
      <p:bgPr>
        <a:solidFill>
          <a:schemeClr val="accent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204F30B-0DA1-8048-9762-833A2DA9306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4301" y="6406011"/>
            <a:ext cx="1026949" cy="401528"/>
          </a:xfrm>
          <a:prstGeom prst="rect">
            <a:avLst/>
          </a:prstGeom>
        </p:spPr>
      </p:pic>
      <p:sp>
        <p:nvSpPr>
          <p:cNvPr id="8" name="Slide Number Placeholder 5">
            <a:extLst>
              <a:ext uri="{FF2B5EF4-FFF2-40B4-BE49-F238E27FC236}">
                <a16:creationId xmlns:a16="http://schemas.microsoft.com/office/drawing/2014/main" id="{76322989-01C1-E94C-9222-7F9660B60F9A}"/>
              </a:ext>
            </a:extLst>
          </p:cNvPr>
          <p:cNvSpPr>
            <a:spLocks noGrp="1"/>
          </p:cNvSpPr>
          <p:nvPr>
            <p:ph type="sldNum" sz="quarter" idx="4"/>
          </p:nvPr>
        </p:nvSpPr>
        <p:spPr>
          <a:xfrm>
            <a:off x="11101549" y="6442414"/>
            <a:ext cx="877617" cy="365125"/>
          </a:xfrm>
          <a:prstGeom prst="rect">
            <a:avLst/>
          </a:prstGeom>
        </p:spPr>
        <p:txBody>
          <a:bodyPr vert="horz" lIns="91440" tIns="45720" rIns="91440" bIns="45720" rtlCol="0" anchor="ctr"/>
          <a:lstStyle>
            <a:lvl1pPr algn="ctr">
              <a:defRPr sz="1600" b="1" i="0">
                <a:solidFill>
                  <a:schemeClr val="bg2"/>
                </a:solidFill>
                <a:latin typeface="Libre Franklin Black" pitchFamily="2" charset="77"/>
              </a:defRPr>
            </a:lvl1pPr>
          </a:lstStyle>
          <a:p>
            <a:fld id="{74743CB8-03B1-D240-A0C2-C770526C1FDB}" type="slidenum">
              <a:rPr lang="en-US" smtClean="0"/>
              <a:pPr/>
              <a:t>‹#›</a:t>
            </a:fld>
            <a:endParaRPr lang="en-US"/>
          </a:p>
        </p:txBody>
      </p:sp>
      <p:sp>
        <p:nvSpPr>
          <p:cNvPr id="3" name="Rectangle 2">
            <a:extLst>
              <a:ext uri="{FF2B5EF4-FFF2-40B4-BE49-F238E27FC236}">
                <a16:creationId xmlns:a16="http://schemas.microsoft.com/office/drawing/2014/main" id="{93D423BE-5D1D-7FC5-BA8D-25A19C9DDF55}"/>
              </a:ext>
            </a:extLst>
          </p:cNvPr>
          <p:cNvSpPr/>
          <p:nvPr userDrawn="1"/>
        </p:nvSpPr>
        <p:spPr>
          <a:xfrm>
            <a:off x="7457662" y="0"/>
            <a:ext cx="4734338"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70796A5D-90F4-1446-819B-05F02DE8D1BE}"/>
              </a:ext>
            </a:extLst>
          </p:cNvPr>
          <p:cNvSpPr>
            <a:spLocks noGrp="1"/>
          </p:cNvSpPr>
          <p:nvPr>
            <p:ph type="title"/>
          </p:nvPr>
        </p:nvSpPr>
        <p:spPr>
          <a:xfrm>
            <a:off x="7530486" y="142806"/>
            <a:ext cx="4535649" cy="6572388"/>
          </a:xfrm>
        </p:spPr>
        <p:txBody>
          <a:bodyPr>
            <a:noAutofit/>
          </a:bodyPr>
          <a:lstStyle>
            <a:lvl1pPr algn="l">
              <a:defRPr sz="12000" b="1">
                <a:solidFill>
                  <a:schemeClr val="tx2"/>
                </a:solidFill>
              </a:defRPr>
            </a:lvl1pPr>
          </a:lstStyle>
          <a:p>
            <a:r>
              <a:rPr lang="en-US"/>
              <a:t>Click to edit Master title style</a:t>
            </a:r>
          </a:p>
        </p:txBody>
      </p:sp>
      <p:sp>
        <p:nvSpPr>
          <p:cNvPr id="4" name="Text Placeholder 3">
            <a:extLst>
              <a:ext uri="{FF2B5EF4-FFF2-40B4-BE49-F238E27FC236}">
                <a16:creationId xmlns:a16="http://schemas.microsoft.com/office/drawing/2014/main" id="{65295CA6-9047-7348-0A9E-BE7D558C0076}"/>
              </a:ext>
            </a:extLst>
          </p:cNvPr>
          <p:cNvSpPr>
            <a:spLocks noGrp="1"/>
          </p:cNvSpPr>
          <p:nvPr>
            <p:ph type="body" sz="quarter" idx="10" hasCustomPrompt="1"/>
          </p:nvPr>
        </p:nvSpPr>
        <p:spPr>
          <a:xfrm>
            <a:off x="355600" y="142875"/>
            <a:ext cx="6978650" cy="6572319"/>
          </a:xfrm>
        </p:spPr>
        <p:txBody>
          <a:bodyPr anchor="ctr">
            <a:noAutofit/>
          </a:bodyPr>
          <a:lstStyle>
            <a:lvl1pPr marL="0" indent="0" algn="r">
              <a:buNone/>
              <a:defRPr sz="12000" b="1">
                <a:solidFill>
                  <a:schemeClr val="accent2"/>
                </a:solidFill>
                <a:latin typeface="Libre Franklin" pitchFamily="2" charset="77"/>
              </a:defRPr>
            </a:lvl1pPr>
          </a:lstStyle>
          <a:p>
            <a:r>
              <a:rPr lang="en-US"/>
              <a:t>Click to edit Master title style</a:t>
            </a:r>
          </a:p>
        </p:txBody>
      </p:sp>
    </p:spTree>
    <p:extLst>
      <p:ext uri="{BB962C8B-B14F-4D97-AF65-F5344CB8AC3E}">
        <p14:creationId xmlns:p14="http://schemas.microsoft.com/office/powerpoint/2010/main" val="271576729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ock - Orange">
    <p:bg>
      <p:bgPr>
        <a:solidFill>
          <a:schemeClr val="accent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204F30B-0DA1-8048-9762-833A2DA9306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4301" y="6406011"/>
            <a:ext cx="1026949" cy="401528"/>
          </a:xfrm>
          <a:prstGeom prst="rect">
            <a:avLst/>
          </a:prstGeom>
        </p:spPr>
      </p:pic>
      <p:sp>
        <p:nvSpPr>
          <p:cNvPr id="8" name="Slide Number Placeholder 5">
            <a:extLst>
              <a:ext uri="{FF2B5EF4-FFF2-40B4-BE49-F238E27FC236}">
                <a16:creationId xmlns:a16="http://schemas.microsoft.com/office/drawing/2014/main" id="{76322989-01C1-E94C-9222-7F9660B60F9A}"/>
              </a:ext>
            </a:extLst>
          </p:cNvPr>
          <p:cNvSpPr>
            <a:spLocks noGrp="1"/>
          </p:cNvSpPr>
          <p:nvPr>
            <p:ph type="sldNum" sz="quarter" idx="4"/>
          </p:nvPr>
        </p:nvSpPr>
        <p:spPr>
          <a:xfrm>
            <a:off x="11101549" y="6442414"/>
            <a:ext cx="877617" cy="365125"/>
          </a:xfrm>
          <a:prstGeom prst="rect">
            <a:avLst/>
          </a:prstGeom>
        </p:spPr>
        <p:txBody>
          <a:bodyPr vert="horz" lIns="91440" tIns="45720" rIns="91440" bIns="45720" rtlCol="0" anchor="ctr"/>
          <a:lstStyle>
            <a:lvl1pPr algn="ctr">
              <a:defRPr sz="1600" b="1" i="0">
                <a:solidFill>
                  <a:schemeClr val="bg2"/>
                </a:solidFill>
                <a:latin typeface="Libre Franklin Black" pitchFamily="2" charset="77"/>
              </a:defRPr>
            </a:lvl1pPr>
          </a:lstStyle>
          <a:p>
            <a:fld id="{74743CB8-03B1-D240-A0C2-C770526C1FDB}" type="slidenum">
              <a:rPr lang="en-US" smtClean="0"/>
              <a:pPr/>
              <a:t>‹#›</a:t>
            </a:fld>
            <a:endParaRPr lang="en-US"/>
          </a:p>
        </p:txBody>
      </p:sp>
      <p:sp>
        <p:nvSpPr>
          <p:cNvPr id="3" name="Rectangle 2">
            <a:extLst>
              <a:ext uri="{FF2B5EF4-FFF2-40B4-BE49-F238E27FC236}">
                <a16:creationId xmlns:a16="http://schemas.microsoft.com/office/drawing/2014/main" id="{93D423BE-5D1D-7FC5-BA8D-25A19C9DDF55}"/>
              </a:ext>
            </a:extLst>
          </p:cNvPr>
          <p:cNvSpPr/>
          <p:nvPr userDrawn="1"/>
        </p:nvSpPr>
        <p:spPr>
          <a:xfrm>
            <a:off x="7457662" y="0"/>
            <a:ext cx="4734338"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70796A5D-90F4-1446-819B-05F02DE8D1BE}"/>
              </a:ext>
            </a:extLst>
          </p:cNvPr>
          <p:cNvSpPr>
            <a:spLocks noGrp="1"/>
          </p:cNvSpPr>
          <p:nvPr>
            <p:ph type="title"/>
          </p:nvPr>
        </p:nvSpPr>
        <p:spPr>
          <a:xfrm>
            <a:off x="7530486" y="142806"/>
            <a:ext cx="4535649" cy="6572388"/>
          </a:xfrm>
        </p:spPr>
        <p:txBody>
          <a:bodyPr>
            <a:noAutofit/>
          </a:bodyPr>
          <a:lstStyle>
            <a:lvl1pPr algn="l">
              <a:defRPr sz="12000" b="1">
                <a:solidFill>
                  <a:schemeClr val="tx2"/>
                </a:solidFill>
              </a:defRPr>
            </a:lvl1pPr>
          </a:lstStyle>
          <a:p>
            <a:r>
              <a:rPr lang="en-US"/>
              <a:t>Click to edit Master title style</a:t>
            </a:r>
          </a:p>
        </p:txBody>
      </p:sp>
      <p:sp>
        <p:nvSpPr>
          <p:cNvPr id="4" name="Text Placeholder 3">
            <a:extLst>
              <a:ext uri="{FF2B5EF4-FFF2-40B4-BE49-F238E27FC236}">
                <a16:creationId xmlns:a16="http://schemas.microsoft.com/office/drawing/2014/main" id="{65295CA6-9047-7348-0A9E-BE7D558C0076}"/>
              </a:ext>
            </a:extLst>
          </p:cNvPr>
          <p:cNvSpPr>
            <a:spLocks noGrp="1"/>
          </p:cNvSpPr>
          <p:nvPr>
            <p:ph type="body" sz="quarter" idx="10" hasCustomPrompt="1"/>
          </p:nvPr>
        </p:nvSpPr>
        <p:spPr>
          <a:xfrm>
            <a:off x="355600" y="142875"/>
            <a:ext cx="6978650" cy="6572319"/>
          </a:xfrm>
        </p:spPr>
        <p:txBody>
          <a:bodyPr anchor="ctr">
            <a:noAutofit/>
          </a:bodyPr>
          <a:lstStyle>
            <a:lvl1pPr marL="0" indent="0" algn="r">
              <a:buNone/>
              <a:defRPr sz="12000" b="1">
                <a:solidFill>
                  <a:schemeClr val="accent2"/>
                </a:solidFill>
                <a:latin typeface="Libre Franklin" pitchFamily="2" charset="77"/>
              </a:defRPr>
            </a:lvl1pPr>
          </a:lstStyle>
          <a:p>
            <a:r>
              <a:rPr lang="en-US"/>
              <a:t>Click to edit Master title style</a:t>
            </a:r>
          </a:p>
        </p:txBody>
      </p:sp>
    </p:spTree>
    <p:extLst>
      <p:ext uri="{BB962C8B-B14F-4D97-AF65-F5344CB8AC3E}">
        <p14:creationId xmlns:p14="http://schemas.microsoft.com/office/powerpoint/2010/main" val="213469213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ock - Blue">
    <p:bg>
      <p:bgPr>
        <a:solidFill>
          <a:schemeClr val="accent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204F30B-0DA1-8048-9762-833A2DA9306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4301" y="6406011"/>
            <a:ext cx="1026949" cy="401528"/>
          </a:xfrm>
          <a:prstGeom prst="rect">
            <a:avLst/>
          </a:prstGeom>
        </p:spPr>
      </p:pic>
      <p:sp>
        <p:nvSpPr>
          <p:cNvPr id="8" name="Slide Number Placeholder 5">
            <a:extLst>
              <a:ext uri="{FF2B5EF4-FFF2-40B4-BE49-F238E27FC236}">
                <a16:creationId xmlns:a16="http://schemas.microsoft.com/office/drawing/2014/main" id="{76322989-01C1-E94C-9222-7F9660B60F9A}"/>
              </a:ext>
            </a:extLst>
          </p:cNvPr>
          <p:cNvSpPr>
            <a:spLocks noGrp="1"/>
          </p:cNvSpPr>
          <p:nvPr>
            <p:ph type="sldNum" sz="quarter" idx="4"/>
          </p:nvPr>
        </p:nvSpPr>
        <p:spPr>
          <a:xfrm>
            <a:off x="11101549" y="6442414"/>
            <a:ext cx="877617" cy="365125"/>
          </a:xfrm>
          <a:prstGeom prst="rect">
            <a:avLst/>
          </a:prstGeom>
        </p:spPr>
        <p:txBody>
          <a:bodyPr vert="horz" lIns="91440" tIns="45720" rIns="91440" bIns="45720" rtlCol="0" anchor="ctr"/>
          <a:lstStyle>
            <a:lvl1pPr algn="ctr">
              <a:defRPr sz="1600" b="1" i="0">
                <a:solidFill>
                  <a:schemeClr val="bg2"/>
                </a:solidFill>
                <a:latin typeface="Libre Franklin Black" pitchFamily="2" charset="77"/>
              </a:defRPr>
            </a:lvl1pPr>
          </a:lstStyle>
          <a:p>
            <a:fld id="{74743CB8-03B1-D240-A0C2-C770526C1FDB}" type="slidenum">
              <a:rPr lang="en-US" smtClean="0"/>
              <a:pPr/>
              <a:t>‹#›</a:t>
            </a:fld>
            <a:endParaRPr lang="en-US"/>
          </a:p>
        </p:txBody>
      </p:sp>
      <p:sp>
        <p:nvSpPr>
          <p:cNvPr id="3" name="Rectangle 2">
            <a:extLst>
              <a:ext uri="{FF2B5EF4-FFF2-40B4-BE49-F238E27FC236}">
                <a16:creationId xmlns:a16="http://schemas.microsoft.com/office/drawing/2014/main" id="{93D423BE-5D1D-7FC5-BA8D-25A19C9DDF55}"/>
              </a:ext>
            </a:extLst>
          </p:cNvPr>
          <p:cNvSpPr/>
          <p:nvPr userDrawn="1"/>
        </p:nvSpPr>
        <p:spPr>
          <a:xfrm>
            <a:off x="7457662" y="0"/>
            <a:ext cx="4734338"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70796A5D-90F4-1446-819B-05F02DE8D1BE}"/>
              </a:ext>
            </a:extLst>
          </p:cNvPr>
          <p:cNvSpPr>
            <a:spLocks noGrp="1"/>
          </p:cNvSpPr>
          <p:nvPr>
            <p:ph type="title"/>
          </p:nvPr>
        </p:nvSpPr>
        <p:spPr>
          <a:xfrm>
            <a:off x="7530486" y="142806"/>
            <a:ext cx="4535649" cy="6572388"/>
          </a:xfrm>
        </p:spPr>
        <p:txBody>
          <a:bodyPr>
            <a:noAutofit/>
          </a:bodyPr>
          <a:lstStyle>
            <a:lvl1pPr algn="l">
              <a:defRPr sz="12000" b="1">
                <a:solidFill>
                  <a:schemeClr val="tx2"/>
                </a:solidFill>
              </a:defRPr>
            </a:lvl1pPr>
          </a:lstStyle>
          <a:p>
            <a:r>
              <a:rPr lang="en-US"/>
              <a:t>Click to edit Master title style</a:t>
            </a:r>
          </a:p>
        </p:txBody>
      </p:sp>
      <p:sp>
        <p:nvSpPr>
          <p:cNvPr id="4" name="Text Placeholder 3">
            <a:extLst>
              <a:ext uri="{FF2B5EF4-FFF2-40B4-BE49-F238E27FC236}">
                <a16:creationId xmlns:a16="http://schemas.microsoft.com/office/drawing/2014/main" id="{65295CA6-9047-7348-0A9E-BE7D558C0076}"/>
              </a:ext>
            </a:extLst>
          </p:cNvPr>
          <p:cNvSpPr>
            <a:spLocks noGrp="1"/>
          </p:cNvSpPr>
          <p:nvPr>
            <p:ph type="body" sz="quarter" idx="10" hasCustomPrompt="1"/>
          </p:nvPr>
        </p:nvSpPr>
        <p:spPr>
          <a:xfrm>
            <a:off x="355600" y="142875"/>
            <a:ext cx="6978650" cy="6572319"/>
          </a:xfrm>
        </p:spPr>
        <p:txBody>
          <a:bodyPr anchor="ctr">
            <a:noAutofit/>
          </a:bodyPr>
          <a:lstStyle>
            <a:lvl1pPr marL="0" indent="0" algn="r">
              <a:buNone/>
              <a:defRPr sz="12000" b="1">
                <a:solidFill>
                  <a:schemeClr val="accent3"/>
                </a:solidFill>
                <a:latin typeface="Libre Franklin" pitchFamily="2" charset="77"/>
              </a:defRPr>
            </a:lvl1pPr>
          </a:lstStyle>
          <a:p>
            <a:r>
              <a:rPr lang="en-US"/>
              <a:t>Click to edit Master title style</a:t>
            </a:r>
          </a:p>
        </p:txBody>
      </p:sp>
    </p:spTree>
    <p:extLst>
      <p:ext uri="{BB962C8B-B14F-4D97-AF65-F5344CB8AC3E}">
        <p14:creationId xmlns:p14="http://schemas.microsoft.com/office/powerpoint/2010/main" val="58919166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ock - Green">
    <p:bg>
      <p:bgPr>
        <a:solidFill>
          <a:schemeClr val="accent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204F30B-0DA1-8048-9762-833A2DA9306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4301" y="6406011"/>
            <a:ext cx="1026949" cy="401528"/>
          </a:xfrm>
          <a:prstGeom prst="rect">
            <a:avLst/>
          </a:prstGeom>
        </p:spPr>
      </p:pic>
      <p:sp>
        <p:nvSpPr>
          <p:cNvPr id="8" name="Slide Number Placeholder 5">
            <a:extLst>
              <a:ext uri="{FF2B5EF4-FFF2-40B4-BE49-F238E27FC236}">
                <a16:creationId xmlns:a16="http://schemas.microsoft.com/office/drawing/2014/main" id="{76322989-01C1-E94C-9222-7F9660B60F9A}"/>
              </a:ext>
            </a:extLst>
          </p:cNvPr>
          <p:cNvSpPr>
            <a:spLocks noGrp="1"/>
          </p:cNvSpPr>
          <p:nvPr>
            <p:ph type="sldNum" sz="quarter" idx="4"/>
          </p:nvPr>
        </p:nvSpPr>
        <p:spPr>
          <a:xfrm>
            <a:off x="11101549" y="6442414"/>
            <a:ext cx="877617" cy="365125"/>
          </a:xfrm>
          <a:prstGeom prst="rect">
            <a:avLst/>
          </a:prstGeom>
        </p:spPr>
        <p:txBody>
          <a:bodyPr vert="horz" lIns="91440" tIns="45720" rIns="91440" bIns="45720" rtlCol="0" anchor="ctr"/>
          <a:lstStyle>
            <a:lvl1pPr algn="ctr">
              <a:defRPr sz="1600" b="1" i="0">
                <a:solidFill>
                  <a:schemeClr val="bg2"/>
                </a:solidFill>
                <a:latin typeface="Libre Franklin Black" pitchFamily="2" charset="77"/>
              </a:defRPr>
            </a:lvl1pPr>
          </a:lstStyle>
          <a:p>
            <a:fld id="{74743CB8-03B1-D240-A0C2-C770526C1FDB}" type="slidenum">
              <a:rPr lang="en-US" smtClean="0"/>
              <a:pPr/>
              <a:t>‹#›</a:t>
            </a:fld>
            <a:endParaRPr lang="en-US"/>
          </a:p>
        </p:txBody>
      </p:sp>
      <p:sp>
        <p:nvSpPr>
          <p:cNvPr id="3" name="Rectangle 2">
            <a:extLst>
              <a:ext uri="{FF2B5EF4-FFF2-40B4-BE49-F238E27FC236}">
                <a16:creationId xmlns:a16="http://schemas.microsoft.com/office/drawing/2014/main" id="{93D423BE-5D1D-7FC5-BA8D-25A19C9DDF55}"/>
              </a:ext>
            </a:extLst>
          </p:cNvPr>
          <p:cNvSpPr/>
          <p:nvPr userDrawn="1"/>
        </p:nvSpPr>
        <p:spPr>
          <a:xfrm>
            <a:off x="7457662" y="0"/>
            <a:ext cx="4734338"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70796A5D-90F4-1446-819B-05F02DE8D1BE}"/>
              </a:ext>
            </a:extLst>
          </p:cNvPr>
          <p:cNvSpPr>
            <a:spLocks noGrp="1"/>
          </p:cNvSpPr>
          <p:nvPr>
            <p:ph type="title"/>
          </p:nvPr>
        </p:nvSpPr>
        <p:spPr>
          <a:xfrm>
            <a:off x="7530486" y="142806"/>
            <a:ext cx="4535649" cy="6572388"/>
          </a:xfrm>
        </p:spPr>
        <p:txBody>
          <a:bodyPr>
            <a:noAutofit/>
          </a:bodyPr>
          <a:lstStyle>
            <a:lvl1pPr algn="l">
              <a:defRPr sz="12000" b="1">
                <a:solidFill>
                  <a:schemeClr val="tx2"/>
                </a:solidFill>
              </a:defRPr>
            </a:lvl1pPr>
          </a:lstStyle>
          <a:p>
            <a:r>
              <a:rPr lang="en-US"/>
              <a:t>Click to edit Master title style</a:t>
            </a:r>
          </a:p>
        </p:txBody>
      </p:sp>
      <p:sp>
        <p:nvSpPr>
          <p:cNvPr id="4" name="Text Placeholder 3">
            <a:extLst>
              <a:ext uri="{FF2B5EF4-FFF2-40B4-BE49-F238E27FC236}">
                <a16:creationId xmlns:a16="http://schemas.microsoft.com/office/drawing/2014/main" id="{65295CA6-9047-7348-0A9E-BE7D558C0076}"/>
              </a:ext>
            </a:extLst>
          </p:cNvPr>
          <p:cNvSpPr>
            <a:spLocks noGrp="1"/>
          </p:cNvSpPr>
          <p:nvPr>
            <p:ph type="body" sz="quarter" idx="10" hasCustomPrompt="1"/>
          </p:nvPr>
        </p:nvSpPr>
        <p:spPr>
          <a:xfrm>
            <a:off x="355600" y="142875"/>
            <a:ext cx="6978650" cy="6572319"/>
          </a:xfrm>
        </p:spPr>
        <p:txBody>
          <a:bodyPr anchor="ctr">
            <a:noAutofit/>
          </a:bodyPr>
          <a:lstStyle>
            <a:lvl1pPr marL="0" indent="0" algn="r">
              <a:buNone/>
              <a:defRPr sz="12000" b="1">
                <a:solidFill>
                  <a:schemeClr val="accent4"/>
                </a:solidFill>
                <a:latin typeface="Libre Franklin" pitchFamily="2" charset="77"/>
              </a:defRPr>
            </a:lvl1pPr>
          </a:lstStyle>
          <a:p>
            <a:r>
              <a:rPr lang="en-US"/>
              <a:t>Click to edit Master title style</a:t>
            </a:r>
          </a:p>
        </p:txBody>
      </p:sp>
    </p:spTree>
    <p:extLst>
      <p:ext uri="{BB962C8B-B14F-4D97-AF65-F5344CB8AC3E}">
        <p14:creationId xmlns:p14="http://schemas.microsoft.com/office/powerpoint/2010/main" val="227076169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Natural background">
    <p:spTree>
      <p:nvGrpSpPr>
        <p:cNvPr id="1" name=""/>
        <p:cNvGrpSpPr/>
        <p:nvPr/>
      </p:nvGrpSpPr>
      <p:grpSpPr>
        <a:xfrm>
          <a:off x="0" y="0"/>
          <a:ext cx="0" cy="0"/>
          <a:chOff x="0" y="0"/>
          <a:chExt cx="0" cy="0"/>
        </a:xfrm>
      </p:grpSpPr>
      <p:sp>
        <p:nvSpPr>
          <p:cNvPr id="7" name="Slide Number Placeholder 5">
            <a:extLst>
              <a:ext uri="{FF2B5EF4-FFF2-40B4-BE49-F238E27FC236}">
                <a16:creationId xmlns:a16="http://schemas.microsoft.com/office/drawing/2014/main" id="{9E31659C-C7AE-2A42-A4FF-74E9DD8AF785}"/>
              </a:ext>
            </a:extLst>
          </p:cNvPr>
          <p:cNvSpPr>
            <a:spLocks noGrp="1"/>
          </p:cNvSpPr>
          <p:nvPr>
            <p:ph type="sldNum" sz="quarter" idx="12"/>
          </p:nvPr>
        </p:nvSpPr>
        <p:spPr>
          <a:xfrm>
            <a:off x="11101549" y="6442414"/>
            <a:ext cx="877617" cy="365125"/>
          </a:xfrm>
          <a:prstGeom prst="rect">
            <a:avLst/>
          </a:prstGeom>
        </p:spPr>
        <p:txBody>
          <a:bodyPr vert="horz" lIns="91440" tIns="45720" rIns="91440" bIns="45720" rtlCol="0" anchor="ctr"/>
          <a:lstStyle>
            <a:lvl1pPr algn="ctr">
              <a:defRPr sz="1600" b="1" i="0">
                <a:solidFill>
                  <a:schemeClr val="tx1"/>
                </a:solidFill>
                <a:latin typeface="Libre Franklin Black" pitchFamily="2" charset="77"/>
              </a:defRPr>
            </a:lvl1pPr>
          </a:lstStyle>
          <a:p>
            <a:fld id="{74743CB8-03B1-D240-A0C2-C770526C1FDB}" type="slidenum">
              <a:rPr lang="en-US" smtClean="0"/>
              <a:pPr/>
              <a:t>‹#›</a:t>
            </a:fld>
            <a:endParaRPr lang="en-US"/>
          </a:p>
        </p:txBody>
      </p:sp>
      <p:sp>
        <p:nvSpPr>
          <p:cNvPr id="9" name="Footer Placeholder 4">
            <a:extLst>
              <a:ext uri="{FF2B5EF4-FFF2-40B4-BE49-F238E27FC236}">
                <a16:creationId xmlns:a16="http://schemas.microsoft.com/office/drawing/2014/main" id="{159D6D2F-9D37-A947-8010-9BB2FA5F228A}"/>
              </a:ext>
            </a:extLst>
          </p:cNvPr>
          <p:cNvSpPr>
            <a:spLocks noGrp="1"/>
          </p:cNvSpPr>
          <p:nvPr>
            <p:ph type="ftr" sz="quarter" idx="11"/>
          </p:nvPr>
        </p:nvSpPr>
        <p:spPr>
          <a:xfrm>
            <a:off x="4038600" y="6442414"/>
            <a:ext cx="6637284" cy="365125"/>
          </a:xfrm>
          <a:prstGeom prst="rect">
            <a:avLst/>
          </a:prstGeom>
        </p:spPr>
        <p:txBody>
          <a:bodyPr vert="horz" lIns="91440" tIns="45720" rIns="91440" bIns="45720" rtlCol="0" anchor="ctr"/>
          <a:lstStyle>
            <a:lvl1pPr algn="ctr">
              <a:defRPr sz="1100" b="0" i="1">
                <a:solidFill>
                  <a:schemeClr val="tx1"/>
                </a:solidFill>
                <a:latin typeface="Libre Franklin" pitchFamily="2" charset="77"/>
              </a:defRPr>
            </a:lvl1pPr>
          </a:lstStyle>
          <a:p>
            <a:endParaRPr lang="en-US"/>
          </a:p>
        </p:txBody>
      </p:sp>
      <p:sp>
        <p:nvSpPr>
          <p:cNvPr id="13" name="Date Placeholder 3">
            <a:extLst>
              <a:ext uri="{FF2B5EF4-FFF2-40B4-BE49-F238E27FC236}">
                <a16:creationId xmlns:a16="http://schemas.microsoft.com/office/drawing/2014/main" id="{014BF3EE-35C3-1647-B2B9-DA3175F3FF86}"/>
              </a:ext>
            </a:extLst>
          </p:cNvPr>
          <p:cNvSpPr>
            <a:spLocks noGrp="1"/>
          </p:cNvSpPr>
          <p:nvPr>
            <p:ph type="dt" sz="half" idx="10"/>
          </p:nvPr>
        </p:nvSpPr>
        <p:spPr>
          <a:xfrm>
            <a:off x="2270234" y="6442414"/>
            <a:ext cx="1555533" cy="365125"/>
          </a:xfrm>
          <a:prstGeom prst="rect">
            <a:avLst/>
          </a:prstGeom>
        </p:spPr>
        <p:txBody>
          <a:bodyPr vert="horz" lIns="91440" tIns="45720" rIns="91440" bIns="45720" rtlCol="0" anchor="ctr"/>
          <a:lstStyle>
            <a:lvl1pPr algn="l">
              <a:defRPr sz="1100" b="0" i="0">
                <a:solidFill>
                  <a:schemeClr val="tx1"/>
                </a:solidFill>
                <a:latin typeface="Libre Franklin" pitchFamily="2" charset="77"/>
              </a:defRPr>
            </a:lvl1pPr>
          </a:lstStyle>
          <a:p>
            <a:fld id="{FD91BF93-D36E-2E4C-B22D-795FD6CF4C38}" type="datetime1">
              <a:rPr lang="en-US" smtClean="0"/>
              <a:pPr/>
              <a:t>9/27/2024</a:t>
            </a:fld>
            <a:endParaRPr lang="en-US"/>
          </a:p>
        </p:txBody>
      </p:sp>
      <p:pic>
        <p:nvPicPr>
          <p:cNvPr id="2" name="Picture 1" descr="A close up of a logo&#10;&#10;Description automatically generated">
            <a:extLst>
              <a:ext uri="{FF2B5EF4-FFF2-40B4-BE49-F238E27FC236}">
                <a16:creationId xmlns:a16="http://schemas.microsoft.com/office/drawing/2014/main" id="{20FFC107-F544-419F-A7F9-C0384284D308}"/>
              </a:ext>
            </a:extLst>
          </p:cNvPr>
          <p:cNvPicPr>
            <a:picLocks noChangeAspect="1"/>
          </p:cNvPicPr>
          <p:nvPr userDrawn="1"/>
        </p:nvPicPr>
        <p:blipFill>
          <a:blip r:embed="rId2" cstate="print">
            <a:alphaModFix/>
            <a:extLst>
              <a:ext uri="{28A0092B-C50C-407E-A947-70E740481C1C}">
                <a14:useLocalDpi xmlns:a14="http://schemas.microsoft.com/office/drawing/2010/main"/>
              </a:ext>
            </a:extLst>
          </a:blip>
          <a:stretch>
            <a:fillRect/>
          </a:stretch>
        </p:blipFill>
        <p:spPr>
          <a:xfrm>
            <a:off x="36000" y="6350400"/>
            <a:ext cx="1151986" cy="504653"/>
          </a:xfrm>
          <a:prstGeom prst="rect">
            <a:avLst/>
          </a:prstGeom>
        </p:spPr>
      </p:pic>
    </p:spTree>
    <p:extLst>
      <p:ext uri="{BB962C8B-B14F-4D97-AF65-F5344CB8AC3E}">
        <p14:creationId xmlns:p14="http://schemas.microsoft.com/office/powerpoint/2010/main" val="38568803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BE256F-DEAC-F04E-B3F6-50836FD7A24C}"/>
              </a:ext>
            </a:extLst>
          </p:cNvPr>
          <p:cNvSpPr>
            <a:spLocks noGrp="1"/>
          </p:cNvSpPr>
          <p:nvPr>
            <p:ph type="title"/>
          </p:nvPr>
        </p:nvSpPr>
        <p:spPr>
          <a:xfrm>
            <a:off x="831850" y="2627592"/>
            <a:ext cx="10515600" cy="1439917"/>
          </a:xfrm>
        </p:spPr>
        <p:txBody>
          <a:bodyPr anchor="b">
            <a:normAutofit/>
          </a:bodyPr>
          <a:lstStyle>
            <a:lvl1pPr algn="ctr">
              <a:defRPr sz="4800">
                <a:solidFill>
                  <a:schemeClr val="tx2"/>
                </a:solidFill>
              </a:defRPr>
            </a:lvl1pPr>
          </a:lstStyle>
          <a:p>
            <a:r>
              <a:rPr lang="en-US"/>
              <a:t>Click to edit Master title style</a:t>
            </a:r>
          </a:p>
        </p:txBody>
      </p:sp>
      <p:sp>
        <p:nvSpPr>
          <p:cNvPr id="3" name="Text Placeholder 2">
            <a:extLst>
              <a:ext uri="{FF2B5EF4-FFF2-40B4-BE49-F238E27FC236}">
                <a16:creationId xmlns:a16="http://schemas.microsoft.com/office/drawing/2014/main" id="{E3AFE09E-DFE5-BA43-BB73-79322A98DFAD}"/>
              </a:ext>
            </a:extLst>
          </p:cNvPr>
          <p:cNvSpPr>
            <a:spLocks noGrp="1"/>
          </p:cNvSpPr>
          <p:nvPr>
            <p:ph type="body" idx="1"/>
          </p:nvPr>
        </p:nvSpPr>
        <p:spPr>
          <a:xfrm>
            <a:off x="831850" y="4066366"/>
            <a:ext cx="10515600" cy="930214"/>
          </a:xfrm>
        </p:spPr>
        <p:txBody>
          <a:bodyPr/>
          <a:lstStyle>
            <a:lvl1pPr marL="0" indent="0" algn="ctr">
              <a:buNone/>
              <a:defRPr sz="2400" i="1">
                <a:solidFill>
                  <a:schemeClr val="accent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8" name="Picture 7">
            <a:extLst>
              <a:ext uri="{FF2B5EF4-FFF2-40B4-BE49-F238E27FC236}">
                <a16:creationId xmlns:a16="http://schemas.microsoft.com/office/drawing/2014/main" id="{BA9C7A3E-35BC-B445-84F4-FCA6EC96C6B9}"/>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219088" y="66391"/>
            <a:ext cx="3800837" cy="1663656"/>
          </a:xfrm>
          <a:prstGeom prst="rect">
            <a:avLst/>
          </a:prstGeom>
        </p:spPr>
      </p:pic>
    </p:spTree>
    <p:extLst>
      <p:ext uri="{BB962C8B-B14F-4D97-AF65-F5344CB8AC3E}">
        <p14:creationId xmlns:p14="http://schemas.microsoft.com/office/powerpoint/2010/main" val="167226832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Vision &amp; Mission">
    <p:bg>
      <p:bgPr>
        <a:solidFill>
          <a:schemeClr val="bg2"/>
        </a:solidFill>
        <a:effectLst/>
      </p:bgPr>
    </p:bg>
    <p:spTree>
      <p:nvGrpSpPr>
        <p:cNvPr id="1" name=""/>
        <p:cNvGrpSpPr/>
        <p:nvPr/>
      </p:nvGrpSpPr>
      <p:grpSpPr>
        <a:xfrm>
          <a:off x="0" y="0"/>
          <a:ext cx="0" cy="0"/>
          <a:chOff x="0" y="0"/>
          <a:chExt cx="0" cy="0"/>
        </a:xfrm>
      </p:grpSpPr>
      <p:sp>
        <p:nvSpPr>
          <p:cNvPr id="7" name="Slide Number Placeholder 5">
            <a:extLst>
              <a:ext uri="{FF2B5EF4-FFF2-40B4-BE49-F238E27FC236}">
                <a16:creationId xmlns:a16="http://schemas.microsoft.com/office/drawing/2014/main" id="{3E22A8C2-6EE9-E148-99AE-A8F88B74E364}"/>
              </a:ext>
            </a:extLst>
          </p:cNvPr>
          <p:cNvSpPr>
            <a:spLocks noGrp="1"/>
          </p:cNvSpPr>
          <p:nvPr>
            <p:ph type="sldNum" sz="quarter" idx="4"/>
          </p:nvPr>
        </p:nvSpPr>
        <p:spPr>
          <a:xfrm>
            <a:off x="11101549" y="6442414"/>
            <a:ext cx="877617" cy="365125"/>
          </a:xfrm>
          <a:prstGeom prst="rect">
            <a:avLst/>
          </a:prstGeom>
        </p:spPr>
        <p:txBody>
          <a:bodyPr vert="horz" lIns="91440" tIns="45720" rIns="91440" bIns="45720" rtlCol="0" anchor="ctr"/>
          <a:lstStyle>
            <a:lvl1pPr algn="ctr">
              <a:defRPr sz="1600" b="1" i="0">
                <a:solidFill>
                  <a:schemeClr val="tx1"/>
                </a:solidFill>
                <a:latin typeface="Libre Franklin Black" pitchFamily="2" charset="77"/>
              </a:defRPr>
            </a:lvl1pPr>
          </a:lstStyle>
          <a:p>
            <a:fld id="{74743CB8-03B1-D240-A0C2-C770526C1FDB}" type="slidenum">
              <a:rPr lang="en-US" smtClean="0"/>
              <a:pPr/>
              <a:t>‹#›</a:t>
            </a:fld>
            <a:endParaRPr lang="en-US"/>
          </a:p>
        </p:txBody>
      </p:sp>
      <p:sp>
        <p:nvSpPr>
          <p:cNvPr id="8" name="Footer Placeholder 4">
            <a:extLst>
              <a:ext uri="{FF2B5EF4-FFF2-40B4-BE49-F238E27FC236}">
                <a16:creationId xmlns:a16="http://schemas.microsoft.com/office/drawing/2014/main" id="{0EA80699-1C09-B94C-A164-31EE20E12CC9}"/>
              </a:ext>
            </a:extLst>
          </p:cNvPr>
          <p:cNvSpPr>
            <a:spLocks noGrp="1"/>
          </p:cNvSpPr>
          <p:nvPr>
            <p:ph type="ftr" sz="quarter" idx="3"/>
          </p:nvPr>
        </p:nvSpPr>
        <p:spPr>
          <a:xfrm>
            <a:off x="4038600" y="6442414"/>
            <a:ext cx="6637284" cy="365125"/>
          </a:xfrm>
          <a:prstGeom prst="rect">
            <a:avLst/>
          </a:prstGeom>
        </p:spPr>
        <p:txBody>
          <a:bodyPr vert="horz" lIns="91440" tIns="45720" rIns="91440" bIns="45720" rtlCol="0" anchor="ctr"/>
          <a:lstStyle>
            <a:lvl1pPr algn="ctr">
              <a:defRPr sz="1100" b="0" i="1">
                <a:solidFill>
                  <a:schemeClr val="tx1"/>
                </a:solidFill>
                <a:latin typeface="Libre Franklin" pitchFamily="2" charset="77"/>
              </a:defRPr>
            </a:lvl1pPr>
          </a:lstStyle>
          <a:p>
            <a:endParaRPr lang="en-US"/>
          </a:p>
        </p:txBody>
      </p:sp>
      <p:sp>
        <p:nvSpPr>
          <p:cNvPr id="10" name="Date Placeholder 3">
            <a:extLst>
              <a:ext uri="{FF2B5EF4-FFF2-40B4-BE49-F238E27FC236}">
                <a16:creationId xmlns:a16="http://schemas.microsoft.com/office/drawing/2014/main" id="{3D5FC5C4-C47E-3745-8027-EA469FD9CB62}"/>
              </a:ext>
            </a:extLst>
          </p:cNvPr>
          <p:cNvSpPr>
            <a:spLocks noGrp="1"/>
          </p:cNvSpPr>
          <p:nvPr>
            <p:ph type="dt" sz="half" idx="2"/>
          </p:nvPr>
        </p:nvSpPr>
        <p:spPr>
          <a:xfrm>
            <a:off x="2270234" y="6442414"/>
            <a:ext cx="1555533" cy="365125"/>
          </a:xfrm>
          <a:prstGeom prst="rect">
            <a:avLst/>
          </a:prstGeom>
        </p:spPr>
        <p:txBody>
          <a:bodyPr vert="horz" lIns="91440" tIns="45720" rIns="91440" bIns="45720" rtlCol="0" anchor="ctr"/>
          <a:lstStyle>
            <a:lvl1pPr algn="l">
              <a:defRPr sz="1100" b="0" i="0">
                <a:solidFill>
                  <a:schemeClr val="tx1"/>
                </a:solidFill>
                <a:latin typeface="Libre Franklin" pitchFamily="2" charset="77"/>
              </a:defRPr>
            </a:lvl1pPr>
          </a:lstStyle>
          <a:p>
            <a:fld id="{74D3A9BF-68AE-0448-872C-266802DBC14B}" type="datetime1">
              <a:rPr lang="en-US" smtClean="0"/>
              <a:t>9/27/2024</a:t>
            </a:fld>
            <a:endParaRPr lang="en-US"/>
          </a:p>
        </p:txBody>
      </p:sp>
      <p:graphicFrame>
        <p:nvGraphicFramePr>
          <p:cNvPr id="2" name="Table 7">
            <a:extLst>
              <a:ext uri="{FF2B5EF4-FFF2-40B4-BE49-F238E27FC236}">
                <a16:creationId xmlns:a16="http://schemas.microsoft.com/office/drawing/2014/main" id="{8A48BADA-3F75-C4BC-D233-B9257FABD745}"/>
              </a:ext>
            </a:extLst>
          </p:cNvPr>
          <p:cNvGraphicFramePr>
            <a:graphicFrameLocks noGrp="1"/>
          </p:cNvGraphicFramePr>
          <p:nvPr userDrawn="1"/>
        </p:nvGraphicFramePr>
        <p:xfrm>
          <a:off x="815310" y="1075482"/>
          <a:ext cx="10561380" cy="4707036"/>
        </p:xfrm>
        <a:graphic>
          <a:graphicData uri="http://schemas.openxmlformats.org/drawingml/2006/table">
            <a:tbl>
              <a:tblPr firstRow="1" bandRow="1">
                <a:effectLst>
                  <a:outerShdw blurRad="312003" dist="38100" dir="2700000" algn="tl" rotWithShape="0">
                    <a:prstClr val="black">
                      <a:alpha val="40000"/>
                    </a:prstClr>
                  </a:outerShdw>
                </a:effectLst>
                <a:tableStyleId>{2D5ABB26-0587-4C30-8999-92F81FD0307C}</a:tableStyleId>
              </a:tblPr>
              <a:tblGrid>
                <a:gridCol w="2695521">
                  <a:extLst>
                    <a:ext uri="{9D8B030D-6E8A-4147-A177-3AD203B41FA5}">
                      <a16:colId xmlns:a16="http://schemas.microsoft.com/office/drawing/2014/main" val="302956687"/>
                    </a:ext>
                  </a:extLst>
                </a:gridCol>
                <a:gridCol w="7865859">
                  <a:extLst>
                    <a:ext uri="{9D8B030D-6E8A-4147-A177-3AD203B41FA5}">
                      <a16:colId xmlns:a16="http://schemas.microsoft.com/office/drawing/2014/main" val="616250808"/>
                    </a:ext>
                  </a:extLst>
                </a:gridCol>
              </a:tblGrid>
              <a:tr h="2801807">
                <a:tc>
                  <a:txBody>
                    <a:bodyPr/>
                    <a:lstStyle/>
                    <a:p>
                      <a:pPr algn="ctr"/>
                      <a:r>
                        <a:rPr lang="en-US" sz="4800" b="1">
                          <a:solidFill>
                            <a:schemeClr val="bg2"/>
                          </a:solidFill>
                          <a:latin typeface="Libre Franklin" pitchFamily="2" charset="77"/>
                        </a:rPr>
                        <a:t>Vision</a:t>
                      </a:r>
                    </a:p>
                  </a:txBody>
                  <a:tcPr anchor="ctr">
                    <a:solidFill>
                      <a:schemeClr val="tx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b="0" i="1" u="none" strike="noStrike">
                          <a:solidFill>
                            <a:schemeClr val="tx1"/>
                          </a:solidFill>
                          <a:effectLst/>
                          <a:latin typeface="Libre Baskerville" panose="02000000000000000000" pitchFamily="2" charset="0"/>
                        </a:rPr>
                        <a:t>The Bill of Rights Institute seeks an America where we more perfectly realize the promise of liberty and equality expressed in the Declaration of Independence.  This calls for civic education that helps students examine the story of our country and exercise the skills of citizenship.</a:t>
                      </a:r>
                    </a:p>
                  </a:txBody>
                  <a:tcPr marL="365760" marR="365760" anchor="ctr">
                    <a:solidFill>
                      <a:schemeClr val="tx2">
                        <a:lumMod val="20000"/>
                        <a:lumOff val="80000"/>
                      </a:schemeClr>
                    </a:solidFill>
                  </a:tcPr>
                </a:tc>
                <a:extLst>
                  <a:ext uri="{0D108BD9-81ED-4DB2-BD59-A6C34878D82A}">
                    <a16:rowId xmlns:a16="http://schemas.microsoft.com/office/drawing/2014/main" val="529637701"/>
                  </a:ext>
                </a:extLst>
              </a:tr>
              <a:tr h="1905229">
                <a:tc>
                  <a:txBody>
                    <a:bodyPr/>
                    <a:lstStyle/>
                    <a:p>
                      <a:pPr algn="ctr"/>
                      <a:r>
                        <a:rPr lang="en-US" sz="4800" b="1">
                          <a:solidFill>
                            <a:schemeClr val="bg2"/>
                          </a:solidFill>
                          <a:latin typeface="Libre Franklin" pitchFamily="2" charset="77"/>
                        </a:rPr>
                        <a:t>Mission</a:t>
                      </a:r>
                    </a:p>
                  </a:txBody>
                  <a:tcPr anchor="ctr">
                    <a:solidFill>
                      <a:schemeClr val="accent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b="0" i="1" u="none" strike="noStrike">
                          <a:solidFill>
                            <a:schemeClr val="tx1"/>
                          </a:solidFill>
                          <a:effectLst/>
                          <a:latin typeface="Libre Baskerville" panose="02000000000000000000" pitchFamily="2" charset="0"/>
                        </a:rPr>
                        <a:t>The Bill of Rights Institute teaches civics. We equip students and teachers to live the ideals of a free and just society.</a:t>
                      </a:r>
                    </a:p>
                  </a:txBody>
                  <a:tcPr marL="365760" marR="365760" anchor="ctr">
                    <a:solidFill>
                      <a:schemeClr val="accent2">
                        <a:lumMod val="20000"/>
                        <a:lumOff val="80000"/>
                      </a:schemeClr>
                    </a:solidFill>
                  </a:tcPr>
                </a:tc>
                <a:extLst>
                  <a:ext uri="{0D108BD9-81ED-4DB2-BD59-A6C34878D82A}">
                    <a16:rowId xmlns:a16="http://schemas.microsoft.com/office/drawing/2014/main" val="4015424962"/>
                  </a:ext>
                </a:extLst>
              </a:tr>
            </a:tbl>
          </a:graphicData>
        </a:graphic>
      </p:graphicFrame>
      <p:pic>
        <p:nvPicPr>
          <p:cNvPr id="3" name="Picture 2" descr="A close up of a logo&#10;&#10;Description automatically generated">
            <a:extLst>
              <a:ext uri="{FF2B5EF4-FFF2-40B4-BE49-F238E27FC236}">
                <a16:creationId xmlns:a16="http://schemas.microsoft.com/office/drawing/2014/main" id="{16B2AC35-F4D1-7C43-1B98-E5D82F431A0E}"/>
              </a:ext>
            </a:extLst>
          </p:cNvPr>
          <p:cNvPicPr>
            <a:picLocks noChangeAspect="1"/>
          </p:cNvPicPr>
          <p:nvPr userDrawn="1"/>
        </p:nvPicPr>
        <p:blipFill>
          <a:blip r:embed="rId2" cstate="print">
            <a:alphaModFix/>
            <a:extLst>
              <a:ext uri="{28A0092B-C50C-407E-A947-70E740481C1C}">
                <a14:useLocalDpi xmlns:a14="http://schemas.microsoft.com/office/drawing/2010/main"/>
              </a:ext>
            </a:extLst>
          </a:blip>
          <a:stretch>
            <a:fillRect/>
          </a:stretch>
        </p:blipFill>
        <p:spPr>
          <a:xfrm>
            <a:off x="36000" y="6350400"/>
            <a:ext cx="1151986" cy="504653"/>
          </a:xfrm>
          <a:prstGeom prst="rect">
            <a:avLst/>
          </a:prstGeom>
        </p:spPr>
      </p:pic>
    </p:spTree>
    <p:extLst>
      <p:ext uri="{BB962C8B-B14F-4D97-AF65-F5344CB8AC3E}">
        <p14:creationId xmlns:p14="http://schemas.microsoft.com/office/powerpoint/2010/main" val="134684610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BRI Promise">
    <p:bg>
      <p:bgPr>
        <a:solidFill>
          <a:schemeClr val="bg2"/>
        </a:solidFill>
        <a:effectLst/>
      </p:bgPr>
    </p:bg>
    <p:spTree>
      <p:nvGrpSpPr>
        <p:cNvPr id="1" name=""/>
        <p:cNvGrpSpPr/>
        <p:nvPr/>
      </p:nvGrpSpPr>
      <p:grpSpPr>
        <a:xfrm>
          <a:off x="0" y="0"/>
          <a:ext cx="0" cy="0"/>
          <a:chOff x="0" y="0"/>
          <a:chExt cx="0" cy="0"/>
        </a:xfrm>
      </p:grpSpPr>
      <p:sp>
        <p:nvSpPr>
          <p:cNvPr id="7" name="Slide Number Placeholder 5">
            <a:extLst>
              <a:ext uri="{FF2B5EF4-FFF2-40B4-BE49-F238E27FC236}">
                <a16:creationId xmlns:a16="http://schemas.microsoft.com/office/drawing/2014/main" id="{3E22A8C2-6EE9-E148-99AE-A8F88B74E364}"/>
              </a:ext>
            </a:extLst>
          </p:cNvPr>
          <p:cNvSpPr>
            <a:spLocks noGrp="1"/>
          </p:cNvSpPr>
          <p:nvPr>
            <p:ph type="sldNum" sz="quarter" idx="4"/>
          </p:nvPr>
        </p:nvSpPr>
        <p:spPr>
          <a:xfrm>
            <a:off x="11101549" y="6442414"/>
            <a:ext cx="877617" cy="365125"/>
          </a:xfrm>
          <a:prstGeom prst="rect">
            <a:avLst/>
          </a:prstGeom>
        </p:spPr>
        <p:txBody>
          <a:bodyPr vert="horz" lIns="91440" tIns="45720" rIns="91440" bIns="45720" rtlCol="0" anchor="ctr"/>
          <a:lstStyle>
            <a:lvl1pPr algn="ctr">
              <a:defRPr sz="1600" b="1" i="0">
                <a:solidFill>
                  <a:schemeClr val="tx1"/>
                </a:solidFill>
                <a:latin typeface="Libre Franklin Black" pitchFamily="2" charset="77"/>
              </a:defRPr>
            </a:lvl1pPr>
          </a:lstStyle>
          <a:p>
            <a:fld id="{74743CB8-03B1-D240-A0C2-C770526C1FDB}" type="slidenum">
              <a:rPr lang="en-US" smtClean="0"/>
              <a:pPr/>
              <a:t>‹#›</a:t>
            </a:fld>
            <a:endParaRPr lang="en-US"/>
          </a:p>
        </p:txBody>
      </p:sp>
      <p:sp>
        <p:nvSpPr>
          <p:cNvPr id="8" name="Footer Placeholder 4">
            <a:extLst>
              <a:ext uri="{FF2B5EF4-FFF2-40B4-BE49-F238E27FC236}">
                <a16:creationId xmlns:a16="http://schemas.microsoft.com/office/drawing/2014/main" id="{0EA80699-1C09-B94C-A164-31EE20E12CC9}"/>
              </a:ext>
            </a:extLst>
          </p:cNvPr>
          <p:cNvSpPr>
            <a:spLocks noGrp="1"/>
          </p:cNvSpPr>
          <p:nvPr>
            <p:ph type="ftr" sz="quarter" idx="3"/>
          </p:nvPr>
        </p:nvSpPr>
        <p:spPr>
          <a:xfrm>
            <a:off x="4038600" y="6442414"/>
            <a:ext cx="6637284" cy="365125"/>
          </a:xfrm>
          <a:prstGeom prst="rect">
            <a:avLst/>
          </a:prstGeom>
        </p:spPr>
        <p:txBody>
          <a:bodyPr vert="horz" lIns="91440" tIns="45720" rIns="91440" bIns="45720" rtlCol="0" anchor="ctr"/>
          <a:lstStyle>
            <a:lvl1pPr algn="ctr">
              <a:defRPr sz="1100" b="0" i="1">
                <a:solidFill>
                  <a:schemeClr val="tx1"/>
                </a:solidFill>
                <a:latin typeface="Libre Franklin" pitchFamily="2" charset="77"/>
              </a:defRPr>
            </a:lvl1pPr>
          </a:lstStyle>
          <a:p>
            <a:endParaRPr lang="en-US"/>
          </a:p>
        </p:txBody>
      </p:sp>
      <p:sp>
        <p:nvSpPr>
          <p:cNvPr id="10" name="Date Placeholder 3">
            <a:extLst>
              <a:ext uri="{FF2B5EF4-FFF2-40B4-BE49-F238E27FC236}">
                <a16:creationId xmlns:a16="http://schemas.microsoft.com/office/drawing/2014/main" id="{3D5FC5C4-C47E-3745-8027-EA469FD9CB62}"/>
              </a:ext>
            </a:extLst>
          </p:cNvPr>
          <p:cNvSpPr>
            <a:spLocks noGrp="1"/>
          </p:cNvSpPr>
          <p:nvPr>
            <p:ph type="dt" sz="half" idx="2"/>
          </p:nvPr>
        </p:nvSpPr>
        <p:spPr>
          <a:xfrm>
            <a:off x="2270234" y="6442414"/>
            <a:ext cx="1555533" cy="365125"/>
          </a:xfrm>
          <a:prstGeom prst="rect">
            <a:avLst/>
          </a:prstGeom>
        </p:spPr>
        <p:txBody>
          <a:bodyPr vert="horz" lIns="91440" tIns="45720" rIns="91440" bIns="45720" rtlCol="0" anchor="ctr"/>
          <a:lstStyle>
            <a:lvl1pPr algn="l">
              <a:defRPr sz="1100" b="0" i="0">
                <a:solidFill>
                  <a:schemeClr val="tx1"/>
                </a:solidFill>
                <a:latin typeface="Libre Franklin" pitchFamily="2" charset="77"/>
              </a:defRPr>
            </a:lvl1pPr>
          </a:lstStyle>
          <a:p>
            <a:fld id="{3EB4F27F-1EAF-8240-85E2-B361F6E50C8D}" type="datetime1">
              <a:rPr lang="en-US" smtClean="0"/>
              <a:t>9/27/2024</a:t>
            </a:fld>
            <a:endParaRPr lang="en-US"/>
          </a:p>
        </p:txBody>
      </p:sp>
      <p:pic>
        <p:nvPicPr>
          <p:cNvPr id="2" name="Picture 1" descr="A close up of a logo&#10;&#10;Description automatically generated">
            <a:extLst>
              <a:ext uri="{FF2B5EF4-FFF2-40B4-BE49-F238E27FC236}">
                <a16:creationId xmlns:a16="http://schemas.microsoft.com/office/drawing/2014/main" id="{D6A989DA-FAEF-C946-3725-91AE1C23D42A}"/>
              </a:ext>
            </a:extLst>
          </p:cNvPr>
          <p:cNvPicPr>
            <a:picLocks noChangeAspect="1"/>
          </p:cNvPicPr>
          <p:nvPr userDrawn="1"/>
        </p:nvPicPr>
        <p:blipFill>
          <a:blip r:embed="rId2" cstate="print">
            <a:alphaModFix/>
            <a:extLst>
              <a:ext uri="{28A0092B-C50C-407E-A947-70E740481C1C}">
                <a14:useLocalDpi xmlns:a14="http://schemas.microsoft.com/office/drawing/2010/main"/>
              </a:ext>
            </a:extLst>
          </a:blip>
          <a:stretch>
            <a:fillRect/>
          </a:stretch>
        </p:blipFill>
        <p:spPr>
          <a:xfrm>
            <a:off x="36000" y="6350400"/>
            <a:ext cx="1151986" cy="504653"/>
          </a:xfrm>
          <a:prstGeom prst="rect">
            <a:avLst/>
          </a:prstGeom>
        </p:spPr>
      </p:pic>
      <p:graphicFrame>
        <p:nvGraphicFramePr>
          <p:cNvPr id="4" name="Table 3">
            <a:extLst>
              <a:ext uri="{FF2B5EF4-FFF2-40B4-BE49-F238E27FC236}">
                <a16:creationId xmlns:a16="http://schemas.microsoft.com/office/drawing/2014/main" id="{B39FCFDA-4DC7-F703-274A-DFF04FB1AC99}"/>
              </a:ext>
            </a:extLst>
          </p:cNvPr>
          <p:cNvGraphicFramePr>
            <a:graphicFrameLocks noGrp="1"/>
          </p:cNvGraphicFramePr>
          <p:nvPr userDrawn="1">
            <p:extLst>
              <p:ext uri="{D42A27DB-BD31-4B8C-83A1-F6EECF244321}">
                <p14:modId xmlns:p14="http://schemas.microsoft.com/office/powerpoint/2010/main" val="1913792804"/>
              </p:ext>
            </p:extLst>
          </p:nvPr>
        </p:nvGraphicFramePr>
        <p:xfrm>
          <a:off x="1093847" y="675409"/>
          <a:ext cx="10004305" cy="5205845"/>
        </p:xfrm>
        <a:graphic>
          <a:graphicData uri="http://schemas.openxmlformats.org/drawingml/2006/table">
            <a:tbl>
              <a:tblPr firstRow="1" bandRow="1">
                <a:effectLst>
                  <a:outerShdw blurRad="312003" dist="38100" dir="2700000" algn="tl" rotWithShape="0">
                    <a:prstClr val="black">
                      <a:alpha val="40000"/>
                    </a:prstClr>
                  </a:outerShdw>
                </a:effectLst>
                <a:tableStyleId>{2D5ABB26-0587-4C30-8999-92F81FD0307C}</a:tableStyleId>
              </a:tblPr>
              <a:tblGrid>
                <a:gridCol w="10004305">
                  <a:extLst>
                    <a:ext uri="{9D8B030D-6E8A-4147-A177-3AD203B41FA5}">
                      <a16:colId xmlns:a16="http://schemas.microsoft.com/office/drawing/2014/main" val="4229119503"/>
                    </a:ext>
                  </a:extLst>
                </a:gridCol>
              </a:tblGrid>
              <a:tr h="822715">
                <a:tc>
                  <a:txBody>
                    <a:bodyPr/>
                    <a:lstStyle/>
                    <a:p>
                      <a:pPr algn="ctr"/>
                      <a:r>
                        <a:rPr lang="en-US" sz="4400" b="1">
                          <a:solidFill>
                            <a:schemeClr val="bg2"/>
                          </a:solidFill>
                          <a:latin typeface="Libre Franklin" pitchFamily="2" charset="77"/>
                        </a:rPr>
                        <a:t> Our Promise</a:t>
                      </a:r>
                    </a:p>
                  </a:txBody>
                  <a:tcPr anchor="ctr">
                    <a:solidFill>
                      <a:schemeClr val="accent1"/>
                    </a:solidFill>
                  </a:tcPr>
                </a:tc>
                <a:extLst>
                  <a:ext uri="{0D108BD9-81ED-4DB2-BD59-A6C34878D82A}">
                    <a16:rowId xmlns:a16="http://schemas.microsoft.com/office/drawing/2014/main" val="2102129244"/>
                  </a:ext>
                </a:extLst>
              </a:tr>
              <a:tr h="4383130">
                <a:tc>
                  <a:txBody>
                    <a:bodyPr/>
                    <a:lstStyle/>
                    <a:p>
                      <a:pPr marL="285750" marR="0" lvl="0" indent="-285750" algn="l" defTabSz="914400" rtl="0" eaLnBrk="1" fontAlgn="auto" latinLnBrk="0" hangingPunct="1">
                        <a:lnSpc>
                          <a:spcPct val="140000"/>
                        </a:lnSpc>
                        <a:spcBef>
                          <a:spcPts val="0"/>
                        </a:spcBef>
                        <a:spcAft>
                          <a:spcPts val="0"/>
                        </a:spcAft>
                        <a:buClrTx/>
                        <a:buSzTx/>
                        <a:buFont typeface="Arial" panose="020B0604020202020204" pitchFamily="34" charset="0"/>
                        <a:buChar char="•"/>
                        <a:tabLst/>
                        <a:defRPr/>
                      </a:pPr>
                      <a:r>
                        <a:rPr lang="en-US" sz="1800" b="0" i="1" u="none" strike="noStrike">
                          <a:solidFill>
                            <a:schemeClr val="tx1"/>
                          </a:solidFill>
                          <a:effectLst/>
                          <a:latin typeface="Libre Baskerville" panose="02000000000000000000" pitchFamily="2" charset="0"/>
                        </a:rPr>
                        <a:t>Uphold strict standards of academic integrity </a:t>
                      </a:r>
                    </a:p>
                    <a:p>
                      <a:pPr marL="285750" marR="0" lvl="0" indent="-285750" algn="l" defTabSz="914400" rtl="0" eaLnBrk="1" fontAlgn="auto" latinLnBrk="0" hangingPunct="1">
                        <a:lnSpc>
                          <a:spcPct val="140000"/>
                        </a:lnSpc>
                        <a:spcBef>
                          <a:spcPts val="0"/>
                        </a:spcBef>
                        <a:spcAft>
                          <a:spcPts val="0"/>
                        </a:spcAft>
                        <a:buClrTx/>
                        <a:buSzTx/>
                        <a:buFont typeface="Arial" panose="020B0604020202020204" pitchFamily="34" charset="0"/>
                        <a:buChar char="•"/>
                        <a:tabLst/>
                        <a:defRPr/>
                      </a:pPr>
                      <a:r>
                        <a:rPr lang="en-US" sz="1800" b="0" i="1" u="none" strike="noStrike">
                          <a:solidFill>
                            <a:schemeClr val="tx1"/>
                          </a:solidFill>
                          <a:effectLst/>
                          <a:latin typeface="Libre Baskerville" panose="02000000000000000000" pitchFamily="2" charset="0"/>
                        </a:rPr>
                        <a:t>Teach America’s Founding principles </a:t>
                      </a:r>
                    </a:p>
                    <a:p>
                      <a:pPr marL="285750" marR="0" lvl="0" indent="-285750" algn="l" defTabSz="914400" rtl="0" eaLnBrk="1" fontAlgn="auto" latinLnBrk="0" hangingPunct="1">
                        <a:lnSpc>
                          <a:spcPct val="140000"/>
                        </a:lnSpc>
                        <a:spcBef>
                          <a:spcPts val="0"/>
                        </a:spcBef>
                        <a:spcAft>
                          <a:spcPts val="0"/>
                        </a:spcAft>
                        <a:buClrTx/>
                        <a:buSzTx/>
                        <a:buFont typeface="Arial" panose="020B0604020202020204" pitchFamily="34" charset="0"/>
                        <a:buChar char="•"/>
                        <a:tabLst/>
                        <a:defRPr/>
                      </a:pPr>
                      <a:r>
                        <a:rPr lang="en-US" sz="1800" b="0" i="1" u="none" strike="noStrike">
                          <a:solidFill>
                            <a:schemeClr val="tx1"/>
                          </a:solidFill>
                          <a:effectLst/>
                          <a:latin typeface="Libre Baskerville" panose="02000000000000000000" pitchFamily="2" charset="0"/>
                        </a:rPr>
                        <a:t>Tell our whole history—including when we live up to our ideals and when we fall short </a:t>
                      </a:r>
                    </a:p>
                    <a:p>
                      <a:pPr marL="285750" marR="0" lvl="0" indent="-285750" algn="l" defTabSz="914400" rtl="0" eaLnBrk="1" fontAlgn="auto" latinLnBrk="0" hangingPunct="1">
                        <a:lnSpc>
                          <a:spcPct val="140000"/>
                        </a:lnSpc>
                        <a:spcBef>
                          <a:spcPts val="0"/>
                        </a:spcBef>
                        <a:spcAft>
                          <a:spcPts val="0"/>
                        </a:spcAft>
                        <a:buClrTx/>
                        <a:buSzTx/>
                        <a:buFont typeface="Arial" panose="020B0604020202020204" pitchFamily="34" charset="0"/>
                        <a:buChar char="•"/>
                        <a:tabLst/>
                        <a:defRPr/>
                      </a:pPr>
                      <a:r>
                        <a:rPr lang="en-US" sz="1800" b="0" i="1" u="none" strike="noStrike">
                          <a:solidFill>
                            <a:schemeClr val="tx1"/>
                          </a:solidFill>
                          <a:effectLst/>
                          <a:latin typeface="Libre Baskerville" panose="02000000000000000000" pitchFamily="2" charset="0"/>
                        </a:rPr>
                        <a:t>Foster understanding of government that is constitutionally-limited and just </a:t>
                      </a:r>
                    </a:p>
                    <a:p>
                      <a:pPr marL="285750" marR="0" lvl="0" indent="-285750" algn="l" defTabSz="914400" rtl="0" eaLnBrk="1" fontAlgn="auto" latinLnBrk="0" hangingPunct="1">
                        <a:lnSpc>
                          <a:spcPct val="140000"/>
                        </a:lnSpc>
                        <a:spcBef>
                          <a:spcPts val="0"/>
                        </a:spcBef>
                        <a:spcAft>
                          <a:spcPts val="0"/>
                        </a:spcAft>
                        <a:buClrTx/>
                        <a:buSzTx/>
                        <a:buFont typeface="Arial" panose="020B0604020202020204" pitchFamily="34" charset="0"/>
                        <a:buChar char="•"/>
                        <a:tabLst/>
                        <a:defRPr/>
                      </a:pPr>
                      <a:r>
                        <a:rPr lang="en-US" sz="1800" b="0" i="1" u="none" strike="noStrike">
                          <a:solidFill>
                            <a:schemeClr val="tx1"/>
                          </a:solidFill>
                          <a:effectLst/>
                          <a:latin typeface="Libre Baskerville" panose="02000000000000000000" pitchFamily="2" charset="0"/>
                        </a:rPr>
                        <a:t>Cultivate moral and civic virtues that make strong individual character </a:t>
                      </a:r>
                    </a:p>
                    <a:p>
                      <a:pPr marL="285750" marR="0" lvl="0" indent="-285750" algn="l" defTabSz="914400" rtl="0" eaLnBrk="1" fontAlgn="auto" latinLnBrk="0" hangingPunct="1">
                        <a:lnSpc>
                          <a:spcPct val="140000"/>
                        </a:lnSpc>
                        <a:spcBef>
                          <a:spcPts val="0"/>
                        </a:spcBef>
                        <a:spcAft>
                          <a:spcPts val="0"/>
                        </a:spcAft>
                        <a:buClrTx/>
                        <a:buSzTx/>
                        <a:buFont typeface="Arial" panose="020B0604020202020204" pitchFamily="34" charset="0"/>
                        <a:buChar char="•"/>
                        <a:tabLst/>
                        <a:defRPr/>
                      </a:pPr>
                      <a:r>
                        <a:rPr lang="en-US" sz="1800" b="0" i="1" u="none" strike="noStrike">
                          <a:solidFill>
                            <a:schemeClr val="tx1"/>
                          </a:solidFill>
                          <a:effectLst/>
                          <a:latin typeface="Libre Baskerville" panose="02000000000000000000" pitchFamily="2" charset="0"/>
                        </a:rPr>
                        <a:t>Foster civility and mutual respect </a:t>
                      </a:r>
                    </a:p>
                    <a:p>
                      <a:pPr marL="285750" marR="0" lvl="0" indent="-285750" algn="l" defTabSz="914400" rtl="0" eaLnBrk="1" fontAlgn="auto" latinLnBrk="0" hangingPunct="1">
                        <a:lnSpc>
                          <a:spcPct val="140000"/>
                        </a:lnSpc>
                        <a:spcBef>
                          <a:spcPts val="0"/>
                        </a:spcBef>
                        <a:spcAft>
                          <a:spcPts val="0"/>
                        </a:spcAft>
                        <a:buClrTx/>
                        <a:buSzTx/>
                        <a:buFont typeface="Arial" panose="020B0604020202020204" pitchFamily="34" charset="0"/>
                        <a:buChar char="•"/>
                        <a:tabLst/>
                        <a:defRPr/>
                      </a:pPr>
                      <a:r>
                        <a:rPr lang="en-US" sz="1800" b="0" i="1" u="none" strike="noStrike">
                          <a:solidFill>
                            <a:schemeClr val="tx1"/>
                          </a:solidFill>
                          <a:effectLst/>
                          <a:latin typeface="Libre Baskerville" panose="02000000000000000000" pitchFamily="2" charset="0"/>
                        </a:rPr>
                        <a:t>Promote curiosity, inquiry, and an openness to diverse viewpoints </a:t>
                      </a:r>
                    </a:p>
                    <a:p>
                      <a:pPr marL="285750" marR="0" lvl="0" indent="-285750" algn="l" defTabSz="914400" rtl="0" eaLnBrk="1" fontAlgn="auto" latinLnBrk="0" hangingPunct="1">
                        <a:lnSpc>
                          <a:spcPct val="140000"/>
                        </a:lnSpc>
                        <a:spcBef>
                          <a:spcPts val="0"/>
                        </a:spcBef>
                        <a:spcAft>
                          <a:spcPts val="0"/>
                        </a:spcAft>
                        <a:buClrTx/>
                        <a:buSzTx/>
                        <a:buFont typeface="Arial" panose="020B0604020202020204" pitchFamily="34" charset="0"/>
                        <a:buChar char="•"/>
                        <a:tabLst/>
                        <a:defRPr/>
                      </a:pPr>
                      <a:r>
                        <a:rPr lang="en-US" sz="1800" b="0" i="1" u="none" strike="noStrike">
                          <a:solidFill>
                            <a:schemeClr val="tx1"/>
                          </a:solidFill>
                          <a:effectLst/>
                          <a:latin typeface="Libre Baskerville" panose="02000000000000000000" pitchFamily="2" charset="0"/>
                        </a:rPr>
                        <a:t>Build independent thinking and reasoning skills </a:t>
                      </a:r>
                    </a:p>
                    <a:p>
                      <a:pPr marL="285750" marR="0" lvl="0" indent="-285750" algn="l" defTabSz="914400" rtl="0" eaLnBrk="1" fontAlgn="auto" latinLnBrk="0" hangingPunct="1">
                        <a:lnSpc>
                          <a:spcPct val="140000"/>
                        </a:lnSpc>
                        <a:spcBef>
                          <a:spcPts val="0"/>
                        </a:spcBef>
                        <a:spcAft>
                          <a:spcPts val="0"/>
                        </a:spcAft>
                        <a:buClrTx/>
                        <a:buSzTx/>
                        <a:buFont typeface="Arial" panose="020B0604020202020204" pitchFamily="34" charset="0"/>
                        <a:buChar char="•"/>
                        <a:tabLst/>
                        <a:defRPr/>
                      </a:pPr>
                      <a:r>
                        <a:rPr lang="en-US" sz="1800" b="0" i="1" u="none" strike="noStrike">
                          <a:solidFill>
                            <a:schemeClr val="tx1"/>
                          </a:solidFill>
                          <a:effectLst/>
                          <a:latin typeface="Libre Baskerville" panose="02000000000000000000" pitchFamily="2" charset="0"/>
                        </a:rPr>
                        <a:t>Encourage vibrant learning communities between teachers and parents</a:t>
                      </a:r>
                    </a:p>
                    <a:p>
                      <a:pPr marL="285750" marR="0" lvl="0" indent="-285750" algn="l" defTabSz="914400" rtl="0" eaLnBrk="1" fontAlgn="auto" latinLnBrk="0" hangingPunct="1">
                        <a:lnSpc>
                          <a:spcPct val="140000"/>
                        </a:lnSpc>
                        <a:spcBef>
                          <a:spcPts val="0"/>
                        </a:spcBef>
                        <a:spcAft>
                          <a:spcPts val="0"/>
                        </a:spcAft>
                        <a:buClrTx/>
                        <a:buSzTx/>
                        <a:buFont typeface="Arial" panose="020B0604020202020204" pitchFamily="34" charset="0"/>
                        <a:buChar char="•"/>
                        <a:tabLst/>
                        <a:defRPr/>
                      </a:pPr>
                      <a:r>
                        <a:rPr lang="en-US" sz="1800" b="0" i="1" u="none" strike="noStrike">
                          <a:solidFill>
                            <a:schemeClr val="tx1"/>
                          </a:solidFill>
                          <a:effectLst/>
                          <a:latin typeface="Libre Baskerville" panose="02000000000000000000" pitchFamily="2" charset="0"/>
                        </a:rPr>
                        <a:t>Prepare students to contribute to society as lifelong learners and engaged citizens</a:t>
                      </a:r>
                    </a:p>
                  </a:txBody>
                  <a:tcPr anchor="ctr">
                    <a:solidFill>
                      <a:schemeClr val="accent2">
                        <a:lumMod val="20000"/>
                        <a:lumOff val="80000"/>
                      </a:schemeClr>
                    </a:solidFill>
                  </a:tcPr>
                </a:tc>
                <a:extLst>
                  <a:ext uri="{0D108BD9-81ED-4DB2-BD59-A6C34878D82A}">
                    <a16:rowId xmlns:a16="http://schemas.microsoft.com/office/drawing/2014/main" val="2015560436"/>
                  </a:ext>
                </a:extLst>
              </a:tr>
            </a:tbl>
          </a:graphicData>
        </a:graphic>
      </p:graphicFrame>
    </p:spTree>
    <p:extLst>
      <p:ext uri="{BB962C8B-B14F-4D97-AF65-F5344CB8AC3E}">
        <p14:creationId xmlns:p14="http://schemas.microsoft.com/office/powerpoint/2010/main" val="41586045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trategic Goal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5CD003-F61A-8F4B-DD0E-0659ED70791F}"/>
              </a:ext>
            </a:extLst>
          </p:cNvPr>
          <p:cNvSpPr>
            <a:spLocks noGrp="1"/>
          </p:cNvSpPr>
          <p:nvPr>
            <p:ph type="title" hasCustomPrompt="1"/>
          </p:nvPr>
        </p:nvSpPr>
        <p:spPr/>
        <p:txBody>
          <a:bodyPr/>
          <a:lstStyle>
            <a:lvl1pPr>
              <a:defRPr>
                <a:solidFill>
                  <a:schemeClr val="tx2"/>
                </a:solidFill>
              </a:defRPr>
            </a:lvl1pPr>
          </a:lstStyle>
          <a:p>
            <a:r>
              <a:rPr lang="en-US"/>
              <a:t>Our Strategic Goals</a:t>
            </a:r>
          </a:p>
        </p:txBody>
      </p:sp>
      <p:sp>
        <p:nvSpPr>
          <p:cNvPr id="3" name="Slide Number Placeholder 2">
            <a:extLst>
              <a:ext uri="{FF2B5EF4-FFF2-40B4-BE49-F238E27FC236}">
                <a16:creationId xmlns:a16="http://schemas.microsoft.com/office/drawing/2014/main" id="{8EEBAA13-F69B-CB36-5300-4C8842874DF2}"/>
              </a:ext>
            </a:extLst>
          </p:cNvPr>
          <p:cNvSpPr>
            <a:spLocks noGrp="1"/>
          </p:cNvSpPr>
          <p:nvPr>
            <p:ph type="sldNum" sz="quarter" idx="10"/>
          </p:nvPr>
        </p:nvSpPr>
        <p:spPr/>
        <p:txBody>
          <a:bodyPr/>
          <a:lstStyle/>
          <a:p>
            <a:fld id="{74743CB8-03B1-D240-A0C2-C770526C1FDB}" type="slidenum">
              <a:rPr lang="en-US" smtClean="0"/>
              <a:pPr/>
              <a:t>‹#›</a:t>
            </a:fld>
            <a:endParaRPr lang="en-US"/>
          </a:p>
        </p:txBody>
      </p:sp>
      <p:sp>
        <p:nvSpPr>
          <p:cNvPr id="4" name="Footer Placeholder 3">
            <a:extLst>
              <a:ext uri="{FF2B5EF4-FFF2-40B4-BE49-F238E27FC236}">
                <a16:creationId xmlns:a16="http://schemas.microsoft.com/office/drawing/2014/main" id="{81F9BBAE-2D11-C177-1D7F-CBC7E6AAB5A6}"/>
              </a:ext>
            </a:extLst>
          </p:cNvPr>
          <p:cNvSpPr>
            <a:spLocks noGrp="1"/>
          </p:cNvSpPr>
          <p:nvPr>
            <p:ph type="ftr" sz="quarter" idx="11"/>
          </p:nvPr>
        </p:nvSpPr>
        <p:spPr/>
        <p:txBody>
          <a:bodyPr/>
          <a:lstStyle/>
          <a:p>
            <a:endParaRPr lang="en-US"/>
          </a:p>
        </p:txBody>
      </p:sp>
      <p:sp>
        <p:nvSpPr>
          <p:cNvPr id="5" name="Date Placeholder 4">
            <a:extLst>
              <a:ext uri="{FF2B5EF4-FFF2-40B4-BE49-F238E27FC236}">
                <a16:creationId xmlns:a16="http://schemas.microsoft.com/office/drawing/2014/main" id="{B4E36EA1-74C9-D3D1-8742-D53D6E17ED0D}"/>
              </a:ext>
            </a:extLst>
          </p:cNvPr>
          <p:cNvSpPr>
            <a:spLocks noGrp="1"/>
          </p:cNvSpPr>
          <p:nvPr>
            <p:ph type="dt" sz="half" idx="12"/>
          </p:nvPr>
        </p:nvSpPr>
        <p:spPr/>
        <p:txBody>
          <a:bodyPr/>
          <a:lstStyle/>
          <a:p>
            <a:fld id="{A28E5BD1-723F-5743-815C-AA13F68B6F1E}" type="datetime1">
              <a:rPr lang="en-US" smtClean="0"/>
              <a:t>9/27/2024</a:t>
            </a:fld>
            <a:endParaRPr lang="en-US"/>
          </a:p>
        </p:txBody>
      </p:sp>
      <p:grpSp>
        <p:nvGrpSpPr>
          <p:cNvPr id="6" name="Group 5">
            <a:extLst>
              <a:ext uri="{FF2B5EF4-FFF2-40B4-BE49-F238E27FC236}">
                <a16:creationId xmlns:a16="http://schemas.microsoft.com/office/drawing/2014/main" id="{E47CD7AF-02E8-A19C-E066-3E01E044C3F3}"/>
              </a:ext>
            </a:extLst>
          </p:cNvPr>
          <p:cNvGrpSpPr/>
          <p:nvPr userDrawn="1"/>
        </p:nvGrpSpPr>
        <p:grpSpPr>
          <a:xfrm>
            <a:off x="1806598" y="1590744"/>
            <a:ext cx="9343059" cy="4568511"/>
            <a:chOff x="1977079" y="1528751"/>
            <a:chExt cx="9343059" cy="4568511"/>
          </a:xfrm>
        </p:grpSpPr>
        <p:sp>
          <p:nvSpPr>
            <p:cNvPr id="7" name="TextBox 6">
              <a:extLst>
                <a:ext uri="{FF2B5EF4-FFF2-40B4-BE49-F238E27FC236}">
                  <a16:creationId xmlns:a16="http://schemas.microsoft.com/office/drawing/2014/main" id="{43B5612B-E68C-B6F2-06EF-A4420138C1AA}"/>
                </a:ext>
              </a:extLst>
            </p:cNvPr>
            <p:cNvSpPr txBox="1"/>
            <p:nvPr/>
          </p:nvSpPr>
          <p:spPr>
            <a:xfrm>
              <a:off x="1977079" y="2479589"/>
              <a:ext cx="1458097" cy="769441"/>
            </a:xfrm>
            <a:prstGeom prst="rect">
              <a:avLst/>
            </a:prstGeom>
            <a:solidFill>
              <a:schemeClr val="accent2"/>
            </a:solidFill>
            <a:effectLst>
              <a:outerShdw blurRad="304800" dist="38100" dir="2700000" algn="tl" rotWithShape="0">
                <a:prstClr val="black">
                  <a:alpha val="64732"/>
                </a:prstClr>
              </a:outerShdw>
            </a:effectLst>
          </p:spPr>
          <p:txBody>
            <a:bodyPr wrap="square" rtlCol="0">
              <a:spAutoFit/>
            </a:bodyPr>
            <a:lstStyle/>
            <a:p>
              <a:pPr algn="ctr"/>
              <a:r>
                <a:rPr lang="en-US" sz="4400" b="1">
                  <a:solidFill>
                    <a:schemeClr val="bg1"/>
                  </a:solidFill>
                  <a:latin typeface="Libre Franklin" pitchFamily="2" charset="77"/>
                </a:rPr>
                <a:t>#2</a:t>
              </a:r>
            </a:p>
          </p:txBody>
        </p:sp>
        <p:sp>
          <p:nvSpPr>
            <p:cNvPr id="8" name="TextBox 7">
              <a:extLst>
                <a:ext uri="{FF2B5EF4-FFF2-40B4-BE49-F238E27FC236}">
                  <a16:creationId xmlns:a16="http://schemas.microsoft.com/office/drawing/2014/main" id="{3C621502-E77B-81F0-855C-BCD051B0A735}"/>
                </a:ext>
              </a:extLst>
            </p:cNvPr>
            <p:cNvSpPr txBox="1"/>
            <p:nvPr/>
          </p:nvSpPr>
          <p:spPr>
            <a:xfrm>
              <a:off x="1977079" y="1528751"/>
              <a:ext cx="1458097" cy="769441"/>
            </a:xfrm>
            <a:prstGeom prst="rect">
              <a:avLst/>
            </a:prstGeom>
            <a:solidFill>
              <a:schemeClr val="tx2"/>
            </a:solidFill>
            <a:effectLst>
              <a:outerShdw blurRad="304800" dist="38100" dir="2700000" algn="tl" rotWithShape="0">
                <a:prstClr val="black">
                  <a:alpha val="64732"/>
                </a:prstClr>
              </a:outerShdw>
            </a:effectLst>
          </p:spPr>
          <p:txBody>
            <a:bodyPr wrap="square" rtlCol="0">
              <a:spAutoFit/>
            </a:bodyPr>
            <a:lstStyle/>
            <a:p>
              <a:pPr algn="ctr"/>
              <a:r>
                <a:rPr lang="en-US" sz="4400" b="1">
                  <a:solidFill>
                    <a:schemeClr val="bg1"/>
                  </a:solidFill>
                  <a:latin typeface="Libre Franklin" pitchFamily="2" charset="77"/>
                </a:rPr>
                <a:t>#1</a:t>
              </a:r>
            </a:p>
          </p:txBody>
        </p:sp>
        <p:sp>
          <p:nvSpPr>
            <p:cNvPr id="9" name="TextBox 8">
              <a:extLst>
                <a:ext uri="{FF2B5EF4-FFF2-40B4-BE49-F238E27FC236}">
                  <a16:creationId xmlns:a16="http://schemas.microsoft.com/office/drawing/2014/main" id="{D85D7734-2BC4-A586-5A3D-AE339EE3B942}"/>
                </a:ext>
              </a:extLst>
            </p:cNvPr>
            <p:cNvSpPr txBox="1"/>
            <p:nvPr/>
          </p:nvSpPr>
          <p:spPr>
            <a:xfrm>
              <a:off x="1977079" y="4378411"/>
              <a:ext cx="1458097" cy="769441"/>
            </a:xfrm>
            <a:prstGeom prst="rect">
              <a:avLst/>
            </a:prstGeom>
            <a:solidFill>
              <a:schemeClr val="accent4"/>
            </a:solidFill>
            <a:effectLst>
              <a:outerShdw blurRad="304800" dist="38100" dir="2700000" algn="tl" rotWithShape="0">
                <a:prstClr val="black">
                  <a:alpha val="64732"/>
                </a:prstClr>
              </a:outerShdw>
            </a:effectLst>
          </p:spPr>
          <p:txBody>
            <a:bodyPr wrap="square" rtlCol="0">
              <a:spAutoFit/>
            </a:bodyPr>
            <a:lstStyle/>
            <a:p>
              <a:pPr algn="ctr"/>
              <a:r>
                <a:rPr lang="en-US" sz="4400" b="1">
                  <a:solidFill>
                    <a:schemeClr val="bg1"/>
                  </a:solidFill>
                  <a:latin typeface="Libre Franklin" pitchFamily="2" charset="77"/>
                </a:rPr>
                <a:t>#4</a:t>
              </a:r>
            </a:p>
          </p:txBody>
        </p:sp>
        <p:sp>
          <p:nvSpPr>
            <p:cNvPr id="10" name="TextBox 9">
              <a:extLst>
                <a:ext uri="{FF2B5EF4-FFF2-40B4-BE49-F238E27FC236}">
                  <a16:creationId xmlns:a16="http://schemas.microsoft.com/office/drawing/2014/main" id="{E846C18F-2272-EE92-35CB-5EE8E7724949}"/>
                </a:ext>
              </a:extLst>
            </p:cNvPr>
            <p:cNvSpPr txBox="1"/>
            <p:nvPr/>
          </p:nvSpPr>
          <p:spPr>
            <a:xfrm>
              <a:off x="3822355" y="1528751"/>
              <a:ext cx="6772565" cy="769441"/>
            </a:xfrm>
            <a:prstGeom prst="rect">
              <a:avLst/>
            </a:prstGeom>
            <a:solidFill>
              <a:schemeClr val="bg1">
                <a:lumMod val="90000"/>
                <a:alpha val="26830"/>
              </a:schemeClr>
            </a:solidFill>
            <a:effectLst>
              <a:outerShdw blurRad="304800" dist="38100" dir="2700000" algn="tl" rotWithShape="0">
                <a:prstClr val="black">
                  <a:alpha val="32692"/>
                </a:prstClr>
              </a:outerShdw>
            </a:effectLst>
          </p:spPr>
          <p:txBody>
            <a:bodyPr wrap="square" rtlCol="0">
              <a:spAutoFit/>
            </a:bodyPr>
            <a:lstStyle/>
            <a:p>
              <a:r>
                <a:rPr lang="en-US" sz="4400">
                  <a:latin typeface="Libre Franklin" pitchFamily="2" charset="77"/>
                </a:rPr>
                <a:t>Product &amp; Service Usage</a:t>
              </a:r>
            </a:p>
          </p:txBody>
        </p:sp>
        <p:sp>
          <p:nvSpPr>
            <p:cNvPr id="11" name="TextBox 10">
              <a:extLst>
                <a:ext uri="{FF2B5EF4-FFF2-40B4-BE49-F238E27FC236}">
                  <a16:creationId xmlns:a16="http://schemas.microsoft.com/office/drawing/2014/main" id="{AB5AE960-6AD8-2B5A-C1A2-8FB11EB024E1}"/>
                </a:ext>
              </a:extLst>
            </p:cNvPr>
            <p:cNvSpPr txBox="1"/>
            <p:nvPr/>
          </p:nvSpPr>
          <p:spPr>
            <a:xfrm>
              <a:off x="3822356" y="2479588"/>
              <a:ext cx="7497782" cy="769441"/>
            </a:xfrm>
            <a:prstGeom prst="rect">
              <a:avLst/>
            </a:prstGeom>
            <a:solidFill>
              <a:schemeClr val="bg1">
                <a:lumMod val="90000"/>
                <a:alpha val="26830"/>
              </a:schemeClr>
            </a:solidFill>
            <a:effectLst>
              <a:outerShdw blurRad="304800" dist="38100" dir="2700000" algn="tl" rotWithShape="0">
                <a:prstClr val="black">
                  <a:alpha val="32692"/>
                </a:prstClr>
              </a:outerShdw>
            </a:effectLst>
          </p:spPr>
          <p:txBody>
            <a:bodyPr wrap="square" rtlCol="0">
              <a:spAutoFit/>
            </a:bodyPr>
            <a:lstStyle/>
            <a:p>
              <a:r>
                <a:rPr lang="en-US" sz="4400">
                  <a:latin typeface="Libre Franklin" pitchFamily="2" charset="77"/>
                </a:rPr>
                <a:t>100,000 Educator Network</a:t>
              </a:r>
            </a:p>
          </p:txBody>
        </p:sp>
        <p:sp>
          <p:nvSpPr>
            <p:cNvPr id="12" name="TextBox 11">
              <a:extLst>
                <a:ext uri="{FF2B5EF4-FFF2-40B4-BE49-F238E27FC236}">
                  <a16:creationId xmlns:a16="http://schemas.microsoft.com/office/drawing/2014/main" id="{7951EB5D-D3C4-8DB8-5DEE-6649EA27DDF6}"/>
                </a:ext>
              </a:extLst>
            </p:cNvPr>
            <p:cNvSpPr txBox="1"/>
            <p:nvPr/>
          </p:nvSpPr>
          <p:spPr>
            <a:xfrm>
              <a:off x="3822357" y="4378410"/>
              <a:ext cx="5494638" cy="769441"/>
            </a:xfrm>
            <a:prstGeom prst="rect">
              <a:avLst/>
            </a:prstGeom>
            <a:solidFill>
              <a:schemeClr val="bg1">
                <a:lumMod val="90000"/>
                <a:alpha val="26830"/>
              </a:schemeClr>
            </a:solidFill>
            <a:effectLst>
              <a:outerShdw blurRad="304800" dist="38100" dir="2700000" algn="tl" rotWithShape="0">
                <a:prstClr val="black">
                  <a:alpha val="32692"/>
                </a:prstClr>
              </a:outerShdw>
            </a:effectLst>
          </p:spPr>
          <p:txBody>
            <a:bodyPr wrap="square" rtlCol="0">
              <a:spAutoFit/>
            </a:bodyPr>
            <a:lstStyle/>
            <a:p>
              <a:r>
                <a:rPr lang="en-US" sz="4400">
                  <a:latin typeface="Libre Franklin" pitchFamily="2" charset="77"/>
                </a:rPr>
                <a:t>Thought Leadership</a:t>
              </a:r>
            </a:p>
          </p:txBody>
        </p:sp>
        <p:sp>
          <p:nvSpPr>
            <p:cNvPr id="13" name="TextBox 12">
              <a:extLst>
                <a:ext uri="{FF2B5EF4-FFF2-40B4-BE49-F238E27FC236}">
                  <a16:creationId xmlns:a16="http://schemas.microsoft.com/office/drawing/2014/main" id="{6B20F830-4398-CCE8-8D99-96C6966673C2}"/>
                </a:ext>
              </a:extLst>
            </p:cNvPr>
            <p:cNvSpPr txBox="1"/>
            <p:nvPr/>
          </p:nvSpPr>
          <p:spPr>
            <a:xfrm>
              <a:off x="1977080" y="5327821"/>
              <a:ext cx="1458097" cy="769441"/>
            </a:xfrm>
            <a:prstGeom prst="rect">
              <a:avLst/>
            </a:prstGeom>
            <a:solidFill>
              <a:schemeClr val="tx1"/>
            </a:solidFill>
            <a:effectLst>
              <a:outerShdw blurRad="304800" dist="38100" dir="2700000" algn="tl" rotWithShape="0">
                <a:prstClr val="black">
                  <a:alpha val="64732"/>
                </a:prstClr>
              </a:outerShdw>
            </a:effectLst>
          </p:spPr>
          <p:txBody>
            <a:bodyPr wrap="square" rtlCol="0">
              <a:spAutoFit/>
            </a:bodyPr>
            <a:lstStyle/>
            <a:p>
              <a:pPr algn="ctr"/>
              <a:r>
                <a:rPr lang="en-US" sz="4400" b="1">
                  <a:solidFill>
                    <a:schemeClr val="bg1"/>
                  </a:solidFill>
                  <a:latin typeface="Libre Franklin" pitchFamily="2" charset="77"/>
                </a:rPr>
                <a:t>#5</a:t>
              </a:r>
            </a:p>
          </p:txBody>
        </p:sp>
        <p:sp>
          <p:nvSpPr>
            <p:cNvPr id="14" name="TextBox 13">
              <a:extLst>
                <a:ext uri="{FF2B5EF4-FFF2-40B4-BE49-F238E27FC236}">
                  <a16:creationId xmlns:a16="http://schemas.microsoft.com/office/drawing/2014/main" id="{490B8F58-B81E-198A-CBEC-140953E98056}"/>
                </a:ext>
              </a:extLst>
            </p:cNvPr>
            <p:cNvSpPr txBox="1"/>
            <p:nvPr/>
          </p:nvSpPr>
          <p:spPr>
            <a:xfrm>
              <a:off x="1977079" y="3429000"/>
              <a:ext cx="1458097" cy="769441"/>
            </a:xfrm>
            <a:prstGeom prst="rect">
              <a:avLst/>
            </a:prstGeom>
            <a:solidFill>
              <a:schemeClr val="accent3"/>
            </a:solidFill>
            <a:effectLst>
              <a:outerShdw blurRad="304800" dist="38100" dir="2700000" algn="tl" rotWithShape="0">
                <a:prstClr val="black">
                  <a:alpha val="64732"/>
                </a:prstClr>
              </a:outerShdw>
            </a:effectLst>
          </p:spPr>
          <p:txBody>
            <a:bodyPr wrap="square" rtlCol="0">
              <a:spAutoFit/>
            </a:bodyPr>
            <a:lstStyle/>
            <a:p>
              <a:pPr algn="ctr"/>
              <a:r>
                <a:rPr lang="en-US" sz="4400" b="1">
                  <a:solidFill>
                    <a:schemeClr val="bg1"/>
                  </a:solidFill>
                  <a:latin typeface="Libre Franklin" pitchFamily="2" charset="77"/>
                </a:rPr>
                <a:t>#3</a:t>
              </a:r>
            </a:p>
          </p:txBody>
        </p:sp>
        <p:sp>
          <p:nvSpPr>
            <p:cNvPr id="15" name="TextBox 14">
              <a:extLst>
                <a:ext uri="{FF2B5EF4-FFF2-40B4-BE49-F238E27FC236}">
                  <a16:creationId xmlns:a16="http://schemas.microsoft.com/office/drawing/2014/main" id="{D310BD7F-5350-B574-846C-5C96091355A6}"/>
                </a:ext>
              </a:extLst>
            </p:cNvPr>
            <p:cNvSpPr txBox="1"/>
            <p:nvPr/>
          </p:nvSpPr>
          <p:spPr>
            <a:xfrm>
              <a:off x="3822355" y="3429000"/>
              <a:ext cx="4871315" cy="769441"/>
            </a:xfrm>
            <a:prstGeom prst="rect">
              <a:avLst/>
            </a:prstGeom>
            <a:solidFill>
              <a:schemeClr val="bg1">
                <a:lumMod val="90000"/>
                <a:alpha val="26830"/>
              </a:schemeClr>
            </a:solidFill>
            <a:effectLst>
              <a:outerShdw blurRad="304800" dist="38100" dir="2700000" algn="tl" rotWithShape="0">
                <a:prstClr val="black">
                  <a:alpha val="32692"/>
                </a:prstClr>
              </a:outerShdw>
            </a:effectLst>
          </p:spPr>
          <p:txBody>
            <a:bodyPr wrap="square" rtlCol="0">
              <a:spAutoFit/>
            </a:bodyPr>
            <a:lstStyle/>
            <a:p>
              <a:r>
                <a:rPr lang="en-US" sz="4400">
                  <a:latin typeface="Libre Franklin" pitchFamily="2" charset="77"/>
                </a:rPr>
                <a:t>Financial Support</a:t>
              </a:r>
            </a:p>
          </p:txBody>
        </p:sp>
        <p:sp>
          <p:nvSpPr>
            <p:cNvPr id="16" name="TextBox 15">
              <a:extLst>
                <a:ext uri="{FF2B5EF4-FFF2-40B4-BE49-F238E27FC236}">
                  <a16:creationId xmlns:a16="http://schemas.microsoft.com/office/drawing/2014/main" id="{2A5B915F-7BE7-430A-1217-AC5F18CC7190}"/>
                </a:ext>
              </a:extLst>
            </p:cNvPr>
            <p:cNvSpPr txBox="1"/>
            <p:nvPr/>
          </p:nvSpPr>
          <p:spPr>
            <a:xfrm>
              <a:off x="3822357" y="5327820"/>
              <a:ext cx="5494638" cy="769441"/>
            </a:xfrm>
            <a:prstGeom prst="rect">
              <a:avLst/>
            </a:prstGeom>
            <a:solidFill>
              <a:schemeClr val="bg1">
                <a:lumMod val="90000"/>
                <a:alpha val="26830"/>
              </a:schemeClr>
            </a:solidFill>
            <a:effectLst>
              <a:outerShdw blurRad="304800" dist="38100" dir="2700000" algn="tl" rotWithShape="0">
                <a:prstClr val="black">
                  <a:alpha val="32692"/>
                </a:prstClr>
              </a:outerShdw>
            </a:effectLst>
          </p:spPr>
          <p:txBody>
            <a:bodyPr wrap="square" rtlCol="0">
              <a:spAutoFit/>
            </a:bodyPr>
            <a:lstStyle/>
            <a:p>
              <a:r>
                <a:rPr lang="en-US" sz="4400">
                  <a:latin typeface="Libre Franklin" pitchFamily="2" charset="77"/>
                </a:rPr>
                <a:t>Business Excellence</a:t>
              </a:r>
            </a:p>
          </p:txBody>
        </p:sp>
      </p:grpSp>
      <p:pic>
        <p:nvPicPr>
          <p:cNvPr id="17" name="Picture 16" descr="A close up of a logo&#10;&#10;Description automatically generated">
            <a:extLst>
              <a:ext uri="{FF2B5EF4-FFF2-40B4-BE49-F238E27FC236}">
                <a16:creationId xmlns:a16="http://schemas.microsoft.com/office/drawing/2014/main" id="{93FA122B-C0CF-4174-99B0-E52516828405}"/>
              </a:ext>
            </a:extLst>
          </p:cNvPr>
          <p:cNvPicPr>
            <a:picLocks noChangeAspect="1"/>
          </p:cNvPicPr>
          <p:nvPr userDrawn="1"/>
        </p:nvPicPr>
        <p:blipFill>
          <a:blip r:embed="rId2" cstate="print">
            <a:alphaModFix/>
            <a:extLst>
              <a:ext uri="{28A0092B-C50C-407E-A947-70E740481C1C}">
                <a14:useLocalDpi xmlns:a14="http://schemas.microsoft.com/office/drawing/2010/main"/>
              </a:ext>
            </a:extLst>
          </a:blip>
          <a:stretch>
            <a:fillRect/>
          </a:stretch>
        </p:blipFill>
        <p:spPr>
          <a:xfrm>
            <a:off x="36000" y="6350400"/>
            <a:ext cx="1151986" cy="504653"/>
          </a:xfrm>
          <a:prstGeom prst="rect">
            <a:avLst/>
          </a:prstGeom>
        </p:spPr>
      </p:pic>
    </p:spTree>
    <p:extLst>
      <p:ext uri="{BB962C8B-B14F-4D97-AF65-F5344CB8AC3E}">
        <p14:creationId xmlns:p14="http://schemas.microsoft.com/office/powerpoint/2010/main" val="418522968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Path to 100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B2E9D114-06F6-AAD8-3C0B-9C25C8856889}"/>
              </a:ext>
            </a:extLst>
          </p:cNvPr>
          <p:cNvSpPr>
            <a:spLocks noGrp="1"/>
          </p:cNvSpPr>
          <p:nvPr>
            <p:ph type="sldNum" sz="quarter" idx="10"/>
          </p:nvPr>
        </p:nvSpPr>
        <p:spPr/>
        <p:txBody>
          <a:bodyPr/>
          <a:lstStyle/>
          <a:p>
            <a:fld id="{74743CB8-03B1-D240-A0C2-C770526C1FDB}" type="slidenum">
              <a:rPr lang="en-US" smtClean="0"/>
              <a:pPr/>
              <a:t>‹#›</a:t>
            </a:fld>
            <a:endParaRPr lang="en-US"/>
          </a:p>
        </p:txBody>
      </p:sp>
      <p:sp>
        <p:nvSpPr>
          <p:cNvPr id="4" name="Footer Placeholder 3">
            <a:extLst>
              <a:ext uri="{FF2B5EF4-FFF2-40B4-BE49-F238E27FC236}">
                <a16:creationId xmlns:a16="http://schemas.microsoft.com/office/drawing/2014/main" id="{CFA79BD5-C53B-B6EF-CC7B-FB118E8B1589}"/>
              </a:ext>
            </a:extLst>
          </p:cNvPr>
          <p:cNvSpPr>
            <a:spLocks noGrp="1"/>
          </p:cNvSpPr>
          <p:nvPr>
            <p:ph type="ftr" sz="quarter" idx="11"/>
          </p:nvPr>
        </p:nvSpPr>
        <p:spPr/>
        <p:txBody>
          <a:bodyPr/>
          <a:lstStyle/>
          <a:p>
            <a:endParaRPr lang="en-US"/>
          </a:p>
        </p:txBody>
      </p:sp>
      <p:sp>
        <p:nvSpPr>
          <p:cNvPr id="5" name="Date Placeholder 4">
            <a:extLst>
              <a:ext uri="{FF2B5EF4-FFF2-40B4-BE49-F238E27FC236}">
                <a16:creationId xmlns:a16="http://schemas.microsoft.com/office/drawing/2014/main" id="{8B86CFCA-B0FC-858B-CA4B-77B25BC50688}"/>
              </a:ext>
            </a:extLst>
          </p:cNvPr>
          <p:cNvSpPr>
            <a:spLocks noGrp="1"/>
          </p:cNvSpPr>
          <p:nvPr>
            <p:ph type="dt" sz="half" idx="12"/>
          </p:nvPr>
        </p:nvSpPr>
        <p:spPr/>
        <p:txBody>
          <a:bodyPr/>
          <a:lstStyle/>
          <a:p>
            <a:fld id="{A28E5BD1-723F-5743-815C-AA13F68B6F1E}" type="datetime1">
              <a:rPr lang="en-US" smtClean="0"/>
              <a:t>9/27/2024</a:t>
            </a:fld>
            <a:endParaRPr lang="en-US"/>
          </a:p>
        </p:txBody>
      </p:sp>
      <p:graphicFrame>
        <p:nvGraphicFramePr>
          <p:cNvPr id="6" name="Chart 5">
            <a:extLst>
              <a:ext uri="{FF2B5EF4-FFF2-40B4-BE49-F238E27FC236}">
                <a16:creationId xmlns:a16="http://schemas.microsoft.com/office/drawing/2014/main" id="{DF923110-7994-21CA-71EC-B3ADB54587FA}"/>
              </a:ext>
            </a:extLst>
          </p:cNvPr>
          <p:cNvGraphicFramePr/>
          <p:nvPr userDrawn="1">
            <p:extLst>
              <p:ext uri="{D42A27DB-BD31-4B8C-83A1-F6EECF244321}">
                <p14:modId xmlns:p14="http://schemas.microsoft.com/office/powerpoint/2010/main" val="2574825697"/>
              </p:ext>
            </p:extLst>
          </p:nvPr>
        </p:nvGraphicFramePr>
        <p:xfrm>
          <a:off x="439725" y="249369"/>
          <a:ext cx="11312550" cy="6123999"/>
        </p:xfrm>
        <a:graphic>
          <a:graphicData uri="http://schemas.openxmlformats.org/drawingml/2006/chart">
            <c:chart xmlns:c="http://schemas.openxmlformats.org/drawingml/2006/chart" xmlns:r="http://schemas.openxmlformats.org/officeDocument/2006/relationships" r:id="rId2"/>
          </a:graphicData>
        </a:graphic>
      </p:graphicFrame>
      <p:pic>
        <p:nvPicPr>
          <p:cNvPr id="7" name="Picture 6" descr="A close up of a logo&#10;&#10;Description automatically generated">
            <a:extLst>
              <a:ext uri="{FF2B5EF4-FFF2-40B4-BE49-F238E27FC236}">
                <a16:creationId xmlns:a16="http://schemas.microsoft.com/office/drawing/2014/main" id="{77DF9BDC-B2DF-44F4-1C95-DF6AFEB95399}"/>
              </a:ext>
            </a:extLst>
          </p:cNvPr>
          <p:cNvPicPr>
            <a:picLocks noChangeAspect="1"/>
          </p:cNvPicPr>
          <p:nvPr userDrawn="1"/>
        </p:nvPicPr>
        <p:blipFill>
          <a:blip r:embed="rId3" cstate="print">
            <a:alphaModFix/>
            <a:extLst>
              <a:ext uri="{28A0092B-C50C-407E-A947-70E740481C1C}">
                <a14:useLocalDpi xmlns:a14="http://schemas.microsoft.com/office/drawing/2010/main"/>
              </a:ext>
            </a:extLst>
          </a:blip>
          <a:stretch>
            <a:fillRect/>
          </a:stretch>
        </p:blipFill>
        <p:spPr>
          <a:xfrm>
            <a:off x="36000" y="6350400"/>
            <a:ext cx="1151986" cy="504653"/>
          </a:xfrm>
          <a:prstGeom prst="rect">
            <a:avLst/>
          </a:prstGeom>
        </p:spPr>
      </p:pic>
    </p:spTree>
    <p:extLst>
      <p:ext uri="{BB962C8B-B14F-4D97-AF65-F5344CB8AC3E}">
        <p14:creationId xmlns:p14="http://schemas.microsoft.com/office/powerpoint/2010/main" val="190502073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ontent Pipeline">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16D6F338-E0E9-41F9-6AAA-2EAF81F4246C}"/>
              </a:ext>
            </a:extLst>
          </p:cNvPr>
          <p:cNvSpPr>
            <a:spLocks noGrp="1"/>
          </p:cNvSpPr>
          <p:nvPr>
            <p:ph type="ftr" sz="quarter" idx="11"/>
          </p:nvPr>
        </p:nvSpPr>
        <p:spPr/>
        <p:txBody>
          <a:bodyPr/>
          <a:lstStyle/>
          <a:p>
            <a:endParaRPr lang="en-US"/>
          </a:p>
        </p:txBody>
      </p:sp>
      <p:sp>
        <p:nvSpPr>
          <p:cNvPr id="5" name="Date Placeholder 4">
            <a:extLst>
              <a:ext uri="{FF2B5EF4-FFF2-40B4-BE49-F238E27FC236}">
                <a16:creationId xmlns:a16="http://schemas.microsoft.com/office/drawing/2014/main" id="{87AEEE2D-5AE0-E4F0-693E-0E8D33573532}"/>
              </a:ext>
            </a:extLst>
          </p:cNvPr>
          <p:cNvSpPr>
            <a:spLocks noGrp="1"/>
          </p:cNvSpPr>
          <p:nvPr>
            <p:ph type="dt" sz="half" idx="12"/>
          </p:nvPr>
        </p:nvSpPr>
        <p:spPr/>
        <p:txBody>
          <a:bodyPr/>
          <a:lstStyle/>
          <a:p>
            <a:fld id="{A28E5BD1-723F-5743-815C-AA13F68B6F1E}" type="datetime1">
              <a:rPr lang="en-US" smtClean="0"/>
              <a:t>9/27/2024</a:t>
            </a:fld>
            <a:endParaRPr lang="en-US"/>
          </a:p>
        </p:txBody>
      </p:sp>
      <p:pic>
        <p:nvPicPr>
          <p:cNvPr id="6" name="Picture 5" descr="A close up of a logo&#10;&#10;Description automatically generated">
            <a:extLst>
              <a:ext uri="{FF2B5EF4-FFF2-40B4-BE49-F238E27FC236}">
                <a16:creationId xmlns:a16="http://schemas.microsoft.com/office/drawing/2014/main" id="{204A4CC0-B5ED-BC47-9EF0-3CCCD8C6EF20}"/>
              </a:ext>
            </a:extLst>
          </p:cNvPr>
          <p:cNvPicPr>
            <a:picLocks noChangeAspect="1"/>
          </p:cNvPicPr>
          <p:nvPr userDrawn="1"/>
        </p:nvPicPr>
        <p:blipFill>
          <a:blip r:embed="rId2" cstate="print">
            <a:alphaModFix/>
            <a:extLst>
              <a:ext uri="{28A0092B-C50C-407E-A947-70E740481C1C}">
                <a14:useLocalDpi xmlns:a14="http://schemas.microsoft.com/office/drawing/2010/main"/>
              </a:ext>
            </a:extLst>
          </a:blip>
          <a:stretch>
            <a:fillRect/>
          </a:stretch>
        </p:blipFill>
        <p:spPr>
          <a:xfrm>
            <a:off x="36000" y="6350400"/>
            <a:ext cx="1151986" cy="504653"/>
          </a:xfrm>
          <a:prstGeom prst="rect">
            <a:avLst/>
          </a:prstGeom>
        </p:spPr>
      </p:pic>
      <p:pic>
        <p:nvPicPr>
          <p:cNvPr id="7" name="Picture 6" descr="Graphical user interface, website&#10;&#10;Description automatically generated">
            <a:extLst>
              <a:ext uri="{FF2B5EF4-FFF2-40B4-BE49-F238E27FC236}">
                <a16:creationId xmlns:a16="http://schemas.microsoft.com/office/drawing/2014/main" id="{263463F5-B307-D141-3267-C2A3EE91C48B}"/>
              </a:ext>
            </a:extLst>
          </p:cNvPr>
          <p:cNvPicPr>
            <a:picLocks noChangeAspect="1"/>
          </p:cNvPicPr>
          <p:nvPr userDrawn="1"/>
        </p:nvPicPr>
        <p:blipFill rotWithShape="1">
          <a:blip r:embed="rId3" cstate="print">
            <a:alphaModFix/>
            <a:extLst>
              <a:ext uri="{28A0092B-C50C-407E-A947-70E740481C1C}">
                <a14:useLocalDpi xmlns:a14="http://schemas.microsoft.com/office/drawing/2010/main"/>
              </a:ext>
            </a:extLst>
          </a:blip>
          <a:srcRect/>
          <a:stretch/>
        </p:blipFill>
        <p:spPr>
          <a:xfrm>
            <a:off x="-67099" y="2482589"/>
            <a:ext cx="1912632" cy="2560320"/>
          </a:xfrm>
          <a:prstGeom prst="rect">
            <a:avLst/>
          </a:prstGeom>
          <a:effectLst>
            <a:outerShdw blurRad="304800" dist="38100" dir="2700000" algn="tl" rotWithShape="0">
              <a:schemeClr val="tx1">
                <a:lumMod val="60000"/>
                <a:lumOff val="40000"/>
              </a:schemeClr>
            </a:outerShdw>
          </a:effectLst>
        </p:spPr>
      </p:pic>
      <p:sp>
        <p:nvSpPr>
          <p:cNvPr id="8" name="Title 1">
            <a:extLst>
              <a:ext uri="{FF2B5EF4-FFF2-40B4-BE49-F238E27FC236}">
                <a16:creationId xmlns:a16="http://schemas.microsoft.com/office/drawing/2014/main" id="{3A3F8470-28D4-4028-D31A-204BB3B4C6A8}"/>
              </a:ext>
            </a:extLst>
          </p:cNvPr>
          <p:cNvSpPr>
            <a:spLocks noGrp="1"/>
          </p:cNvSpPr>
          <p:nvPr>
            <p:ph type="title"/>
          </p:nvPr>
        </p:nvSpPr>
        <p:spPr>
          <a:xfrm>
            <a:off x="212835" y="139927"/>
            <a:ext cx="11766331" cy="1325563"/>
          </a:xfrm>
        </p:spPr>
        <p:txBody>
          <a:bodyPr/>
          <a:lstStyle>
            <a:lvl1pPr>
              <a:defRPr>
                <a:solidFill>
                  <a:schemeClr val="tx2"/>
                </a:solidFill>
              </a:defRPr>
            </a:lvl1pPr>
          </a:lstStyle>
          <a:p>
            <a:r>
              <a:rPr lang="en-US"/>
              <a:t>Curriculum Pipeline</a:t>
            </a:r>
          </a:p>
        </p:txBody>
      </p:sp>
      <p:pic>
        <p:nvPicPr>
          <p:cNvPr id="9" name="Picture 8" descr="A picture containing text, photo, person, sign&#10;&#10;Description automatically generated">
            <a:extLst>
              <a:ext uri="{FF2B5EF4-FFF2-40B4-BE49-F238E27FC236}">
                <a16:creationId xmlns:a16="http://schemas.microsoft.com/office/drawing/2014/main" id="{EF62462E-AD52-8541-4928-59539A27E7DC}"/>
              </a:ext>
            </a:extLst>
          </p:cNvPr>
          <p:cNvPicPr>
            <a:picLocks noChangeAspect="1"/>
          </p:cNvPicPr>
          <p:nvPr userDrawn="1"/>
        </p:nvPicPr>
        <p:blipFill>
          <a:blip r:embed="rId4">
            <a:alphaModFix/>
          </a:blip>
          <a:stretch>
            <a:fillRect/>
          </a:stretch>
        </p:blipFill>
        <p:spPr>
          <a:xfrm>
            <a:off x="1226399" y="2226857"/>
            <a:ext cx="2238113" cy="2971800"/>
          </a:xfrm>
          <a:prstGeom prst="rect">
            <a:avLst/>
          </a:prstGeom>
          <a:effectLst>
            <a:outerShdw blurRad="304800" dist="38100" dir="2700000" algn="tl" rotWithShape="0">
              <a:schemeClr val="tx1">
                <a:lumMod val="60000"/>
                <a:lumOff val="40000"/>
              </a:schemeClr>
            </a:outerShdw>
          </a:effectLst>
        </p:spPr>
      </p:pic>
      <p:pic>
        <p:nvPicPr>
          <p:cNvPr id="10" name="Picture 5" descr="A picture containing calendar&#10;&#10;Description automatically generated">
            <a:extLst>
              <a:ext uri="{FF2B5EF4-FFF2-40B4-BE49-F238E27FC236}">
                <a16:creationId xmlns:a16="http://schemas.microsoft.com/office/drawing/2014/main" id="{99F84E3B-9BDB-05F0-B33F-49152EB9498B}"/>
              </a:ext>
            </a:extLst>
          </p:cNvPr>
          <p:cNvPicPr>
            <a:picLocks noChangeAspect="1"/>
          </p:cNvPicPr>
          <p:nvPr userDrawn="1"/>
        </p:nvPicPr>
        <p:blipFill>
          <a:blip r:embed="rId5"/>
          <a:stretch>
            <a:fillRect/>
          </a:stretch>
        </p:blipFill>
        <p:spPr>
          <a:xfrm>
            <a:off x="2548945" y="2094623"/>
            <a:ext cx="2625911" cy="3336252"/>
          </a:xfrm>
          <a:prstGeom prst="rect">
            <a:avLst/>
          </a:prstGeom>
          <a:effectLst>
            <a:outerShdw blurRad="304800" dist="38100" dir="2700000" algn="tl" rotWithShape="0">
              <a:prstClr val="black">
                <a:alpha val="40000"/>
              </a:prstClr>
            </a:outerShdw>
          </a:effectLst>
        </p:spPr>
      </p:pic>
      <p:pic>
        <p:nvPicPr>
          <p:cNvPr id="11" name="Picture 10" descr="Timeline&#10;&#10;Description automatically generated">
            <a:extLst>
              <a:ext uri="{FF2B5EF4-FFF2-40B4-BE49-F238E27FC236}">
                <a16:creationId xmlns:a16="http://schemas.microsoft.com/office/drawing/2014/main" id="{BBAF2F01-EEE2-07F2-A392-32652AA96651}"/>
              </a:ext>
            </a:extLst>
          </p:cNvPr>
          <p:cNvPicPr>
            <a:picLocks noChangeAspect="1"/>
          </p:cNvPicPr>
          <p:nvPr userDrawn="1"/>
        </p:nvPicPr>
        <p:blipFill>
          <a:blip r:embed="rId6"/>
          <a:stretch>
            <a:fillRect/>
          </a:stretch>
        </p:blipFill>
        <p:spPr>
          <a:xfrm>
            <a:off x="4591200" y="4249441"/>
            <a:ext cx="2297616" cy="1472259"/>
          </a:xfrm>
          <a:prstGeom prst="rect">
            <a:avLst/>
          </a:prstGeom>
          <a:effectLst>
            <a:outerShdw blurRad="304800" dist="38100" dir="2700000" algn="tl" rotWithShape="0">
              <a:prstClr val="black">
                <a:alpha val="40000"/>
              </a:prstClr>
            </a:outerShdw>
          </a:effectLst>
        </p:spPr>
      </p:pic>
      <p:grpSp>
        <p:nvGrpSpPr>
          <p:cNvPr id="15" name="Group 14">
            <a:extLst>
              <a:ext uri="{FF2B5EF4-FFF2-40B4-BE49-F238E27FC236}">
                <a16:creationId xmlns:a16="http://schemas.microsoft.com/office/drawing/2014/main" id="{13BE61C5-CF28-F921-A56B-A1FF85154B20}"/>
              </a:ext>
            </a:extLst>
          </p:cNvPr>
          <p:cNvGrpSpPr/>
          <p:nvPr userDrawn="1"/>
        </p:nvGrpSpPr>
        <p:grpSpPr>
          <a:xfrm>
            <a:off x="9851142" y="1437363"/>
            <a:ext cx="2340858" cy="1828800"/>
            <a:chOff x="9851142" y="1192027"/>
            <a:chExt cx="2340858" cy="1828800"/>
          </a:xfrm>
        </p:grpSpPr>
        <p:sp>
          <p:nvSpPr>
            <p:cNvPr id="16" name="Content Placeholder 4">
              <a:extLst>
                <a:ext uri="{FF2B5EF4-FFF2-40B4-BE49-F238E27FC236}">
                  <a16:creationId xmlns:a16="http://schemas.microsoft.com/office/drawing/2014/main" id="{DD62ABB5-B423-3EA8-E624-4C945F75D0B8}"/>
                </a:ext>
              </a:extLst>
            </p:cNvPr>
            <p:cNvSpPr txBox="1">
              <a:spLocks/>
            </p:cNvSpPr>
            <p:nvPr/>
          </p:nvSpPr>
          <p:spPr>
            <a:xfrm>
              <a:off x="9851142" y="1192027"/>
              <a:ext cx="2340858" cy="1828800"/>
            </a:xfrm>
            <a:prstGeom prst="rect">
              <a:avLst/>
            </a:prstGeom>
            <a:solidFill>
              <a:schemeClr val="accent3">
                <a:lumMod val="40000"/>
                <a:lumOff val="60000"/>
              </a:schemeClr>
            </a:solidFill>
            <a:effectLst>
              <a:outerShdw blurRad="304800" dist="38100" dir="2700000" algn="tl"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Libre Baskerville" panose="02000000000000000000"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Libre Baskerville" panose="02000000000000000000"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Libre Baskerville" panose="02000000000000000000"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ibre Baskerville" panose="02000000000000000000"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ibre Baskerville" panose="020000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000">
                  <a:latin typeface="Libre Franklin Medium" pitchFamily="2" charset="77"/>
                </a:rPr>
                <a:t>K-8 </a:t>
              </a:r>
            </a:p>
            <a:p>
              <a:pPr marL="0" indent="0">
                <a:buFont typeface="Arial" panose="020B0604020202020204" pitchFamily="34" charset="0"/>
                <a:buNone/>
              </a:pPr>
              <a:r>
                <a:rPr lang="en-US" sz="2000">
                  <a:latin typeface="Libre Franklin Medium" pitchFamily="2" charset="77"/>
                </a:rPr>
                <a:t>Resources</a:t>
              </a:r>
            </a:p>
          </p:txBody>
        </p:sp>
        <p:sp>
          <p:nvSpPr>
            <p:cNvPr id="17" name="Content Placeholder 4">
              <a:extLst>
                <a:ext uri="{FF2B5EF4-FFF2-40B4-BE49-F238E27FC236}">
                  <a16:creationId xmlns:a16="http://schemas.microsoft.com/office/drawing/2014/main" id="{126C597F-D61C-3A59-9A4B-C0EC7478F8E1}"/>
                </a:ext>
              </a:extLst>
            </p:cNvPr>
            <p:cNvSpPr txBox="1">
              <a:spLocks/>
            </p:cNvSpPr>
            <p:nvPr/>
          </p:nvSpPr>
          <p:spPr>
            <a:xfrm>
              <a:off x="11372931" y="2584539"/>
              <a:ext cx="731520" cy="320040"/>
            </a:xfrm>
            <a:prstGeom prst="rect">
              <a:avLst/>
            </a:prstGeom>
            <a:solidFill>
              <a:schemeClr val="accent1">
                <a:alpha val="76089"/>
              </a:schemeClr>
            </a:solidFill>
            <a:effectLst>
              <a:outerShdw blurRad="190500" dist="38100" dir="2700000" algn="tl" rotWithShape="0">
                <a:prstClr val="black">
                  <a:alpha val="40000"/>
                </a:prstClr>
              </a:outerShdw>
            </a:effectLst>
          </p:spPr>
          <p:txBody>
            <a:bodyPr vert="horz" lIns="91440" tIns="45720" rIns="91440" bIns="45720" rtlCol="0" anchor="ctr">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Libre Baskerville" panose="02000000000000000000"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Libre Baskerville" panose="02000000000000000000"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Libre Baskerville" panose="02000000000000000000"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ibre Baskerville" panose="02000000000000000000"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ibre Baskerville" panose="020000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400">
                  <a:solidFill>
                    <a:schemeClr val="bg1"/>
                  </a:solidFill>
                  <a:latin typeface="Libre Franklin Medium" pitchFamily="2" charset="77"/>
                </a:rPr>
                <a:t>’24-26</a:t>
              </a:r>
            </a:p>
          </p:txBody>
        </p:sp>
      </p:grpSp>
      <p:pic>
        <p:nvPicPr>
          <p:cNvPr id="18" name="Picture 17" descr="A picture containing text&#10;&#10;Description automatically generated">
            <a:extLst>
              <a:ext uri="{FF2B5EF4-FFF2-40B4-BE49-F238E27FC236}">
                <a16:creationId xmlns:a16="http://schemas.microsoft.com/office/drawing/2014/main" id="{1610D511-7C24-962B-F572-ECD5A53E5FFD}"/>
              </a:ext>
            </a:extLst>
          </p:cNvPr>
          <p:cNvPicPr>
            <a:picLocks noChangeAspect="1"/>
          </p:cNvPicPr>
          <p:nvPr userDrawn="1"/>
        </p:nvPicPr>
        <p:blipFill rotWithShape="1">
          <a:blip r:embed="rId7" cstate="print">
            <a:extLst>
              <a:ext uri="{28A0092B-C50C-407E-A947-70E740481C1C}">
                <a14:useLocalDpi xmlns:a14="http://schemas.microsoft.com/office/drawing/2010/main"/>
              </a:ext>
            </a:extLst>
          </a:blip>
          <a:srcRect/>
          <a:stretch/>
        </p:blipFill>
        <p:spPr>
          <a:xfrm>
            <a:off x="4562615" y="1803798"/>
            <a:ext cx="2340858" cy="2340858"/>
          </a:xfrm>
          <a:prstGeom prst="rect">
            <a:avLst/>
          </a:prstGeom>
          <a:effectLst>
            <a:outerShdw blurRad="203200" dist="38100" dir="2700000" algn="tl" rotWithShape="0">
              <a:prstClr val="black">
                <a:alpha val="40000"/>
              </a:prstClr>
            </a:outerShdw>
          </a:effectLst>
        </p:spPr>
      </p:pic>
      <p:grpSp>
        <p:nvGrpSpPr>
          <p:cNvPr id="19" name="Group 4">
            <a:extLst>
              <a:ext uri="{FF2B5EF4-FFF2-40B4-BE49-F238E27FC236}">
                <a16:creationId xmlns:a16="http://schemas.microsoft.com/office/drawing/2014/main" id="{221AA6FC-1ACF-1502-D556-819E00884E9D}"/>
              </a:ext>
            </a:extLst>
          </p:cNvPr>
          <p:cNvGrpSpPr>
            <a:grpSpLocks noChangeAspect="1"/>
          </p:cNvGrpSpPr>
          <p:nvPr userDrawn="1"/>
        </p:nvGrpSpPr>
        <p:grpSpPr>
          <a:xfrm>
            <a:off x="6497402" y="3790687"/>
            <a:ext cx="3206045" cy="2378102"/>
            <a:chOff x="0" y="3"/>
            <a:chExt cx="10069851" cy="7469367"/>
          </a:xfrm>
          <a:effectLst>
            <a:outerShdw blurRad="177800" dist="38100" dir="2700000" algn="tl" rotWithShape="0">
              <a:prstClr val="black">
                <a:alpha val="40000"/>
              </a:prstClr>
            </a:outerShdw>
          </a:effectLst>
        </p:grpSpPr>
        <p:pic>
          <p:nvPicPr>
            <p:cNvPr id="20" name="Picture 5">
              <a:extLst>
                <a:ext uri="{FF2B5EF4-FFF2-40B4-BE49-F238E27FC236}">
                  <a16:creationId xmlns:a16="http://schemas.microsoft.com/office/drawing/2014/main" id="{28F1E840-C9F7-08F6-3CDC-A1B3F08E94FE}"/>
                </a:ext>
              </a:extLst>
            </p:cNvPr>
            <p:cNvPicPr>
              <a:picLocks noChangeAspect="1"/>
            </p:cNvPicPr>
            <p:nvPr/>
          </p:nvPicPr>
          <p:blipFill rotWithShape="1">
            <a:blip r:embed="rId8" cstate="print">
              <a:extLst>
                <a:ext uri="{28A0092B-C50C-407E-A947-70E740481C1C}">
                  <a14:useLocalDpi xmlns:a14="http://schemas.microsoft.com/office/drawing/2010/main"/>
                </a:ext>
              </a:extLst>
            </a:blip>
            <a:srcRect/>
            <a:stretch/>
          </p:blipFill>
          <p:spPr>
            <a:xfrm>
              <a:off x="0" y="3"/>
              <a:ext cx="10069851" cy="7469367"/>
            </a:xfrm>
            <a:prstGeom prst="rect">
              <a:avLst/>
            </a:prstGeom>
          </p:spPr>
        </p:pic>
      </p:grpSp>
      <p:pic>
        <p:nvPicPr>
          <p:cNvPr id="21" name="Picture 4">
            <a:extLst>
              <a:ext uri="{FF2B5EF4-FFF2-40B4-BE49-F238E27FC236}">
                <a16:creationId xmlns:a16="http://schemas.microsoft.com/office/drawing/2014/main" id="{DE7FB240-23B8-6538-5F31-6913C9AD9672}"/>
              </a:ext>
            </a:extLst>
          </p:cNvPr>
          <p:cNvPicPr>
            <a:picLocks noChangeAspect="1"/>
          </p:cNvPicPr>
          <p:nvPr userDrawn="1"/>
        </p:nvPicPr>
        <p:blipFill rotWithShape="1">
          <a:blip r:embed="rId9" cstate="print">
            <a:extLst>
              <a:ext uri="{28A0092B-C50C-407E-A947-70E740481C1C}">
                <a14:useLocalDpi xmlns:a14="http://schemas.microsoft.com/office/drawing/2010/main"/>
              </a:ext>
            </a:extLst>
          </a:blip>
          <a:srcRect/>
          <a:stretch/>
        </p:blipFill>
        <p:spPr>
          <a:xfrm>
            <a:off x="6497402" y="1465490"/>
            <a:ext cx="3206045" cy="2232462"/>
          </a:xfrm>
          <a:prstGeom prst="rect">
            <a:avLst/>
          </a:prstGeom>
          <a:effectLst>
            <a:outerShdw blurRad="177800" dist="38100" dir="2700000" algn="tl" rotWithShape="0">
              <a:prstClr val="black">
                <a:alpha val="40000"/>
              </a:prstClr>
            </a:outerShdw>
          </a:effectLst>
        </p:spPr>
      </p:pic>
      <p:grpSp>
        <p:nvGrpSpPr>
          <p:cNvPr id="22" name="Group 21">
            <a:extLst>
              <a:ext uri="{FF2B5EF4-FFF2-40B4-BE49-F238E27FC236}">
                <a16:creationId xmlns:a16="http://schemas.microsoft.com/office/drawing/2014/main" id="{C226E09A-F1D4-6ED6-A000-E097831E92FD}"/>
              </a:ext>
            </a:extLst>
          </p:cNvPr>
          <p:cNvGrpSpPr/>
          <p:nvPr userDrawn="1"/>
        </p:nvGrpSpPr>
        <p:grpSpPr>
          <a:xfrm>
            <a:off x="9851142" y="3365513"/>
            <a:ext cx="2340858" cy="1828800"/>
            <a:chOff x="9851142" y="3068633"/>
            <a:chExt cx="2340858" cy="1828800"/>
          </a:xfrm>
        </p:grpSpPr>
        <p:sp>
          <p:nvSpPr>
            <p:cNvPr id="23" name="Content Placeholder 4">
              <a:extLst>
                <a:ext uri="{FF2B5EF4-FFF2-40B4-BE49-F238E27FC236}">
                  <a16:creationId xmlns:a16="http://schemas.microsoft.com/office/drawing/2014/main" id="{243B136C-8B08-8E4F-43E8-0E5316966A2F}"/>
                </a:ext>
              </a:extLst>
            </p:cNvPr>
            <p:cNvSpPr txBox="1">
              <a:spLocks/>
            </p:cNvSpPr>
            <p:nvPr/>
          </p:nvSpPr>
          <p:spPr>
            <a:xfrm>
              <a:off x="9851142" y="3068633"/>
              <a:ext cx="2340858" cy="1828800"/>
            </a:xfrm>
            <a:prstGeom prst="rect">
              <a:avLst/>
            </a:prstGeom>
            <a:solidFill>
              <a:schemeClr val="accent2">
                <a:lumMod val="60000"/>
                <a:lumOff val="40000"/>
              </a:schemeClr>
            </a:solidFill>
            <a:effectLst>
              <a:outerShdw blurRad="304800" dist="38100" dir="2700000" algn="tl"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Libre Baskerville" panose="02000000000000000000"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Libre Baskerville" panose="02000000000000000000"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Libre Baskerville" panose="02000000000000000000"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ibre Baskerville" panose="02000000000000000000"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ibre Baskerville" panose="020000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000">
                  <a:latin typeface="Libre Franklin Medium" pitchFamily="2" charset="77"/>
                </a:rPr>
                <a:t>Digital Civics Resource</a:t>
              </a:r>
            </a:p>
          </p:txBody>
        </p:sp>
        <p:sp>
          <p:nvSpPr>
            <p:cNvPr id="24" name="Content Placeholder 4">
              <a:extLst>
                <a:ext uri="{FF2B5EF4-FFF2-40B4-BE49-F238E27FC236}">
                  <a16:creationId xmlns:a16="http://schemas.microsoft.com/office/drawing/2014/main" id="{581DCDAB-51D2-C9BD-026E-41CD21C7CA0A}"/>
                </a:ext>
              </a:extLst>
            </p:cNvPr>
            <p:cNvSpPr txBox="1">
              <a:spLocks/>
            </p:cNvSpPr>
            <p:nvPr/>
          </p:nvSpPr>
          <p:spPr>
            <a:xfrm>
              <a:off x="11372931" y="4546921"/>
              <a:ext cx="731520" cy="320040"/>
            </a:xfrm>
            <a:prstGeom prst="rect">
              <a:avLst/>
            </a:prstGeom>
            <a:solidFill>
              <a:schemeClr val="accent1">
                <a:alpha val="76089"/>
              </a:schemeClr>
            </a:solidFill>
            <a:effectLst>
              <a:outerShdw blurRad="190500" dist="38100" dir="2700000" algn="tl" rotWithShape="0">
                <a:prstClr val="black">
                  <a:alpha val="40000"/>
                </a:prstClr>
              </a:outerShdw>
            </a:effectLst>
          </p:spPr>
          <p:txBody>
            <a:bodyPr vert="horz" lIns="91440" tIns="45720" rIns="91440" bIns="45720" rtlCol="0" anchor="ctr">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Libre Baskerville" panose="02000000000000000000"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Libre Baskerville" panose="02000000000000000000"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Libre Baskerville" panose="02000000000000000000"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ibre Baskerville" panose="02000000000000000000"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ibre Baskerville" panose="020000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400">
                  <a:solidFill>
                    <a:schemeClr val="bg1"/>
                  </a:solidFill>
                  <a:latin typeface="Libre Franklin Medium" pitchFamily="2" charset="77"/>
                </a:rPr>
                <a:t>’24-25</a:t>
              </a:r>
            </a:p>
          </p:txBody>
        </p:sp>
      </p:grpSp>
      <p:grpSp>
        <p:nvGrpSpPr>
          <p:cNvPr id="25" name="Group 24">
            <a:extLst>
              <a:ext uri="{FF2B5EF4-FFF2-40B4-BE49-F238E27FC236}">
                <a16:creationId xmlns:a16="http://schemas.microsoft.com/office/drawing/2014/main" id="{C744AA08-599B-24B7-311C-093415610459}"/>
              </a:ext>
            </a:extLst>
          </p:cNvPr>
          <p:cNvGrpSpPr/>
          <p:nvPr userDrawn="1"/>
        </p:nvGrpSpPr>
        <p:grpSpPr>
          <a:xfrm>
            <a:off x="9851142" y="5288943"/>
            <a:ext cx="2340858" cy="914400"/>
            <a:chOff x="9869186" y="3153521"/>
            <a:chExt cx="2340858" cy="914400"/>
          </a:xfrm>
        </p:grpSpPr>
        <p:sp>
          <p:nvSpPr>
            <p:cNvPr id="26" name="Content Placeholder 4">
              <a:extLst>
                <a:ext uri="{FF2B5EF4-FFF2-40B4-BE49-F238E27FC236}">
                  <a16:creationId xmlns:a16="http://schemas.microsoft.com/office/drawing/2014/main" id="{8B2806F7-EC44-1B60-59E6-6686F305D943}"/>
                </a:ext>
              </a:extLst>
            </p:cNvPr>
            <p:cNvSpPr txBox="1">
              <a:spLocks/>
            </p:cNvSpPr>
            <p:nvPr/>
          </p:nvSpPr>
          <p:spPr>
            <a:xfrm>
              <a:off x="9869186" y="3153521"/>
              <a:ext cx="2340858" cy="914400"/>
            </a:xfrm>
            <a:prstGeom prst="rect">
              <a:avLst/>
            </a:prstGeom>
            <a:solidFill>
              <a:schemeClr val="tx2">
                <a:lumMod val="20000"/>
                <a:lumOff val="80000"/>
              </a:schemeClr>
            </a:solidFill>
            <a:effectLst>
              <a:outerShdw blurRad="304800" dist="38100" dir="2700000" algn="tl"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Libre Baskerville" panose="02000000000000000000"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Libre Baskerville" panose="02000000000000000000"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Libre Baskerville" panose="02000000000000000000"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ibre Baskerville" panose="02000000000000000000"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ibre Baskerville" panose="020000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000">
                  <a:latin typeface="Libre Franklin Medium" pitchFamily="2" charset="77"/>
                </a:rPr>
                <a:t>Civics Bee</a:t>
              </a:r>
            </a:p>
          </p:txBody>
        </p:sp>
        <p:sp>
          <p:nvSpPr>
            <p:cNvPr id="27" name="Content Placeholder 4">
              <a:extLst>
                <a:ext uri="{FF2B5EF4-FFF2-40B4-BE49-F238E27FC236}">
                  <a16:creationId xmlns:a16="http://schemas.microsoft.com/office/drawing/2014/main" id="{3755EA53-8DBD-AB86-F5F0-36DD6248A269}"/>
                </a:ext>
              </a:extLst>
            </p:cNvPr>
            <p:cNvSpPr txBox="1">
              <a:spLocks/>
            </p:cNvSpPr>
            <p:nvPr/>
          </p:nvSpPr>
          <p:spPr>
            <a:xfrm>
              <a:off x="11387957" y="3631633"/>
              <a:ext cx="731520" cy="320040"/>
            </a:xfrm>
            <a:prstGeom prst="rect">
              <a:avLst/>
            </a:prstGeom>
            <a:solidFill>
              <a:schemeClr val="accent1">
                <a:alpha val="76089"/>
              </a:schemeClr>
            </a:solidFill>
            <a:effectLst>
              <a:outerShdw blurRad="190500" dist="38100" dir="2700000" algn="tl" rotWithShape="0">
                <a:prstClr val="black">
                  <a:alpha val="40000"/>
                </a:prstClr>
              </a:outerShdw>
            </a:effectLst>
          </p:spPr>
          <p:txBody>
            <a:bodyPr vert="horz" lIns="91440" tIns="45720" rIns="91440" bIns="45720" rtlCol="0" anchor="ctr">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Libre Baskerville" panose="02000000000000000000"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Libre Baskerville" panose="02000000000000000000"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Libre Baskerville" panose="02000000000000000000"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ibre Baskerville" panose="02000000000000000000"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ibre Baskerville" panose="020000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400">
                  <a:solidFill>
                    <a:schemeClr val="bg1"/>
                  </a:solidFill>
                  <a:latin typeface="Libre Franklin Medium" pitchFamily="2" charset="77"/>
                </a:rPr>
                <a:t>’24-25</a:t>
              </a:r>
            </a:p>
          </p:txBody>
        </p:sp>
      </p:grpSp>
    </p:spTree>
    <p:extLst>
      <p:ext uri="{BB962C8B-B14F-4D97-AF65-F5344CB8AC3E}">
        <p14:creationId xmlns:p14="http://schemas.microsoft.com/office/powerpoint/2010/main" val="365598533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Principles Virtues">
    <p:bg>
      <p:bgPr>
        <a:solidFill>
          <a:schemeClr val="bg2"/>
        </a:solidFill>
        <a:effectLst/>
      </p:bgPr>
    </p:bg>
    <p:spTree>
      <p:nvGrpSpPr>
        <p:cNvPr id="1" name=""/>
        <p:cNvGrpSpPr/>
        <p:nvPr/>
      </p:nvGrpSpPr>
      <p:grpSpPr>
        <a:xfrm>
          <a:off x="0" y="0"/>
          <a:ext cx="0" cy="0"/>
          <a:chOff x="0" y="0"/>
          <a:chExt cx="0" cy="0"/>
        </a:xfrm>
      </p:grpSpPr>
      <p:sp>
        <p:nvSpPr>
          <p:cNvPr id="7" name="Slide Number Placeholder 5">
            <a:extLst>
              <a:ext uri="{FF2B5EF4-FFF2-40B4-BE49-F238E27FC236}">
                <a16:creationId xmlns:a16="http://schemas.microsoft.com/office/drawing/2014/main" id="{3E22A8C2-6EE9-E148-99AE-A8F88B74E364}"/>
              </a:ext>
            </a:extLst>
          </p:cNvPr>
          <p:cNvSpPr>
            <a:spLocks noGrp="1"/>
          </p:cNvSpPr>
          <p:nvPr>
            <p:ph type="sldNum" sz="quarter" idx="4"/>
          </p:nvPr>
        </p:nvSpPr>
        <p:spPr>
          <a:xfrm>
            <a:off x="11101549" y="6442414"/>
            <a:ext cx="877617" cy="365125"/>
          </a:xfrm>
          <a:prstGeom prst="rect">
            <a:avLst/>
          </a:prstGeom>
        </p:spPr>
        <p:txBody>
          <a:bodyPr vert="horz" lIns="91440" tIns="45720" rIns="91440" bIns="45720" rtlCol="0" anchor="ctr"/>
          <a:lstStyle>
            <a:lvl1pPr algn="ctr">
              <a:defRPr sz="1600" b="1" i="0">
                <a:solidFill>
                  <a:schemeClr val="tx1"/>
                </a:solidFill>
                <a:latin typeface="Libre Franklin Black" pitchFamily="2" charset="77"/>
              </a:defRPr>
            </a:lvl1pPr>
          </a:lstStyle>
          <a:p>
            <a:fld id="{74743CB8-03B1-D240-A0C2-C770526C1FDB}" type="slidenum">
              <a:rPr lang="en-US" smtClean="0"/>
              <a:pPr/>
              <a:t>‹#›</a:t>
            </a:fld>
            <a:endParaRPr lang="en-US"/>
          </a:p>
        </p:txBody>
      </p:sp>
      <p:sp>
        <p:nvSpPr>
          <p:cNvPr id="8" name="Footer Placeholder 4">
            <a:extLst>
              <a:ext uri="{FF2B5EF4-FFF2-40B4-BE49-F238E27FC236}">
                <a16:creationId xmlns:a16="http://schemas.microsoft.com/office/drawing/2014/main" id="{0EA80699-1C09-B94C-A164-31EE20E12CC9}"/>
              </a:ext>
            </a:extLst>
          </p:cNvPr>
          <p:cNvSpPr>
            <a:spLocks noGrp="1"/>
          </p:cNvSpPr>
          <p:nvPr>
            <p:ph type="ftr" sz="quarter" idx="3"/>
          </p:nvPr>
        </p:nvSpPr>
        <p:spPr>
          <a:xfrm>
            <a:off x="4038600" y="6442414"/>
            <a:ext cx="6637284" cy="365125"/>
          </a:xfrm>
          <a:prstGeom prst="rect">
            <a:avLst/>
          </a:prstGeom>
        </p:spPr>
        <p:txBody>
          <a:bodyPr vert="horz" lIns="91440" tIns="45720" rIns="91440" bIns="45720" rtlCol="0" anchor="ctr"/>
          <a:lstStyle>
            <a:lvl1pPr algn="ctr">
              <a:defRPr sz="1100" b="0" i="1">
                <a:solidFill>
                  <a:schemeClr val="tx1"/>
                </a:solidFill>
                <a:latin typeface="Libre Franklin" pitchFamily="2" charset="77"/>
              </a:defRPr>
            </a:lvl1pPr>
          </a:lstStyle>
          <a:p>
            <a:endParaRPr lang="en-US"/>
          </a:p>
        </p:txBody>
      </p:sp>
      <p:sp>
        <p:nvSpPr>
          <p:cNvPr id="10" name="Date Placeholder 3">
            <a:extLst>
              <a:ext uri="{FF2B5EF4-FFF2-40B4-BE49-F238E27FC236}">
                <a16:creationId xmlns:a16="http://schemas.microsoft.com/office/drawing/2014/main" id="{3D5FC5C4-C47E-3745-8027-EA469FD9CB62}"/>
              </a:ext>
            </a:extLst>
          </p:cNvPr>
          <p:cNvSpPr>
            <a:spLocks noGrp="1"/>
          </p:cNvSpPr>
          <p:nvPr>
            <p:ph type="dt" sz="half" idx="2"/>
          </p:nvPr>
        </p:nvSpPr>
        <p:spPr>
          <a:xfrm>
            <a:off x="2270234" y="6442414"/>
            <a:ext cx="1555533" cy="365125"/>
          </a:xfrm>
          <a:prstGeom prst="rect">
            <a:avLst/>
          </a:prstGeom>
        </p:spPr>
        <p:txBody>
          <a:bodyPr vert="horz" lIns="91440" tIns="45720" rIns="91440" bIns="45720" rtlCol="0" anchor="ctr"/>
          <a:lstStyle>
            <a:lvl1pPr algn="l">
              <a:defRPr sz="1100" b="0" i="0">
                <a:solidFill>
                  <a:schemeClr val="tx1"/>
                </a:solidFill>
                <a:latin typeface="Libre Franklin" pitchFamily="2" charset="77"/>
              </a:defRPr>
            </a:lvl1pPr>
          </a:lstStyle>
          <a:p>
            <a:fld id="{3EB4F27F-1EAF-8240-85E2-B361F6E50C8D}" type="datetime1">
              <a:rPr lang="en-US" smtClean="0"/>
              <a:t>9/27/2024</a:t>
            </a:fld>
            <a:endParaRPr lang="en-US"/>
          </a:p>
        </p:txBody>
      </p:sp>
      <p:pic>
        <p:nvPicPr>
          <p:cNvPr id="2" name="Picture 1" descr="A close up of a logo&#10;&#10;Description automatically generated">
            <a:extLst>
              <a:ext uri="{FF2B5EF4-FFF2-40B4-BE49-F238E27FC236}">
                <a16:creationId xmlns:a16="http://schemas.microsoft.com/office/drawing/2014/main" id="{D6A989DA-FAEF-C946-3725-91AE1C23D42A}"/>
              </a:ext>
            </a:extLst>
          </p:cNvPr>
          <p:cNvPicPr>
            <a:picLocks noChangeAspect="1"/>
          </p:cNvPicPr>
          <p:nvPr userDrawn="1"/>
        </p:nvPicPr>
        <p:blipFill>
          <a:blip r:embed="rId2" cstate="print">
            <a:alphaModFix/>
            <a:extLst>
              <a:ext uri="{28A0092B-C50C-407E-A947-70E740481C1C}">
                <a14:useLocalDpi xmlns:a14="http://schemas.microsoft.com/office/drawing/2010/main"/>
              </a:ext>
            </a:extLst>
          </a:blip>
          <a:stretch>
            <a:fillRect/>
          </a:stretch>
        </p:blipFill>
        <p:spPr>
          <a:xfrm>
            <a:off x="36000" y="6350400"/>
            <a:ext cx="1151986" cy="504653"/>
          </a:xfrm>
          <a:prstGeom prst="rect">
            <a:avLst/>
          </a:prstGeom>
        </p:spPr>
      </p:pic>
      <p:pic>
        <p:nvPicPr>
          <p:cNvPr id="3" name="Picture 2" descr="Graphical user interface, text, application, email&#10;&#10;Description automatically generated">
            <a:extLst>
              <a:ext uri="{FF2B5EF4-FFF2-40B4-BE49-F238E27FC236}">
                <a16:creationId xmlns:a16="http://schemas.microsoft.com/office/drawing/2014/main" id="{4FCF12EC-3308-C9C5-1CFD-84680D39AF43}"/>
              </a:ext>
            </a:extLst>
          </p:cNvPr>
          <p:cNvPicPr>
            <a:picLocks noChangeAspect="1"/>
          </p:cNvPicPr>
          <p:nvPr userDrawn="1"/>
        </p:nvPicPr>
        <p:blipFill>
          <a:blip r:embed="rId3"/>
          <a:stretch>
            <a:fillRect/>
          </a:stretch>
        </p:blipFill>
        <p:spPr>
          <a:xfrm rot="21300000">
            <a:off x="402927" y="212458"/>
            <a:ext cx="8273161" cy="5029200"/>
          </a:xfrm>
          <a:prstGeom prst="rect">
            <a:avLst/>
          </a:prstGeom>
          <a:effectLst>
            <a:outerShdw blurRad="304800" dist="38100" dir="2700000" algn="tl" rotWithShape="0">
              <a:prstClr val="black">
                <a:alpha val="40000"/>
              </a:prstClr>
            </a:outerShdw>
          </a:effectLst>
        </p:spPr>
      </p:pic>
      <p:pic>
        <p:nvPicPr>
          <p:cNvPr id="5" name="Picture 4" descr="Timeline&#10;&#10;Description automatically generated">
            <a:extLst>
              <a:ext uri="{FF2B5EF4-FFF2-40B4-BE49-F238E27FC236}">
                <a16:creationId xmlns:a16="http://schemas.microsoft.com/office/drawing/2014/main" id="{BD567B6B-405A-3478-00B7-D7ADE8F40023}"/>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rot="21300000">
            <a:off x="3801434" y="1616257"/>
            <a:ext cx="8271231" cy="5029200"/>
          </a:xfrm>
          <a:prstGeom prst="rect">
            <a:avLst/>
          </a:prstGeom>
          <a:effectLst>
            <a:outerShdw blurRad="304800" dist="38100" dir="2700000" algn="tl" rotWithShape="0">
              <a:prstClr val="black">
                <a:alpha val="40000"/>
              </a:prstClr>
            </a:outerShdw>
          </a:effectLst>
        </p:spPr>
      </p:pic>
    </p:spTree>
    <p:extLst>
      <p:ext uri="{BB962C8B-B14F-4D97-AF65-F5344CB8AC3E}">
        <p14:creationId xmlns:p14="http://schemas.microsoft.com/office/powerpoint/2010/main" val="71648733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ivic Virtues">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5D3D841C-1740-082E-39E7-B2F121069E23}"/>
              </a:ext>
            </a:extLst>
          </p:cNvPr>
          <p:cNvSpPr>
            <a:spLocks noGrp="1"/>
          </p:cNvSpPr>
          <p:nvPr>
            <p:ph type="sldNum" sz="quarter" idx="10"/>
          </p:nvPr>
        </p:nvSpPr>
        <p:spPr/>
        <p:txBody>
          <a:bodyPr/>
          <a:lstStyle/>
          <a:p>
            <a:fld id="{74743CB8-03B1-D240-A0C2-C770526C1FDB}" type="slidenum">
              <a:rPr lang="en-US" smtClean="0"/>
              <a:pPr/>
              <a:t>‹#›</a:t>
            </a:fld>
            <a:endParaRPr lang="en-US"/>
          </a:p>
        </p:txBody>
      </p:sp>
      <p:sp>
        <p:nvSpPr>
          <p:cNvPr id="4" name="Footer Placeholder 3">
            <a:extLst>
              <a:ext uri="{FF2B5EF4-FFF2-40B4-BE49-F238E27FC236}">
                <a16:creationId xmlns:a16="http://schemas.microsoft.com/office/drawing/2014/main" id="{B03E2E50-4157-5697-F139-79657A7FD03A}"/>
              </a:ext>
            </a:extLst>
          </p:cNvPr>
          <p:cNvSpPr>
            <a:spLocks noGrp="1"/>
          </p:cNvSpPr>
          <p:nvPr>
            <p:ph type="ftr" sz="quarter" idx="11"/>
          </p:nvPr>
        </p:nvSpPr>
        <p:spPr/>
        <p:txBody>
          <a:bodyPr/>
          <a:lstStyle/>
          <a:p>
            <a:endParaRPr lang="en-US"/>
          </a:p>
        </p:txBody>
      </p:sp>
      <p:sp>
        <p:nvSpPr>
          <p:cNvPr id="5" name="Date Placeholder 4">
            <a:extLst>
              <a:ext uri="{FF2B5EF4-FFF2-40B4-BE49-F238E27FC236}">
                <a16:creationId xmlns:a16="http://schemas.microsoft.com/office/drawing/2014/main" id="{3EB5A763-820B-2079-8026-C59C5A13CAE2}"/>
              </a:ext>
            </a:extLst>
          </p:cNvPr>
          <p:cNvSpPr>
            <a:spLocks noGrp="1"/>
          </p:cNvSpPr>
          <p:nvPr>
            <p:ph type="dt" sz="half" idx="12"/>
          </p:nvPr>
        </p:nvSpPr>
        <p:spPr/>
        <p:txBody>
          <a:bodyPr/>
          <a:lstStyle/>
          <a:p>
            <a:fld id="{A28E5BD1-723F-5743-815C-AA13F68B6F1E}" type="datetime1">
              <a:rPr lang="en-US" smtClean="0"/>
              <a:t>9/27/2024</a:t>
            </a:fld>
            <a:endParaRPr lang="en-US"/>
          </a:p>
        </p:txBody>
      </p:sp>
      <p:pic>
        <p:nvPicPr>
          <p:cNvPr id="6" name="Picture 5" descr="Graphical user interface, text, application, email&#10;&#10;Description automatically generated">
            <a:extLst>
              <a:ext uri="{FF2B5EF4-FFF2-40B4-BE49-F238E27FC236}">
                <a16:creationId xmlns:a16="http://schemas.microsoft.com/office/drawing/2014/main" id="{E4DCA103-1205-A8BC-66BE-5CFB2F9FFF5A}"/>
              </a:ext>
            </a:extLst>
          </p:cNvPr>
          <p:cNvPicPr>
            <a:picLocks noChangeAspect="1"/>
          </p:cNvPicPr>
          <p:nvPr userDrawn="1"/>
        </p:nvPicPr>
        <p:blipFill>
          <a:blip r:embed="rId2"/>
          <a:stretch>
            <a:fillRect/>
          </a:stretch>
        </p:blipFill>
        <p:spPr>
          <a:xfrm>
            <a:off x="-115598" y="-39315"/>
            <a:ext cx="12423196" cy="6936630"/>
          </a:xfrm>
          <a:prstGeom prst="rect">
            <a:avLst/>
          </a:prstGeom>
          <a:effectLst>
            <a:outerShdw blurRad="304800" dist="38100" dir="2700000" algn="tl" rotWithShape="0">
              <a:prstClr val="black">
                <a:alpha val="40000"/>
              </a:prstClr>
            </a:outerShdw>
          </a:effectLst>
        </p:spPr>
      </p:pic>
    </p:spTree>
    <p:extLst>
      <p:ext uri="{BB962C8B-B14F-4D97-AF65-F5344CB8AC3E}">
        <p14:creationId xmlns:p14="http://schemas.microsoft.com/office/powerpoint/2010/main" val="42311701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Founding Principles">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3EE2313B-A0B5-68E8-6970-53CD173F8BD8}"/>
              </a:ext>
            </a:extLst>
          </p:cNvPr>
          <p:cNvSpPr>
            <a:spLocks noGrp="1"/>
          </p:cNvSpPr>
          <p:nvPr>
            <p:ph type="sldNum" sz="quarter" idx="10"/>
          </p:nvPr>
        </p:nvSpPr>
        <p:spPr/>
        <p:txBody>
          <a:bodyPr/>
          <a:lstStyle/>
          <a:p>
            <a:fld id="{74743CB8-03B1-D240-A0C2-C770526C1FDB}" type="slidenum">
              <a:rPr lang="en-US" smtClean="0"/>
              <a:pPr/>
              <a:t>‹#›</a:t>
            </a:fld>
            <a:endParaRPr lang="en-US"/>
          </a:p>
        </p:txBody>
      </p:sp>
      <p:sp>
        <p:nvSpPr>
          <p:cNvPr id="4" name="Footer Placeholder 3">
            <a:extLst>
              <a:ext uri="{FF2B5EF4-FFF2-40B4-BE49-F238E27FC236}">
                <a16:creationId xmlns:a16="http://schemas.microsoft.com/office/drawing/2014/main" id="{0B5923B4-EB9C-A6E9-0F92-3CE9C2F10FBC}"/>
              </a:ext>
            </a:extLst>
          </p:cNvPr>
          <p:cNvSpPr>
            <a:spLocks noGrp="1"/>
          </p:cNvSpPr>
          <p:nvPr>
            <p:ph type="ftr" sz="quarter" idx="11"/>
          </p:nvPr>
        </p:nvSpPr>
        <p:spPr/>
        <p:txBody>
          <a:bodyPr/>
          <a:lstStyle/>
          <a:p>
            <a:endParaRPr lang="en-US"/>
          </a:p>
        </p:txBody>
      </p:sp>
      <p:sp>
        <p:nvSpPr>
          <p:cNvPr id="5" name="Date Placeholder 4">
            <a:extLst>
              <a:ext uri="{FF2B5EF4-FFF2-40B4-BE49-F238E27FC236}">
                <a16:creationId xmlns:a16="http://schemas.microsoft.com/office/drawing/2014/main" id="{59276EAE-F93D-0F23-2D87-FDC0284E983C}"/>
              </a:ext>
            </a:extLst>
          </p:cNvPr>
          <p:cNvSpPr>
            <a:spLocks noGrp="1"/>
          </p:cNvSpPr>
          <p:nvPr>
            <p:ph type="dt" sz="half" idx="12"/>
          </p:nvPr>
        </p:nvSpPr>
        <p:spPr/>
        <p:txBody>
          <a:bodyPr/>
          <a:lstStyle/>
          <a:p>
            <a:fld id="{A28E5BD1-723F-5743-815C-AA13F68B6F1E}" type="datetime1">
              <a:rPr lang="en-US" smtClean="0"/>
              <a:t>9/27/2024</a:t>
            </a:fld>
            <a:endParaRPr lang="en-US"/>
          </a:p>
        </p:txBody>
      </p:sp>
      <p:pic>
        <p:nvPicPr>
          <p:cNvPr id="6" name="Picture 5" descr="Timeline&#10;&#10;Description automatically generated">
            <a:extLst>
              <a:ext uri="{FF2B5EF4-FFF2-40B4-BE49-F238E27FC236}">
                <a16:creationId xmlns:a16="http://schemas.microsoft.com/office/drawing/2014/main" id="{2A115EA1-2EB1-E587-A253-CBA1DA562915}"/>
              </a:ext>
            </a:extLst>
          </p:cNvPr>
          <p:cNvPicPr>
            <a:picLocks noChangeAspect="1"/>
          </p:cNvPicPr>
          <p:nvPr userDrawn="1"/>
        </p:nvPicPr>
        <p:blipFill>
          <a:blip r:embed="rId2"/>
          <a:stretch>
            <a:fillRect/>
          </a:stretch>
        </p:blipFill>
        <p:spPr>
          <a:xfrm>
            <a:off x="-46617" y="-1597"/>
            <a:ext cx="12285233" cy="6859597"/>
          </a:xfrm>
          <a:prstGeom prst="rect">
            <a:avLst/>
          </a:prstGeom>
          <a:effectLst>
            <a:outerShdw blurRad="304800" dist="38100" dir="2700000" algn="tl" rotWithShape="0">
              <a:prstClr val="black">
                <a:alpha val="40000"/>
              </a:prstClr>
            </a:outerShdw>
          </a:effectLst>
        </p:spPr>
      </p:pic>
    </p:spTree>
    <p:extLst>
      <p:ext uri="{BB962C8B-B14F-4D97-AF65-F5344CB8AC3E}">
        <p14:creationId xmlns:p14="http://schemas.microsoft.com/office/powerpoint/2010/main" val="273597703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Logo Scree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2EFCD28-87F5-1F49-8D4B-24024A2B2E7F}"/>
              </a:ext>
            </a:extLst>
          </p:cNvPr>
          <p:cNvPicPr>
            <a:picLocks noChangeAspect="1"/>
          </p:cNvPicPr>
          <p:nvPr userDrawn="1"/>
        </p:nvPicPr>
        <p:blipFill>
          <a:blip r:embed="rId3"/>
          <a:stretch>
            <a:fillRect/>
          </a:stretch>
        </p:blipFill>
        <p:spPr>
          <a:xfrm>
            <a:off x="1690871" y="2199155"/>
            <a:ext cx="8810258" cy="2928141"/>
          </a:xfrm>
          <a:prstGeom prst="rect">
            <a:avLst/>
          </a:prstGeom>
        </p:spPr>
      </p:pic>
    </p:spTree>
    <p:extLst>
      <p:ext uri="{BB962C8B-B14F-4D97-AF65-F5344CB8AC3E}">
        <p14:creationId xmlns:p14="http://schemas.microsoft.com/office/powerpoint/2010/main" val="17362946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Welcome scree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6B039D7-F0C3-274C-8402-F160EFCEE618}"/>
              </a:ext>
            </a:extLst>
          </p:cNvPr>
          <p:cNvSpPr txBox="1"/>
          <p:nvPr userDrawn="1"/>
        </p:nvSpPr>
        <p:spPr>
          <a:xfrm>
            <a:off x="2201390" y="1828116"/>
            <a:ext cx="7518400" cy="1200329"/>
          </a:xfrm>
          <a:prstGeom prst="rect">
            <a:avLst/>
          </a:prstGeom>
          <a:noFill/>
        </p:spPr>
        <p:txBody>
          <a:bodyPr wrap="square" rtlCol="0">
            <a:spAutoFit/>
          </a:bodyPr>
          <a:lstStyle/>
          <a:p>
            <a:pPr algn="ctr"/>
            <a:r>
              <a:rPr lang="en-US" sz="7200" b="1">
                <a:solidFill>
                  <a:srgbClr val="FF8300"/>
                </a:solidFill>
                <a:latin typeface="Libre Franklin" pitchFamily="2" charset="77"/>
              </a:rPr>
              <a:t>Welcome!</a:t>
            </a:r>
          </a:p>
        </p:txBody>
      </p:sp>
      <p:pic>
        <p:nvPicPr>
          <p:cNvPr id="4" name="Picture 3">
            <a:extLst>
              <a:ext uri="{FF2B5EF4-FFF2-40B4-BE49-F238E27FC236}">
                <a16:creationId xmlns:a16="http://schemas.microsoft.com/office/drawing/2014/main" id="{8F673EB2-B311-8E43-BBD9-928C3661D47F}"/>
              </a:ext>
            </a:extLst>
          </p:cNvPr>
          <p:cNvPicPr>
            <a:picLocks noChangeAspect="1"/>
          </p:cNvPicPr>
          <p:nvPr userDrawn="1"/>
        </p:nvPicPr>
        <p:blipFill>
          <a:blip r:embed="rId3"/>
          <a:stretch>
            <a:fillRect/>
          </a:stretch>
        </p:blipFill>
        <p:spPr>
          <a:xfrm rot="555489">
            <a:off x="2518293" y="0"/>
            <a:ext cx="6858000" cy="6858000"/>
          </a:xfrm>
          <a:prstGeom prst="rect">
            <a:avLst/>
          </a:prstGeom>
        </p:spPr>
      </p:pic>
      <p:pic>
        <p:nvPicPr>
          <p:cNvPr id="3" name="Picture 2">
            <a:extLst>
              <a:ext uri="{FF2B5EF4-FFF2-40B4-BE49-F238E27FC236}">
                <a16:creationId xmlns:a16="http://schemas.microsoft.com/office/drawing/2014/main" id="{6D07E18F-6D68-C94F-895C-9E962F1FF30A}"/>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4054780" y="4504861"/>
            <a:ext cx="4165219" cy="1384335"/>
          </a:xfrm>
          <a:prstGeom prst="rect">
            <a:avLst/>
          </a:prstGeom>
        </p:spPr>
      </p:pic>
    </p:spTree>
    <p:extLst>
      <p:ext uri="{BB962C8B-B14F-4D97-AF65-F5344CB8AC3E}">
        <p14:creationId xmlns:p14="http://schemas.microsoft.com/office/powerpoint/2010/main" val="37675159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13903E-62F2-7343-97F6-95E6400D7C51}"/>
              </a:ext>
            </a:extLst>
          </p:cNvPr>
          <p:cNvSpPr>
            <a:spLocks noGrp="1"/>
          </p:cNvSpPr>
          <p:nvPr>
            <p:ph type="title"/>
          </p:nvPr>
        </p:nvSpPr>
        <p:spPr/>
        <p:txBody>
          <a:bodyPr/>
          <a:lstStyle/>
          <a:p>
            <a:r>
              <a:rPr lang="en-US"/>
              <a:t>Click to edit Master title style</a:t>
            </a:r>
          </a:p>
        </p:txBody>
      </p:sp>
      <p:sp>
        <p:nvSpPr>
          <p:cNvPr id="8" name="Slide Number Placeholder 5">
            <a:extLst>
              <a:ext uri="{FF2B5EF4-FFF2-40B4-BE49-F238E27FC236}">
                <a16:creationId xmlns:a16="http://schemas.microsoft.com/office/drawing/2014/main" id="{B9D01F15-F625-BF48-AD8F-3ACE184A4369}"/>
              </a:ext>
            </a:extLst>
          </p:cNvPr>
          <p:cNvSpPr>
            <a:spLocks noGrp="1"/>
          </p:cNvSpPr>
          <p:nvPr>
            <p:ph type="sldNum" sz="quarter" idx="12"/>
          </p:nvPr>
        </p:nvSpPr>
        <p:spPr>
          <a:xfrm>
            <a:off x="11101549" y="6442414"/>
            <a:ext cx="877617" cy="365125"/>
          </a:xfrm>
          <a:prstGeom prst="rect">
            <a:avLst/>
          </a:prstGeom>
        </p:spPr>
        <p:txBody>
          <a:bodyPr vert="horz" lIns="91440" tIns="45720" rIns="91440" bIns="45720" rtlCol="0" anchor="ctr"/>
          <a:lstStyle>
            <a:lvl1pPr algn="ctr">
              <a:defRPr sz="1600" b="1" i="0">
                <a:solidFill>
                  <a:schemeClr val="tx1"/>
                </a:solidFill>
                <a:latin typeface="Libre Franklin Black" pitchFamily="2" charset="77"/>
              </a:defRPr>
            </a:lvl1pPr>
          </a:lstStyle>
          <a:p>
            <a:fld id="{74743CB8-03B1-D240-A0C2-C770526C1FDB}" type="slidenum">
              <a:rPr lang="en-US" smtClean="0"/>
              <a:pPr/>
              <a:t>‹#›</a:t>
            </a:fld>
            <a:endParaRPr lang="en-US"/>
          </a:p>
        </p:txBody>
      </p:sp>
      <p:sp>
        <p:nvSpPr>
          <p:cNvPr id="10" name="Footer Placeholder 4">
            <a:extLst>
              <a:ext uri="{FF2B5EF4-FFF2-40B4-BE49-F238E27FC236}">
                <a16:creationId xmlns:a16="http://schemas.microsoft.com/office/drawing/2014/main" id="{C7CC4EFE-18B7-2D4B-AA77-814EC75AA41E}"/>
              </a:ext>
            </a:extLst>
          </p:cNvPr>
          <p:cNvSpPr>
            <a:spLocks noGrp="1"/>
          </p:cNvSpPr>
          <p:nvPr>
            <p:ph type="ftr" sz="quarter" idx="11"/>
          </p:nvPr>
        </p:nvSpPr>
        <p:spPr>
          <a:xfrm>
            <a:off x="4038600" y="6442414"/>
            <a:ext cx="6637284" cy="365125"/>
          </a:xfrm>
          <a:prstGeom prst="rect">
            <a:avLst/>
          </a:prstGeom>
        </p:spPr>
        <p:txBody>
          <a:bodyPr vert="horz" lIns="91440" tIns="45720" rIns="91440" bIns="45720" rtlCol="0" anchor="ctr"/>
          <a:lstStyle>
            <a:lvl1pPr algn="ctr">
              <a:defRPr sz="1100" b="0" i="1">
                <a:solidFill>
                  <a:schemeClr val="bg1"/>
                </a:solidFill>
                <a:latin typeface="Libre Franklin" pitchFamily="2" charset="77"/>
              </a:defRPr>
            </a:lvl1pPr>
          </a:lstStyle>
          <a:p>
            <a:endParaRPr lang="en-US"/>
          </a:p>
        </p:txBody>
      </p:sp>
      <p:sp>
        <p:nvSpPr>
          <p:cNvPr id="14" name="Date Placeholder 3">
            <a:extLst>
              <a:ext uri="{FF2B5EF4-FFF2-40B4-BE49-F238E27FC236}">
                <a16:creationId xmlns:a16="http://schemas.microsoft.com/office/drawing/2014/main" id="{C9042218-CCD5-0F41-B977-05E25FC8A81B}"/>
              </a:ext>
            </a:extLst>
          </p:cNvPr>
          <p:cNvSpPr>
            <a:spLocks noGrp="1"/>
          </p:cNvSpPr>
          <p:nvPr>
            <p:ph type="dt" sz="half" idx="10"/>
          </p:nvPr>
        </p:nvSpPr>
        <p:spPr>
          <a:xfrm>
            <a:off x="2270234" y="6442414"/>
            <a:ext cx="1555533" cy="365125"/>
          </a:xfrm>
          <a:prstGeom prst="rect">
            <a:avLst/>
          </a:prstGeom>
        </p:spPr>
        <p:txBody>
          <a:bodyPr vert="horz" lIns="91440" tIns="45720" rIns="91440" bIns="45720" rtlCol="0" anchor="ctr"/>
          <a:lstStyle>
            <a:lvl1pPr algn="l">
              <a:defRPr sz="1100" b="0" i="0">
                <a:solidFill>
                  <a:schemeClr val="bg1"/>
                </a:solidFill>
                <a:latin typeface="Libre Franklin" pitchFamily="2" charset="77"/>
              </a:defRPr>
            </a:lvl1pPr>
          </a:lstStyle>
          <a:p>
            <a:fld id="{62F0761D-F2A8-434C-9DD3-553D9DA10A98}" type="datetime1">
              <a:rPr lang="en-US" smtClean="0"/>
              <a:t>9/27/2024</a:t>
            </a:fld>
            <a:endParaRPr lang="en-US"/>
          </a:p>
        </p:txBody>
      </p:sp>
      <p:pic>
        <p:nvPicPr>
          <p:cNvPr id="4" name="Picture 3">
            <a:extLst>
              <a:ext uri="{FF2B5EF4-FFF2-40B4-BE49-F238E27FC236}">
                <a16:creationId xmlns:a16="http://schemas.microsoft.com/office/drawing/2014/main" id="{F17C588B-B09B-9510-E995-2F2B4BC0A6BB}"/>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7458" y="6419236"/>
            <a:ext cx="1052402" cy="411480"/>
          </a:xfrm>
          <a:prstGeom prst="rect">
            <a:avLst/>
          </a:prstGeom>
        </p:spPr>
      </p:pic>
    </p:spTree>
    <p:extLst>
      <p:ext uri="{BB962C8B-B14F-4D97-AF65-F5344CB8AC3E}">
        <p14:creationId xmlns:p14="http://schemas.microsoft.com/office/powerpoint/2010/main" val="251764088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Thank you scree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6B039D7-F0C3-274C-8402-F160EFCEE618}"/>
              </a:ext>
            </a:extLst>
          </p:cNvPr>
          <p:cNvSpPr txBox="1"/>
          <p:nvPr userDrawn="1"/>
        </p:nvSpPr>
        <p:spPr>
          <a:xfrm>
            <a:off x="2201390" y="1828116"/>
            <a:ext cx="7518400" cy="1200329"/>
          </a:xfrm>
          <a:prstGeom prst="rect">
            <a:avLst/>
          </a:prstGeom>
          <a:noFill/>
        </p:spPr>
        <p:txBody>
          <a:bodyPr wrap="square" rtlCol="0">
            <a:spAutoFit/>
          </a:bodyPr>
          <a:lstStyle/>
          <a:p>
            <a:pPr algn="ctr"/>
            <a:r>
              <a:rPr lang="en-US" sz="7200" b="1">
                <a:solidFill>
                  <a:srgbClr val="FF8300"/>
                </a:solidFill>
                <a:latin typeface="Libre Franklin" pitchFamily="2" charset="77"/>
              </a:rPr>
              <a:t>Thank You!</a:t>
            </a:r>
          </a:p>
        </p:txBody>
      </p:sp>
      <p:pic>
        <p:nvPicPr>
          <p:cNvPr id="3" name="Picture 2">
            <a:extLst>
              <a:ext uri="{FF2B5EF4-FFF2-40B4-BE49-F238E27FC236}">
                <a16:creationId xmlns:a16="http://schemas.microsoft.com/office/drawing/2014/main" id="{6D07E18F-6D68-C94F-895C-9E962F1FF30A}"/>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4054780" y="4504861"/>
            <a:ext cx="4165219" cy="1384335"/>
          </a:xfrm>
          <a:prstGeom prst="rect">
            <a:avLst/>
          </a:prstGeom>
        </p:spPr>
      </p:pic>
      <p:pic>
        <p:nvPicPr>
          <p:cNvPr id="4" name="Picture 3">
            <a:extLst>
              <a:ext uri="{FF2B5EF4-FFF2-40B4-BE49-F238E27FC236}">
                <a16:creationId xmlns:a16="http://schemas.microsoft.com/office/drawing/2014/main" id="{8F673EB2-B311-8E43-BBD9-928C3661D47F}"/>
              </a:ext>
            </a:extLst>
          </p:cNvPr>
          <p:cNvPicPr>
            <a:picLocks noChangeAspect="1"/>
          </p:cNvPicPr>
          <p:nvPr userDrawn="1"/>
        </p:nvPicPr>
        <p:blipFill>
          <a:blip r:embed="rId4"/>
          <a:stretch>
            <a:fillRect/>
          </a:stretch>
        </p:blipFill>
        <p:spPr>
          <a:xfrm rot="555489">
            <a:off x="2708390" y="158269"/>
            <a:ext cx="6858000" cy="6858000"/>
          </a:xfrm>
          <a:prstGeom prst="rect">
            <a:avLst/>
          </a:prstGeom>
        </p:spPr>
      </p:pic>
    </p:spTree>
    <p:extLst>
      <p:ext uri="{BB962C8B-B14F-4D97-AF65-F5344CB8AC3E}">
        <p14:creationId xmlns:p14="http://schemas.microsoft.com/office/powerpoint/2010/main" val="380690721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ustomer Journeys">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70628F2D-2AEC-8355-2830-42D5F8EB06F5}"/>
              </a:ext>
            </a:extLst>
          </p:cNvPr>
          <p:cNvSpPr>
            <a:spLocks noGrp="1"/>
          </p:cNvSpPr>
          <p:nvPr>
            <p:ph type="sldNum" sz="quarter" idx="10"/>
          </p:nvPr>
        </p:nvSpPr>
        <p:spPr/>
        <p:txBody>
          <a:bodyPr/>
          <a:lstStyle/>
          <a:p>
            <a:fld id="{74743CB8-03B1-D240-A0C2-C770526C1FDB}" type="slidenum">
              <a:rPr lang="en-US" smtClean="0"/>
              <a:pPr/>
              <a:t>‹#›</a:t>
            </a:fld>
            <a:endParaRPr lang="en-US"/>
          </a:p>
        </p:txBody>
      </p:sp>
      <p:sp>
        <p:nvSpPr>
          <p:cNvPr id="4" name="Footer Placeholder 3">
            <a:extLst>
              <a:ext uri="{FF2B5EF4-FFF2-40B4-BE49-F238E27FC236}">
                <a16:creationId xmlns:a16="http://schemas.microsoft.com/office/drawing/2014/main" id="{7C4CAFBC-5C0E-E673-284E-874939833E59}"/>
              </a:ext>
            </a:extLst>
          </p:cNvPr>
          <p:cNvSpPr>
            <a:spLocks noGrp="1"/>
          </p:cNvSpPr>
          <p:nvPr>
            <p:ph type="ftr" sz="quarter" idx="11"/>
          </p:nvPr>
        </p:nvSpPr>
        <p:spPr/>
        <p:txBody>
          <a:bodyPr/>
          <a:lstStyle/>
          <a:p>
            <a:endParaRPr lang="en-US"/>
          </a:p>
        </p:txBody>
      </p:sp>
      <p:sp>
        <p:nvSpPr>
          <p:cNvPr id="5" name="Date Placeholder 4">
            <a:extLst>
              <a:ext uri="{FF2B5EF4-FFF2-40B4-BE49-F238E27FC236}">
                <a16:creationId xmlns:a16="http://schemas.microsoft.com/office/drawing/2014/main" id="{D69DC3FC-92BE-3245-C37A-CEC6F11FD0CA}"/>
              </a:ext>
            </a:extLst>
          </p:cNvPr>
          <p:cNvSpPr>
            <a:spLocks noGrp="1"/>
          </p:cNvSpPr>
          <p:nvPr>
            <p:ph type="dt" sz="half" idx="12"/>
          </p:nvPr>
        </p:nvSpPr>
        <p:spPr/>
        <p:txBody>
          <a:bodyPr/>
          <a:lstStyle/>
          <a:p>
            <a:fld id="{A28E5BD1-723F-5743-815C-AA13F68B6F1E}" type="datetime1">
              <a:rPr lang="en-US" smtClean="0"/>
              <a:t>9/27/2024</a:t>
            </a:fld>
            <a:endParaRPr lang="en-US"/>
          </a:p>
        </p:txBody>
      </p:sp>
      <p:sp>
        <p:nvSpPr>
          <p:cNvPr id="6" name="Rectangle 5">
            <a:extLst>
              <a:ext uri="{FF2B5EF4-FFF2-40B4-BE49-F238E27FC236}">
                <a16:creationId xmlns:a16="http://schemas.microsoft.com/office/drawing/2014/main" id="{C3546048-3489-559E-DFB0-ADA927044F9B}"/>
              </a:ext>
            </a:extLst>
          </p:cNvPr>
          <p:cNvSpPr/>
          <p:nvPr userDrawn="1"/>
        </p:nvSpPr>
        <p:spPr>
          <a:xfrm>
            <a:off x="4469811" y="508659"/>
            <a:ext cx="5789006" cy="5912366"/>
          </a:xfrm>
          <a:prstGeom prst="rect">
            <a:avLst/>
          </a:prstGeom>
          <a:gradFill flip="none" rotWithShape="1">
            <a:gsLst>
              <a:gs pos="0">
                <a:schemeClr val="tx2"/>
              </a:gs>
              <a:gs pos="10000">
                <a:schemeClr val="accent6">
                  <a:lumMod val="45000"/>
                  <a:lumOff val="55000"/>
                </a:schemeClr>
              </a:gs>
              <a:gs pos="100000">
                <a:schemeClr val="bg2"/>
              </a:gs>
            </a:gsLst>
            <a:lin ang="5400000" scaled="1"/>
            <a:tileRect/>
          </a:gra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latin typeface="Libre Franklin" pitchFamily="2" charset="77"/>
              </a:rPr>
              <a:t>Learning Experiences</a:t>
            </a: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p:txBody>
      </p:sp>
      <p:sp>
        <p:nvSpPr>
          <p:cNvPr id="7" name="Rectangle 6">
            <a:extLst>
              <a:ext uri="{FF2B5EF4-FFF2-40B4-BE49-F238E27FC236}">
                <a16:creationId xmlns:a16="http://schemas.microsoft.com/office/drawing/2014/main" id="{2AFA5447-DD2B-04ED-C054-6E2A3A5F0B2B}"/>
              </a:ext>
            </a:extLst>
          </p:cNvPr>
          <p:cNvSpPr/>
          <p:nvPr userDrawn="1"/>
        </p:nvSpPr>
        <p:spPr>
          <a:xfrm rot="16200000">
            <a:off x="4564990" y="-1188143"/>
            <a:ext cx="3703394" cy="10011449"/>
          </a:xfrm>
          <a:prstGeom prst="rect">
            <a:avLst/>
          </a:prstGeom>
          <a:gradFill flip="none" rotWithShape="1">
            <a:gsLst>
              <a:gs pos="0">
                <a:schemeClr val="tx2"/>
              </a:gs>
              <a:gs pos="11000">
                <a:schemeClr val="accent6">
                  <a:lumMod val="45000"/>
                  <a:lumOff val="55000"/>
                </a:schemeClr>
              </a:gs>
              <a:gs pos="100000">
                <a:schemeClr val="bg2"/>
              </a:gs>
            </a:gsLst>
            <a:lin ang="5400000" scaled="1"/>
            <a:tileRect/>
          </a:gra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latin typeface="Libre Franklin" pitchFamily="2" charset="77"/>
              </a:rPr>
              <a:t>Original Content</a:t>
            </a: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r>
              <a:rPr lang="en-US" b="1">
                <a:latin typeface="Libre Franklin" pitchFamily="2" charset="77"/>
              </a:rPr>
              <a:t>t</a:t>
            </a: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p:txBody>
      </p:sp>
      <p:sp>
        <p:nvSpPr>
          <p:cNvPr id="8" name="Rectangle 7">
            <a:extLst>
              <a:ext uri="{FF2B5EF4-FFF2-40B4-BE49-F238E27FC236}">
                <a16:creationId xmlns:a16="http://schemas.microsoft.com/office/drawing/2014/main" id="{0746F03F-13B8-1F44-A3DB-939318A193EE}"/>
              </a:ext>
            </a:extLst>
          </p:cNvPr>
          <p:cNvSpPr/>
          <p:nvPr userDrawn="1"/>
        </p:nvSpPr>
        <p:spPr>
          <a:xfrm>
            <a:off x="9624780" y="2855457"/>
            <a:ext cx="1797630" cy="1939781"/>
          </a:xfrm>
          <a:prstGeom prst="rect">
            <a:avLst/>
          </a:prstGeom>
          <a:solidFill>
            <a:schemeClr val="bg1"/>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same</a:t>
            </a:r>
          </a:p>
        </p:txBody>
      </p:sp>
      <p:sp>
        <p:nvSpPr>
          <p:cNvPr id="9" name="Freeform 8">
            <a:extLst>
              <a:ext uri="{FF2B5EF4-FFF2-40B4-BE49-F238E27FC236}">
                <a16:creationId xmlns:a16="http://schemas.microsoft.com/office/drawing/2014/main" id="{15F5D7AC-0843-49B4-78A2-C00184224D16}"/>
              </a:ext>
            </a:extLst>
          </p:cNvPr>
          <p:cNvSpPr/>
          <p:nvPr userDrawn="1"/>
        </p:nvSpPr>
        <p:spPr>
          <a:xfrm rot="5400000">
            <a:off x="7644840" y="2586171"/>
            <a:ext cx="1939779" cy="2478359"/>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bg1"/>
          </a:solidFill>
          <a:ln w="3810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a:extLst>
              <a:ext uri="{FF2B5EF4-FFF2-40B4-BE49-F238E27FC236}">
                <a16:creationId xmlns:a16="http://schemas.microsoft.com/office/drawing/2014/main" id="{607E26EC-C6B4-96A6-6039-EDAFFB39A99F}"/>
              </a:ext>
            </a:extLst>
          </p:cNvPr>
          <p:cNvSpPr/>
          <p:nvPr userDrawn="1"/>
        </p:nvSpPr>
        <p:spPr>
          <a:xfrm rot="5400000">
            <a:off x="5484474" y="2559273"/>
            <a:ext cx="1940050" cy="2532743"/>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bg1"/>
          </a:solidFill>
          <a:ln w="3810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0">
            <a:extLst>
              <a:ext uri="{FF2B5EF4-FFF2-40B4-BE49-F238E27FC236}">
                <a16:creationId xmlns:a16="http://schemas.microsoft.com/office/drawing/2014/main" id="{5D3AB6D5-55E9-48C1-013F-F8A77BE9A422}"/>
              </a:ext>
            </a:extLst>
          </p:cNvPr>
          <p:cNvSpPr/>
          <p:nvPr userDrawn="1"/>
        </p:nvSpPr>
        <p:spPr>
          <a:xfrm rot="5400000">
            <a:off x="3302562" y="2616746"/>
            <a:ext cx="1939782" cy="2417221"/>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bg1"/>
          </a:solidFill>
          <a:ln w="381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1D502180-4C70-8976-A75A-ADEC56FA2A52}"/>
              </a:ext>
            </a:extLst>
          </p:cNvPr>
          <p:cNvSpPr txBox="1"/>
          <p:nvPr userDrawn="1"/>
        </p:nvSpPr>
        <p:spPr>
          <a:xfrm>
            <a:off x="5557345" y="3767582"/>
            <a:ext cx="1794307" cy="523220"/>
          </a:xfrm>
          <a:prstGeom prst="rect">
            <a:avLst/>
          </a:prstGeom>
          <a:noFill/>
        </p:spPr>
        <p:txBody>
          <a:bodyPr wrap="square" rtlCol="0">
            <a:spAutoFit/>
          </a:bodyPr>
          <a:lstStyle/>
          <a:p>
            <a:pPr algn="ctr"/>
            <a:r>
              <a:rPr lang="en-US" sz="1200">
                <a:solidFill>
                  <a:srgbClr val="FF8300"/>
                </a:solidFill>
                <a:latin typeface="Libre Franklin" pitchFamily="2" charset="77"/>
              </a:rPr>
              <a:t>Level 2: </a:t>
            </a:r>
            <a:r>
              <a:rPr lang="en-US" sz="1600" b="1" spc="300">
                <a:solidFill>
                  <a:srgbClr val="FF8300"/>
                </a:solidFill>
                <a:latin typeface="Libre Franklin" pitchFamily="2" charset="77"/>
              </a:rPr>
              <a:t>ASSOCIATE</a:t>
            </a:r>
          </a:p>
        </p:txBody>
      </p:sp>
      <p:sp>
        <p:nvSpPr>
          <p:cNvPr id="13" name="TextBox 12">
            <a:extLst>
              <a:ext uri="{FF2B5EF4-FFF2-40B4-BE49-F238E27FC236}">
                <a16:creationId xmlns:a16="http://schemas.microsoft.com/office/drawing/2014/main" id="{BCF1F80E-5AAF-F4EF-D4CB-B2F7620610EE}"/>
              </a:ext>
            </a:extLst>
          </p:cNvPr>
          <p:cNvSpPr txBox="1"/>
          <p:nvPr userDrawn="1"/>
        </p:nvSpPr>
        <p:spPr>
          <a:xfrm>
            <a:off x="7631566" y="3766731"/>
            <a:ext cx="2010008" cy="523220"/>
          </a:xfrm>
          <a:prstGeom prst="rect">
            <a:avLst/>
          </a:prstGeom>
          <a:noFill/>
        </p:spPr>
        <p:txBody>
          <a:bodyPr wrap="square" rtlCol="0">
            <a:spAutoFit/>
          </a:bodyPr>
          <a:lstStyle/>
          <a:p>
            <a:pPr algn="ctr"/>
            <a:r>
              <a:rPr lang="en-US" sz="1200">
                <a:solidFill>
                  <a:srgbClr val="FF8300"/>
                </a:solidFill>
                <a:latin typeface="Libre Franklin" pitchFamily="2" charset="77"/>
              </a:rPr>
              <a:t>Level 3: </a:t>
            </a:r>
            <a:r>
              <a:rPr lang="en-US" sz="1600" b="1" spc="300">
                <a:solidFill>
                  <a:srgbClr val="FF8300"/>
                </a:solidFill>
                <a:latin typeface="Libre Franklin" pitchFamily="2" charset="77"/>
              </a:rPr>
              <a:t>COMMUNITY</a:t>
            </a:r>
          </a:p>
        </p:txBody>
      </p:sp>
      <p:sp>
        <p:nvSpPr>
          <p:cNvPr id="14" name="TextBox 13">
            <a:extLst>
              <a:ext uri="{FF2B5EF4-FFF2-40B4-BE49-F238E27FC236}">
                <a16:creationId xmlns:a16="http://schemas.microsoft.com/office/drawing/2014/main" id="{A12CBF20-B1C3-DAAE-8053-BD4F70BF76CA}"/>
              </a:ext>
            </a:extLst>
          </p:cNvPr>
          <p:cNvSpPr txBox="1"/>
          <p:nvPr userDrawn="1"/>
        </p:nvSpPr>
        <p:spPr>
          <a:xfrm>
            <a:off x="9743942" y="3768725"/>
            <a:ext cx="1529334" cy="523220"/>
          </a:xfrm>
          <a:prstGeom prst="rect">
            <a:avLst/>
          </a:prstGeom>
          <a:noFill/>
        </p:spPr>
        <p:txBody>
          <a:bodyPr wrap="square" rtlCol="0">
            <a:spAutoFit/>
          </a:bodyPr>
          <a:lstStyle/>
          <a:p>
            <a:pPr algn="ctr"/>
            <a:r>
              <a:rPr lang="en-US" sz="1200">
                <a:solidFill>
                  <a:srgbClr val="FF8300"/>
                </a:solidFill>
                <a:latin typeface="Libre Franklin" pitchFamily="2" charset="77"/>
                <a:cs typeface="Lao MN" panose="02020600050405020304" pitchFamily="18" charset="0"/>
              </a:rPr>
              <a:t>Level 4: </a:t>
            </a:r>
            <a:r>
              <a:rPr lang="en-US" sz="1600" b="1" spc="300">
                <a:solidFill>
                  <a:srgbClr val="FF8300"/>
                </a:solidFill>
                <a:latin typeface="Libre Franklin" pitchFamily="2" charset="77"/>
              </a:rPr>
              <a:t>MASTER</a:t>
            </a:r>
          </a:p>
        </p:txBody>
      </p:sp>
      <p:pic>
        <p:nvPicPr>
          <p:cNvPr id="15" name="Picture 14">
            <a:extLst>
              <a:ext uri="{FF2B5EF4-FFF2-40B4-BE49-F238E27FC236}">
                <a16:creationId xmlns:a16="http://schemas.microsoft.com/office/drawing/2014/main" id="{47063C24-493C-9484-142B-53B82D69E3AA}"/>
              </a:ext>
            </a:extLst>
          </p:cNvPr>
          <p:cNvPicPr>
            <a:picLocks noChangeAspect="1"/>
          </p:cNvPicPr>
          <p:nvPr userDrawn="1"/>
        </p:nvPicPr>
        <p:blipFill>
          <a:blip r:embed="rId2"/>
          <a:stretch>
            <a:fillRect/>
          </a:stretch>
        </p:blipFill>
        <p:spPr>
          <a:xfrm>
            <a:off x="6002176" y="3082544"/>
            <a:ext cx="873838" cy="685916"/>
          </a:xfrm>
          <a:prstGeom prst="rect">
            <a:avLst/>
          </a:prstGeom>
        </p:spPr>
      </p:pic>
      <p:pic>
        <p:nvPicPr>
          <p:cNvPr id="16" name="Picture 15">
            <a:extLst>
              <a:ext uri="{FF2B5EF4-FFF2-40B4-BE49-F238E27FC236}">
                <a16:creationId xmlns:a16="http://schemas.microsoft.com/office/drawing/2014/main" id="{2D592550-20CF-574F-5E74-77F0CCCCEC05}"/>
              </a:ext>
            </a:extLst>
          </p:cNvPr>
          <p:cNvPicPr>
            <a:picLocks noChangeAspect="1"/>
          </p:cNvPicPr>
          <p:nvPr userDrawn="1"/>
        </p:nvPicPr>
        <p:blipFill>
          <a:blip r:embed="rId3"/>
          <a:stretch>
            <a:fillRect/>
          </a:stretch>
        </p:blipFill>
        <p:spPr>
          <a:xfrm>
            <a:off x="10211324" y="3025360"/>
            <a:ext cx="594571" cy="719744"/>
          </a:xfrm>
          <a:prstGeom prst="rect">
            <a:avLst/>
          </a:prstGeom>
        </p:spPr>
      </p:pic>
      <p:pic>
        <p:nvPicPr>
          <p:cNvPr id="17" name="Picture 16">
            <a:extLst>
              <a:ext uri="{FF2B5EF4-FFF2-40B4-BE49-F238E27FC236}">
                <a16:creationId xmlns:a16="http://schemas.microsoft.com/office/drawing/2014/main" id="{BD6A26A3-CEE1-BA1F-3E23-91FEE72EE3BD}"/>
              </a:ext>
            </a:extLst>
          </p:cNvPr>
          <p:cNvPicPr>
            <a:picLocks noChangeAspect="1"/>
          </p:cNvPicPr>
          <p:nvPr userDrawn="1"/>
        </p:nvPicPr>
        <p:blipFill>
          <a:blip r:embed="rId4"/>
          <a:stretch>
            <a:fillRect/>
          </a:stretch>
        </p:blipFill>
        <p:spPr>
          <a:xfrm>
            <a:off x="8169212" y="3002212"/>
            <a:ext cx="879660" cy="762372"/>
          </a:xfrm>
          <a:prstGeom prst="rect">
            <a:avLst/>
          </a:prstGeom>
        </p:spPr>
      </p:pic>
      <p:sp>
        <p:nvSpPr>
          <p:cNvPr id="18" name="Rounded Rectangle 4">
            <a:extLst>
              <a:ext uri="{FF2B5EF4-FFF2-40B4-BE49-F238E27FC236}">
                <a16:creationId xmlns:a16="http://schemas.microsoft.com/office/drawing/2014/main" id="{E54CB5D2-D4B2-9131-8B89-D929BDBDDF69}"/>
              </a:ext>
            </a:extLst>
          </p:cNvPr>
          <p:cNvSpPr txBox="1"/>
          <p:nvPr userDrawn="1"/>
        </p:nvSpPr>
        <p:spPr>
          <a:xfrm>
            <a:off x="5441957" y="4103430"/>
            <a:ext cx="1989270" cy="608508"/>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t" anchorCtr="0">
            <a:noAutofit/>
          </a:bodyPr>
          <a:lstStyle/>
          <a:p>
            <a:pPr marL="0" lvl="1" algn="ctr" defTabSz="777875">
              <a:lnSpc>
                <a:spcPts val="2520"/>
              </a:lnSpc>
              <a:spcBef>
                <a:spcPct val="0"/>
              </a:spcBef>
            </a:pPr>
            <a:r>
              <a:rPr lang="en-US" sz="1200" i="1">
                <a:solidFill>
                  <a:srgbClr val="4D4D4C"/>
                </a:solidFill>
                <a:latin typeface="TeXGyreSchola" pitchFamily="2" charset="77"/>
              </a:rPr>
              <a:t>Digital Participant</a:t>
            </a:r>
          </a:p>
        </p:txBody>
      </p:sp>
      <p:sp>
        <p:nvSpPr>
          <p:cNvPr id="19" name="Rounded Rectangle 4">
            <a:extLst>
              <a:ext uri="{FF2B5EF4-FFF2-40B4-BE49-F238E27FC236}">
                <a16:creationId xmlns:a16="http://schemas.microsoft.com/office/drawing/2014/main" id="{86EB3E20-6F0C-6E25-C380-9C127D44FCF6}"/>
              </a:ext>
            </a:extLst>
          </p:cNvPr>
          <p:cNvSpPr txBox="1"/>
          <p:nvPr userDrawn="1"/>
        </p:nvSpPr>
        <p:spPr>
          <a:xfrm>
            <a:off x="7533595" y="4186732"/>
            <a:ext cx="2171342" cy="608508"/>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t" anchorCtr="0">
            <a:noAutofit/>
          </a:bodyPr>
          <a:lstStyle/>
          <a:p>
            <a:pPr marL="0" lvl="1" algn="ctr" defTabSz="777875"/>
            <a:r>
              <a:rPr lang="en-US" sz="1200" i="1">
                <a:solidFill>
                  <a:srgbClr val="4D4D4C"/>
                </a:solidFill>
                <a:latin typeface="TeXGyreSchola" pitchFamily="2" charset="77"/>
              </a:rPr>
              <a:t>In-person Participant</a:t>
            </a:r>
          </a:p>
        </p:txBody>
      </p:sp>
      <p:sp>
        <p:nvSpPr>
          <p:cNvPr id="20" name="Rounded Rectangle 4">
            <a:extLst>
              <a:ext uri="{FF2B5EF4-FFF2-40B4-BE49-F238E27FC236}">
                <a16:creationId xmlns:a16="http://schemas.microsoft.com/office/drawing/2014/main" id="{7B11F2B1-CD89-B317-96E9-93041C8EF4B0}"/>
              </a:ext>
            </a:extLst>
          </p:cNvPr>
          <p:cNvSpPr txBox="1"/>
          <p:nvPr userDrawn="1"/>
        </p:nvSpPr>
        <p:spPr>
          <a:xfrm>
            <a:off x="9945426" y="4166918"/>
            <a:ext cx="1168217" cy="608508"/>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t" anchorCtr="0">
            <a:noAutofit/>
          </a:bodyPr>
          <a:lstStyle/>
          <a:p>
            <a:pPr marL="0" lvl="1" algn="ctr" defTabSz="777875"/>
            <a:r>
              <a:rPr lang="en-US" sz="1200" i="1">
                <a:solidFill>
                  <a:srgbClr val="4D4D4C"/>
                </a:solidFill>
                <a:latin typeface="TeXGyreSchola" pitchFamily="2" charset="77"/>
              </a:rPr>
              <a:t>Mentor &amp; Co-creator</a:t>
            </a:r>
          </a:p>
        </p:txBody>
      </p:sp>
      <p:sp>
        <p:nvSpPr>
          <p:cNvPr id="21" name="Rectangle 20">
            <a:extLst>
              <a:ext uri="{FF2B5EF4-FFF2-40B4-BE49-F238E27FC236}">
                <a16:creationId xmlns:a16="http://schemas.microsoft.com/office/drawing/2014/main" id="{9F015BB8-1DF6-1819-6B73-8FB01C293307}"/>
              </a:ext>
            </a:extLst>
          </p:cNvPr>
          <p:cNvSpPr/>
          <p:nvPr userDrawn="1"/>
        </p:nvSpPr>
        <p:spPr>
          <a:xfrm>
            <a:off x="8581391" y="1205155"/>
            <a:ext cx="2841019" cy="1536501"/>
          </a:xfrm>
          <a:prstGeom prst="rect">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endParaRPr lang="en-US" sz="2400" b="1">
              <a:latin typeface="Libre Franklin" pitchFamily="2" charset="77"/>
            </a:endParaRPr>
          </a:p>
        </p:txBody>
      </p:sp>
      <p:sp>
        <p:nvSpPr>
          <p:cNvPr id="22" name="Freeform 21">
            <a:extLst>
              <a:ext uri="{FF2B5EF4-FFF2-40B4-BE49-F238E27FC236}">
                <a16:creationId xmlns:a16="http://schemas.microsoft.com/office/drawing/2014/main" id="{C99B1DDA-F00E-10A3-F107-EB2C0262B447}"/>
              </a:ext>
            </a:extLst>
          </p:cNvPr>
          <p:cNvSpPr/>
          <p:nvPr userDrawn="1"/>
        </p:nvSpPr>
        <p:spPr>
          <a:xfrm rot="5400000">
            <a:off x="6554036" y="335642"/>
            <a:ext cx="1536498" cy="3275530"/>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bg1"/>
          </a:solidFill>
          <a:ln w="3810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en-US" sz="2400" b="1">
              <a:latin typeface="Libre Franklin" pitchFamily="2" charset="77"/>
            </a:endParaRPr>
          </a:p>
        </p:txBody>
      </p:sp>
      <p:sp>
        <p:nvSpPr>
          <p:cNvPr id="23" name="Freeform 22">
            <a:extLst>
              <a:ext uri="{FF2B5EF4-FFF2-40B4-BE49-F238E27FC236}">
                <a16:creationId xmlns:a16="http://schemas.microsoft.com/office/drawing/2014/main" id="{741A7D91-8F03-785A-E9C6-C28C8F2D2845}"/>
              </a:ext>
            </a:extLst>
          </p:cNvPr>
          <p:cNvSpPr/>
          <p:nvPr userDrawn="1"/>
        </p:nvSpPr>
        <p:spPr>
          <a:xfrm rot="5400000">
            <a:off x="3763190" y="502505"/>
            <a:ext cx="1535761" cy="2942210"/>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bg1"/>
          </a:solidFill>
          <a:ln w="38100">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en-US" sz="2400" b="1">
              <a:latin typeface="Libre Franklin" pitchFamily="2" charset="77"/>
            </a:endParaRPr>
          </a:p>
        </p:txBody>
      </p:sp>
      <p:sp>
        <p:nvSpPr>
          <p:cNvPr id="24" name="Rounded Rectangle 4">
            <a:extLst>
              <a:ext uri="{FF2B5EF4-FFF2-40B4-BE49-F238E27FC236}">
                <a16:creationId xmlns:a16="http://schemas.microsoft.com/office/drawing/2014/main" id="{16F6B0D7-A680-E3E3-CA19-A590961B32CE}"/>
              </a:ext>
            </a:extLst>
          </p:cNvPr>
          <p:cNvSpPr txBox="1"/>
          <p:nvPr userDrawn="1"/>
        </p:nvSpPr>
        <p:spPr>
          <a:xfrm>
            <a:off x="3183888" y="4098184"/>
            <a:ext cx="2088598" cy="608508"/>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t" anchorCtr="0">
            <a:noAutofit/>
          </a:bodyPr>
          <a:lstStyle/>
          <a:p>
            <a:pPr marL="0" lvl="1" algn="ctr" defTabSz="777875">
              <a:lnSpc>
                <a:spcPts val="2520"/>
              </a:lnSpc>
              <a:spcBef>
                <a:spcPct val="0"/>
              </a:spcBef>
            </a:pPr>
            <a:r>
              <a:rPr lang="en-US" sz="1200" i="1">
                <a:solidFill>
                  <a:srgbClr val="4D4D4C"/>
                </a:solidFill>
                <a:latin typeface="TeXGyreSchola" pitchFamily="2" charset="77"/>
              </a:rPr>
              <a:t>Digital Consumer</a:t>
            </a:r>
          </a:p>
        </p:txBody>
      </p:sp>
      <p:sp>
        <p:nvSpPr>
          <p:cNvPr id="25" name="TextBox 24">
            <a:extLst>
              <a:ext uri="{FF2B5EF4-FFF2-40B4-BE49-F238E27FC236}">
                <a16:creationId xmlns:a16="http://schemas.microsoft.com/office/drawing/2014/main" id="{426FD821-B841-82A6-DD54-02E27D5CC4A4}"/>
              </a:ext>
            </a:extLst>
          </p:cNvPr>
          <p:cNvSpPr txBox="1"/>
          <p:nvPr userDrawn="1"/>
        </p:nvSpPr>
        <p:spPr>
          <a:xfrm>
            <a:off x="3463520" y="3767582"/>
            <a:ext cx="1529334" cy="523220"/>
          </a:xfrm>
          <a:prstGeom prst="rect">
            <a:avLst/>
          </a:prstGeom>
          <a:noFill/>
        </p:spPr>
        <p:txBody>
          <a:bodyPr wrap="square" rtlCol="0">
            <a:spAutoFit/>
          </a:bodyPr>
          <a:lstStyle/>
          <a:p>
            <a:pPr algn="ctr"/>
            <a:r>
              <a:rPr lang="en-US" sz="1200">
                <a:solidFill>
                  <a:srgbClr val="FF8300"/>
                </a:solidFill>
                <a:latin typeface="Libre Franklin" pitchFamily="2" charset="77"/>
              </a:rPr>
              <a:t>Level 1: </a:t>
            </a:r>
            <a:r>
              <a:rPr lang="en-US" sz="1600" b="1" spc="300">
                <a:solidFill>
                  <a:srgbClr val="FF8300"/>
                </a:solidFill>
                <a:latin typeface="Libre Franklin" pitchFamily="2" charset="77"/>
              </a:rPr>
              <a:t>ENGAGED</a:t>
            </a:r>
          </a:p>
        </p:txBody>
      </p:sp>
      <p:pic>
        <p:nvPicPr>
          <p:cNvPr id="26" name="Picture 25">
            <a:extLst>
              <a:ext uri="{FF2B5EF4-FFF2-40B4-BE49-F238E27FC236}">
                <a16:creationId xmlns:a16="http://schemas.microsoft.com/office/drawing/2014/main" id="{CDE705DF-3152-A300-4EF1-A76B51115324}"/>
              </a:ext>
            </a:extLst>
          </p:cNvPr>
          <p:cNvPicPr>
            <a:picLocks noChangeAspect="1"/>
          </p:cNvPicPr>
          <p:nvPr userDrawn="1"/>
        </p:nvPicPr>
        <p:blipFill>
          <a:blip r:embed="rId5"/>
          <a:stretch>
            <a:fillRect/>
          </a:stretch>
        </p:blipFill>
        <p:spPr>
          <a:xfrm>
            <a:off x="3851589" y="3132108"/>
            <a:ext cx="672060" cy="648058"/>
          </a:xfrm>
          <a:prstGeom prst="rect">
            <a:avLst/>
          </a:prstGeom>
        </p:spPr>
      </p:pic>
      <p:sp>
        <p:nvSpPr>
          <p:cNvPr id="27" name="TextBox 26">
            <a:extLst>
              <a:ext uri="{FF2B5EF4-FFF2-40B4-BE49-F238E27FC236}">
                <a16:creationId xmlns:a16="http://schemas.microsoft.com/office/drawing/2014/main" id="{60A692A8-9C95-A76D-856D-31AD6B58BE79}"/>
              </a:ext>
            </a:extLst>
          </p:cNvPr>
          <p:cNvSpPr txBox="1"/>
          <p:nvPr userDrawn="1"/>
        </p:nvSpPr>
        <p:spPr>
          <a:xfrm>
            <a:off x="3607572" y="1631230"/>
            <a:ext cx="1794307" cy="338554"/>
          </a:xfrm>
          <a:prstGeom prst="rect">
            <a:avLst/>
          </a:prstGeom>
          <a:noFill/>
        </p:spPr>
        <p:txBody>
          <a:bodyPr wrap="square" rtlCol="0">
            <a:spAutoFit/>
          </a:bodyPr>
          <a:lstStyle/>
          <a:p>
            <a:pPr algn="ctr"/>
            <a:r>
              <a:rPr lang="en-US" sz="1200">
                <a:solidFill>
                  <a:schemeClr val="tx2">
                    <a:lumMod val="60000"/>
                    <a:lumOff val="40000"/>
                  </a:schemeClr>
                </a:solidFill>
                <a:latin typeface="Libre Franklin" pitchFamily="2" charset="77"/>
              </a:rPr>
              <a:t> </a:t>
            </a:r>
            <a:r>
              <a:rPr lang="en-US" sz="1600" b="1" spc="300">
                <a:solidFill>
                  <a:schemeClr val="tx2">
                    <a:lumMod val="60000"/>
                    <a:lumOff val="40000"/>
                  </a:schemeClr>
                </a:solidFill>
                <a:latin typeface="Libre Franklin" pitchFamily="2" charset="77"/>
              </a:rPr>
              <a:t>ACTIVE</a:t>
            </a:r>
          </a:p>
        </p:txBody>
      </p:sp>
      <p:sp>
        <p:nvSpPr>
          <p:cNvPr id="28" name="TextBox 27">
            <a:extLst>
              <a:ext uri="{FF2B5EF4-FFF2-40B4-BE49-F238E27FC236}">
                <a16:creationId xmlns:a16="http://schemas.microsoft.com/office/drawing/2014/main" id="{E6FAEAD3-CBC6-6933-091D-ABDA5BFCC06E}"/>
              </a:ext>
            </a:extLst>
          </p:cNvPr>
          <p:cNvSpPr txBox="1"/>
          <p:nvPr userDrawn="1"/>
        </p:nvSpPr>
        <p:spPr>
          <a:xfrm>
            <a:off x="9207896" y="1632626"/>
            <a:ext cx="2010008" cy="338554"/>
          </a:xfrm>
          <a:prstGeom prst="rect">
            <a:avLst/>
          </a:prstGeom>
          <a:noFill/>
        </p:spPr>
        <p:txBody>
          <a:bodyPr wrap="square" rtlCol="0">
            <a:spAutoFit/>
          </a:bodyPr>
          <a:lstStyle/>
          <a:p>
            <a:pPr algn="ctr"/>
            <a:r>
              <a:rPr lang="en-US" sz="1600" b="1" spc="300">
                <a:solidFill>
                  <a:schemeClr val="tx2">
                    <a:lumMod val="60000"/>
                    <a:lumOff val="40000"/>
                  </a:schemeClr>
                </a:solidFill>
                <a:latin typeface="Libre Franklin" pitchFamily="2" charset="77"/>
              </a:rPr>
              <a:t>COMMUNITY</a:t>
            </a:r>
          </a:p>
        </p:txBody>
      </p:sp>
      <p:sp>
        <p:nvSpPr>
          <p:cNvPr id="29" name="TextBox 28">
            <a:extLst>
              <a:ext uri="{FF2B5EF4-FFF2-40B4-BE49-F238E27FC236}">
                <a16:creationId xmlns:a16="http://schemas.microsoft.com/office/drawing/2014/main" id="{97B47FAC-F5F5-2779-7D60-EA1A174D94C9}"/>
              </a:ext>
            </a:extLst>
          </p:cNvPr>
          <p:cNvSpPr txBox="1"/>
          <p:nvPr userDrawn="1"/>
        </p:nvSpPr>
        <p:spPr>
          <a:xfrm>
            <a:off x="6410049" y="1633768"/>
            <a:ext cx="2010008" cy="338554"/>
          </a:xfrm>
          <a:prstGeom prst="rect">
            <a:avLst/>
          </a:prstGeom>
          <a:noFill/>
        </p:spPr>
        <p:txBody>
          <a:bodyPr wrap="square" rtlCol="0">
            <a:spAutoFit/>
          </a:bodyPr>
          <a:lstStyle/>
          <a:p>
            <a:pPr algn="ctr"/>
            <a:r>
              <a:rPr lang="en-US" sz="1600" b="1" spc="300">
                <a:solidFill>
                  <a:schemeClr val="tx2">
                    <a:lumMod val="60000"/>
                    <a:lumOff val="40000"/>
                  </a:schemeClr>
                </a:solidFill>
                <a:latin typeface="Libre Franklin" pitchFamily="2" charset="77"/>
              </a:rPr>
              <a:t>ASSOCIATED</a:t>
            </a:r>
          </a:p>
        </p:txBody>
      </p:sp>
      <p:sp>
        <p:nvSpPr>
          <p:cNvPr id="30" name="Rounded Rectangle 4">
            <a:extLst>
              <a:ext uri="{FF2B5EF4-FFF2-40B4-BE49-F238E27FC236}">
                <a16:creationId xmlns:a16="http://schemas.microsoft.com/office/drawing/2014/main" id="{C33E711F-BCE6-A528-2284-32AAB2A54987}"/>
              </a:ext>
            </a:extLst>
          </p:cNvPr>
          <p:cNvSpPr txBox="1"/>
          <p:nvPr userDrawn="1"/>
        </p:nvSpPr>
        <p:spPr>
          <a:xfrm>
            <a:off x="3745319" y="1863429"/>
            <a:ext cx="1563453" cy="608508"/>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t" anchorCtr="0">
            <a:noAutofit/>
          </a:bodyPr>
          <a:lstStyle/>
          <a:p>
            <a:pPr marL="0" lvl="1" algn="ctr" defTabSz="777875">
              <a:spcBef>
                <a:spcPct val="0"/>
              </a:spcBef>
            </a:pPr>
            <a:r>
              <a:rPr lang="en-US" sz="1200" i="1">
                <a:solidFill>
                  <a:srgbClr val="4D4D4C"/>
                </a:solidFill>
                <a:latin typeface="TeXGyreSchola" pitchFamily="2" charset="77"/>
              </a:rPr>
              <a:t>Signed on to a writing or presenting project</a:t>
            </a:r>
          </a:p>
        </p:txBody>
      </p:sp>
      <p:sp>
        <p:nvSpPr>
          <p:cNvPr id="31" name="Rounded Rectangle 4">
            <a:extLst>
              <a:ext uri="{FF2B5EF4-FFF2-40B4-BE49-F238E27FC236}">
                <a16:creationId xmlns:a16="http://schemas.microsoft.com/office/drawing/2014/main" id="{509023DD-9581-A88B-F564-963CC27E26CA}"/>
              </a:ext>
            </a:extLst>
          </p:cNvPr>
          <p:cNvSpPr txBox="1"/>
          <p:nvPr userDrawn="1"/>
        </p:nvSpPr>
        <p:spPr>
          <a:xfrm>
            <a:off x="6248715" y="1863429"/>
            <a:ext cx="2171342" cy="608508"/>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t" anchorCtr="0">
            <a:noAutofit/>
          </a:bodyPr>
          <a:lstStyle/>
          <a:p>
            <a:pPr marL="0" lvl="1" algn="ctr" defTabSz="777875"/>
            <a:r>
              <a:rPr lang="en-US" sz="1200" i="1">
                <a:solidFill>
                  <a:srgbClr val="4D4D4C"/>
                </a:solidFill>
                <a:latin typeface="TeXGyreSchola" pitchFamily="2" charset="77"/>
              </a:rPr>
              <a:t>Has completed 1+ projects,</a:t>
            </a:r>
          </a:p>
          <a:p>
            <a:pPr marL="0" lvl="1" algn="ctr" defTabSz="777875"/>
            <a:r>
              <a:rPr lang="en-US" sz="1200" i="1">
                <a:solidFill>
                  <a:srgbClr val="4D4D4C"/>
                </a:solidFill>
                <a:latin typeface="TeXGyreSchola" pitchFamily="2" charset="77"/>
              </a:rPr>
              <a:t>Receives BRI Scholar comms</a:t>
            </a:r>
          </a:p>
        </p:txBody>
      </p:sp>
      <p:sp>
        <p:nvSpPr>
          <p:cNvPr id="32" name="Rounded Rectangle 4">
            <a:extLst>
              <a:ext uri="{FF2B5EF4-FFF2-40B4-BE49-F238E27FC236}">
                <a16:creationId xmlns:a16="http://schemas.microsoft.com/office/drawing/2014/main" id="{264A52C7-DAB1-4178-6456-F52535E43524}"/>
              </a:ext>
            </a:extLst>
          </p:cNvPr>
          <p:cNvSpPr txBox="1"/>
          <p:nvPr userDrawn="1"/>
        </p:nvSpPr>
        <p:spPr>
          <a:xfrm>
            <a:off x="9020362" y="1840055"/>
            <a:ext cx="2290830" cy="608508"/>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t" anchorCtr="0">
            <a:noAutofit/>
          </a:bodyPr>
          <a:lstStyle/>
          <a:p>
            <a:pPr marL="0" lvl="1" algn="ctr" defTabSz="777875"/>
            <a:r>
              <a:rPr lang="en-US" sz="1200" i="1">
                <a:solidFill>
                  <a:srgbClr val="4D4D4C"/>
                </a:solidFill>
                <a:latin typeface="TeXGyreSchola" pitchFamily="2" charset="77"/>
              </a:rPr>
              <a:t>Completed 5+ projects, hosts BRI on campus, publicly endorses BRI</a:t>
            </a:r>
          </a:p>
        </p:txBody>
      </p:sp>
      <p:sp>
        <p:nvSpPr>
          <p:cNvPr id="33" name="Rectangle 32">
            <a:extLst>
              <a:ext uri="{FF2B5EF4-FFF2-40B4-BE49-F238E27FC236}">
                <a16:creationId xmlns:a16="http://schemas.microsoft.com/office/drawing/2014/main" id="{171B98C2-01CA-3E4B-2E56-78089D2830D9}"/>
              </a:ext>
            </a:extLst>
          </p:cNvPr>
          <p:cNvSpPr/>
          <p:nvPr userDrawn="1"/>
        </p:nvSpPr>
        <p:spPr>
          <a:xfrm rot="16200000">
            <a:off x="1757791" y="3489185"/>
            <a:ext cx="1940049" cy="672058"/>
          </a:xfrm>
          <a:prstGeom prst="rect">
            <a:avLst/>
          </a:prstGeom>
          <a:solidFill>
            <a:schemeClr val="tx2"/>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latin typeface="Libre Franklin" pitchFamily="2" charset="77"/>
              </a:rPr>
              <a:t>TEACHERS</a:t>
            </a:r>
          </a:p>
        </p:txBody>
      </p:sp>
      <p:sp>
        <p:nvSpPr>
          <p:cNvPr id="34" name="Rectangle 33">
            <a:extLst>
              <a:ext uri="{FF2B5EF4-FFF2-40B4-BE49-F238E27FC236}">
                <a16:creationId xmlns:a16="http://schemas.microsoft.com/office/drawing/2014/main" id="{D7CBCC3D-1BB1-40C9-CCF3-EE415A289309}"/>
              </a:ext>
            </a:extLst>
          </p:cNvPr>
          <p:cNvSpPr/>
          <p:nvPr userDrawn="1"/>
        </p:nvSpPr>
        <p:spPr>
          <a:xfrm rot="16200000">
            <a:off x="1955687" y="1637377"/>
            <a:ext cx="1536500" cy="672058"/>
          </a:xfrm>
          <a:prstGeom prst="rect">
            <a:avLst/>
          </a:prstGeom>
          <a:solidFill>
            <a:schemeClr val="accent2"/>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latin typeface="Libre Franklin" pitchFamily="2" charset="77"/>
              </a:rPr>
              <a:t>SCHOLARS</a:t>
            </a:r>
          </a:p>
        </p:txBody>
      </p:sp>
      <p:sp>
        <p:nvSpPr>
          <p:cNvPr id="35" name="Rectangle 34">
            <a:extLst>
              <a:ext uri="{FF2B5EF4-FFF2-40B4-BE49-F238E27FC236}">
                <a16:creationId xmlns:a16="http://schemas.microsoft.com/office/drawing/2014/main" id="{83FA629F-2610-B087-3690-411A80C4CDC2}"/>
              </a:ext>
            </a:extLst>
          </p:cNvPr>
          <p:cNvSpPr/>
          <p:nvPr userDrawn="1"/>
        </p:nvSpPr>
        <p:spPr>
          <a:xfrm>
            <a:off x="3754489" y="4913123"/>
            <a:ext cx="3083864" cy="1508283"/>
          </a:xfrm>
          <a:prstGeom prst="rect">
            <a:avLst/>
          </a:prstGeom>
          <a:solidFill>
            <a:schemeClr val="bg2"/>
          </a:solidFill>
          <a:ln w="38100">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tx1"/>
                </a:solidFill>
                <a:latin typeface="Libre Franklin" pitchFamily="2" charset="77"/>
              </a:rPr>
              <a:t>Think the Vote</a:t>
            </a:r>
          </a:p>
        </p:txBody>
      </p:sp>
      <p:sp>
        <p:nvSpPr>
          <p:cNvPr id="36" name="Rectangle 35">
            <a:extLst>
              <a:ext uri="{FF2B5EF4-FFF2-40B4-BE49-F238E27FC236}">
                <a16:creationId xmlns:a16="http://schemas.microsoft.com/office/drawing/2014/main" id="{EB7FEE84-5739-C924-C745-F0197FB59B81}"/>
              </a:ext>
            </a:extLst>
          </p:cNvPr>
          <p:cNvSpPr/>
          <p:nvPr userDrawn="1"/>
        </p:nvSpPr>
        <p:spPr>
          <a:xfrm rot="16200000">
            <a:off x="2665507" y="5332043"/>
            <a:ext cx="1505907" cy="672058"/>
          </a:xfrm>
          <a:prstGeom prst="rect">
            <a:avLst/>
          </a:prstGeom>
          <a:solidFill>
            <a:schemeClr val="accent3">
              <a:lumMod val="60000"/>
              <a:lumOff val="40000"/>
            </a:schemeClr>
          </a:solidFill>
          <a:ln w="38100">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latin typeface="Libre Franklin" pitchFamily="2" charset="77"/>
              </a:rPr>
              <a:t>Voice</a:t>
            </a:r>
          </a:p>
        </p:txBody>
      </p:sp>
      <p:sp>
        <p:nvSpPr>
          <p:cNvPr id="37" name="Rectangle 36">
            <a:extLst>
              <a:ext uri="{FF2B5EF4-FFF2-40B4-BE49-F238E27FC236}">
                <a16:creationId xmlns:a16="http://schemas.microsoft.com/office/drawing/2014/main" id="{CBF4876E-7928-83D2-54B4-44B987409BC3}"/>
              </a:ext>
            </a:extLst>
          </p:cNvPr>
          <p:cNvSpPr/>
          <p:nvPr userDrawn="1"/>
        </p:nvSpPr>
        <p:spPr>
          <a:xfrm>
            <a:off x="7533595" y="4913123"/>
            <a:ext cx="3888814" cy="1508283"/>
          </a:xfrm>
          <a:prstGeom prst="rect">
            <a:avLst/>
          </a:prstGeom>
          <a:solidFill>
            <a:schemeClr val="bg2"/>
          </a:solidFill>
          <a:ln w="3810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tx1"/>
                </a:solidFill>
                <a:latin typeface="Libre Franklin" pitchFamily="2" charset="77"/>
              </a:rPr>
              <a:t>My Impact Challenge</a:t>
            </a:r>
          </a:p>
          <a:p>
            <a:pPr algn="ctr"/>
            <a:r>
              <a:rPr lang="en-US" b="1">
                <a:solidFill>
                  <a:schemeClr val="tx1"/>
                </a:solidFill>
                <a:latin typeface="Libre Franklin" pitchFamily="2" charset="77"/>
              </a:rPr>
              <a:t>Student Fellowship</a:t>
            </a:r>
          </a:p>
        </p:txBody>
      </p:sp>
      <p:sp>
        <p:nvSpPr>
          <p:cNvPr id="38" name="Rectangle 37">
            <a:extLst>
              <a:ext uri="{FF2B5EF4-FFF2-40B4-BE49-F238E27FC236}">
                <a16:creationId xmlns:a16="http://schemas.microsoft.com/office/drawing/2014/main" id="{E0E9E841-C097-27D9-742B-A7880A91337A}"/>
              </a:ext>
            </a:extLst>
          </p:cNvPr>
          <p:cNvSpPr/>
          <p:nvPr userDrawn="1"/>
        </p:nvSpPr>
        <p:spPr>
          <a:xfrm rot="16200000">
            <a:off x="6421432" y="5332042"/>
            <a:ext cx="1505907" cy="672058"/>
          </a:xfrm>
          <a:prstGeom prst="rect">
            <a:avLst/>
          </a:prstGeom>
          <a:solidFill>
            <a:schemeClr val="accent3">
              <a:lumMod val="75000"/>
            </a:schemeClr>
          </a:solidFill>
          <a:ln w="3810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bg2"/>
                </a:solidFill>
                <a:latin typeface="Libre Franklin" pitchFamily="2" charset="77"/>
              </a:rPr>
              <a:t>Agency</a:t>
            </a:r>
          </a:p>
        </p:txBody>
      </p:sp>
      <p:sp>
        <p:nvSpPr>
          <p:cNvPr id="39" name="Rectangle 38">
            <a:extLst>
              <a:ext uri="{FF2B5EF4-FFF2-40B4-BE49-F238E27FC236}">
                <a16:creationId xmlns:a16="http://schemas.microsoft.com/office/drawing/2014/main" id="{F14120E6-C37E-B89C-4A70-6DBAB289204A}"/>
              </a:ext>
            </a:extLst>
          </p:cNvPr>
          <p:cNvSpPr/>
          <p:nvPr userDrawn="1"/>
        </p:nvSpPr>
        <p:spPr>
          <a:xfrm rot="16200000">
            <a:off x="1970983" y="5332042"/>
            <a:ext cx="1505907" cy="672058"/>
          </a:xfrm>
          <a:prstGeom prst="rect">
            <a:avLst/>
          </a:prstGeom>
          <a:solidFill>
            <a:schemeClr val="accent3">
              <a:lumMod val="50000"/>
            </a:schemeClr>
          </a:solidFill>
          <a:ln w="381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latin typeface="Libre Franklin" pitchFamily="2" charset="77"/>
              </a:rPr>
              <a:t>STUDENTS</a:t>
            </a:r>
          </a:p>
        </p:txBody>
      </p:sp>
      <p:pic>
        <p:nvPicPr>
          <p:cNvPr id="41" name="Picture 40" descr="A close up of a logo&#10;&#10;Description automatically generated">
            <a:extLst>
              <a:ext uri="{FF2B5EF4-FFF2-40B4-BE49-F238E27FC236}">
                <a16:creationId xmlns:a16="http://schemas.microsoft.com/office/drawing/2014/main" id="{647B441C-372E-B7A9-7886-F9314C9D175F}"/>
              </a:ext>
            </a:extLst>
          </p:cNvPr>
          <p:cNvPicPr>
            <a:picLocks noChangeAspect="1"/>
          </p:cNvPicPr>
          <p:nvPr userDrawn="1"/>
        </p:nvPicPr>
        <p:blipFill>
          <a:blip r:embed="rId6" cstate="print">
            <a:alphaModFix/>
            <a:extLst>
              <a:ext uri="{28A0092B-C50C-407E-A947-70E740481C1C}">
                <a14:useLocalDpi xmlns:a14="http://schemas.microsoft.com/office/drawing/2010/main"/>
              </a:ext>
            </a:extLst>
          </a:blip>
          <a:stretch>
            <a:fillRect/>
          </a:stretch>
        </p:blipFill>
        <p:spPr>
          <a:xfrm>
            <a:off x="36000" y="6350400"/>
            <a:ext cx="1151986" cy="504653"/>
          </a:xfrm>
          <a:prstGeom prst="rect">
            <a:avLst/>
          </a:prstGeom>
        </p:spPr>
      </p:pic>
    </p:spTree>
    <p:extLst>
      <p:ext uri="{BB962C8B-B14F-4D97-AF65-F5344CB8AC3E}">
        <p14:creationId xmlns:p14="http://schemas.microsoft.com/office/powerpoint/2010/main" val="17517875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Q and A">
    <p:spTree>
      <p:nvGrpSpPr>
        <p:cNvPr id="1" name=""/>
        <p:cNvGrpSpPr/>
        <p:nvPr/>
      </p:nvGrpSpPr>
      <p:grpSpPr>
        <a:xfrm>
          <a:off x="0" y="0"/>
          <a:ext cx="0" cy="0"/>
          <a:chOff x="0" y="0"/>
          <a:chExt cx="0" cy="0"/>
        </a:xfrm>
      </p:grpSpPr>
      <p:pic>
        <p:nvPicPr>
          <p:cNvPr id="41" name="Picture 40" descr="A close up of a logo&#10;&#10;Description automatically generated">
            <a:extLst>
              <a:ext uri="{FF2B5EF4-FFF2-40B4-BE49-F238E27FC236}">
                <a16:creationId xmlns:a16="http://schemas.microsoft.com/office/drawing/2014/main" id="{647B441C-372E-B7A9-7886-F9314C9D175F}"/>
              </a:ext>
            </a:extLst>
          </p:cNvPr>
          <p:cNvPicPr>
            <a:picLocks noChangeAspect="1"/>
          </p:cNvPicPr>
          <p:nvPr userDrawn="1"/>
        </p:nvPicPr>
        <p:blipFill>
          <a:blip r:embed="rId2" cstate="print">
            <a:alphaModFix/>
            <a:extLst>
              <a:ext uri="{28A0092B-C50C-407E-A947-70E740481C1C}">
                <a14:useLocalDpi xmlns:a14="http://schemas.microsoft.com/office/drawing/2010/main"/>
              </a:ext>
            </a:extLst>
          </a:blip>
          <a:stretch>
            <a:fillRect/>
          </a:stretch>
        </p:blipFill>
        <p:spPr>
          <a:xfrm>
            <a:off x="36000" y="6350400"/>
            <a:ext cx="1151986" cy="504653"/>
          </a:xfrm>
          <a:prstGeom prst="rect">
            <a:avLst/>
          </a:prstGeom>
        </p:spPr>
      </p:pic>
      <p:sp>
        <p:nvSpPr>
          <p:cNvPr id="2" name="TextBox 1">
            <a:extLst>
              <a:ext uri="{FF2B5EF4-FFF2-40B4-BE49-F238E27FC236}">
                <a16:creationId xmlns:a16="http://schemas.microsoft.com/office/drawing/2014/main" id="{63155804-B4CA-F4CD-537D-370EF6884B4B}"/>
              </a:ext>
            </a:extLst>
          </p:cNvPr>
          <p:cNvSpPr txBox="1"/>
          <p:nvPr userDrawn="1"/>
        </p:nvSpPr>
        <p:spPr>
          <a:xfrm>
            <a:off x="1649573" y="148913"/>
            <a:ext cx="3549650" cy="5478423"/>
          </a:xfrm>
          <a:prstGeom prst="rect">
            <a:avLst/>
          </a:prstGeom>
          <a:noFill/>
          <a:effectLst>
            <a:outerShdw blurRad="177800" dist="68678" dir="2700000" algn="tl" rotWithShape="0">
              <a:prstClr val="black">
                <a:alpha val="30252"/>
              </a:prstClr>
            </a:outerShdw>
          </a:effectLst>
        </p:spPr>
        <p:txBody>
          <a:bodyPr wrap="square" rtlCol="0">
            <a:spAutoFit/>
          </a:bodyPr>
          <a:lstStyle/>
          <a:p>
            <a:pPr algn="ctr"/>
            <a:r>
              <a:rPr lang="en-US" sz="35000" b="1">
                <a:solidFill>
                  <a:schemeClr val="accent2"/>
                </a:solidFill>
                <a:latin typeface="Libre Baskerville" panose="02000000000000000000" pitchFamily="2" charset="0"/>
              </a:rPr>
              <a:t>Q</a:t>
            </a:r>
          </a:p>
        </p:txBody>
      </p:sp>
      <p:sp>
        <p:nvSpPr>
          <p:cNvPr id="40" name="Rectangle 39">
            <a:extLst>
              <a:ext uri="{FF2B5EF4-FFF2-40B4-BE49-F238E27FC236}">
                <a16:creationId xmlns:a16="http://schemas.microsoft.com/office/drawing/2014/main" id="{6FBE9251-7A1F-BB29-40FD-168F8B1C9763}"/>
              </a:ext>
            </a:extLst>
          </p:cNvPr>
          <p:cNvSpPr/>
          <p:nvPr userDrawn="1"/>
        </p:nvSpPr>
        <p:spPr>
          <a:xfrm>
            <a:off x="6340271" y="1266513"/>
            <a:ext cx="4334841" cy="6247864"/>
          </a:xfrm>
          <a:prstGeom prst="rect">
            <a:avLst/>
          </a:prstGeom>
          <a:effectLst>
            <a:outerShdw blurRad="177800" dist="68678" dir="2700000" algn="tl" rotWithShape="0">
              <a:prstClr val="black">
                <a:alpha val="30252"/>
              </a:prstClr>
            </a:outerShdw>
          </a:effectLst>
        </p:spPr>
        <p:txBody>
          <a:bodyPr wrap="none">
            <a:spAutoFit/>
          </a:bodyPr>
          <a:lstStyle/>
          <a:p>
            <a:r>
              <a:rPr lang="en-US" sz="40000" b="1">
                <a:solidFill>
                  <a:schemeClr val="tx2"/>
                </a:solidFill>
                <a:latin typeface="Libre Baskerville" panose="02000000000000000000" pitchFamily="2" charset="0"/>
              </a:rPr>
              <a:t>A</a:t>
            </a:r>
            <a:endParaRPr lang="en-US" sz="40000">
              <a:solidFill>
                <a:schemeClr val="tx2"/>
              </a:solidFill>
            </a:endParaRPr>
          </a:p>
        </p:txBody>
      </p:sp>
      <p:pic>
        <p:nvPicPr>
          <p:cNvPr id="42" name="Picture 41" descr="Logo&#10;&#10;Description automatically generated">
            <a:extLst>
              <a:ext uri="{FF2B5EF4-FFF2-40B4-BE49-F238E27FC236}">
                <a16:creationId xmlns:a16="http://schemas.microsoft.com/office/drawing/2014/main" id="{6EC95141-10D3-91A5-A0F8-5407FAD32847}"/>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4184125" y="1118307"/>
            <a:ext cx="4621386" cy="4621386"/>
          </a:xfrm>
          <a:prstGeom prst="rect">
            <a:avLst/>
          </a:prstGeom>
          <a:effectLst>
            <a:outerShdw blurRad="177800" dist="38100" dir="2700000" algn="tl" rotWithShape="0">
              <a:prstClr val="black">
                <a:alpha val="28020"/>
              </a:prstClr>
            </a:outerShdw>
          </a:effectLst>
        </p:spPr>
      </p:pic>
    </p:spTree>
    <p:extLst>
      <p:ext uri="{BB962C8B-B14F-4D97-AF65-F5344CB8AC3E}">
        <p14:creationId xmlns:p14="http://schemas.microsoft.com/office/powerpoint/2010/main" val="221537395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eacher Journe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55E13A-2788-304E-A3C8-5EA01C647532}"/>
              </a:ext>
            </a:extLst>
          </p:cNvPr>
          <p:cNvSpPr>
            <a:spLocks noGrp="1"/>
          </p:cNvSpPr>
          <p:nvPr>
            <p:ph type="title"/>
          </p:nvPr>
        </p:nvSpPr>
        <p:spPr/>
        <p:txBody>
          <a:bodyPr/>
          <a:lstStyle/>
          <a:p>
            <a:r>
              <a:rPr lang="en-US"/>
              <a:t>Click to edit Master title style</a:t>
            </a:r>
          </a:p>
        </p:txBody>
      </p:sp>
      <p:sp>
        <p:nvSpPr>
          <p:cNvPr id="3" name="Slide Number Placeholder 2">
            <a:extLst>
              <a:ext uri="{FF2B5EF4-FFF2-40B4-BE49-F238E27FC236}">
                <a16:creationId xmlns:a16="http://schemas.microsoft.com/office/drawing/2014/main" id="{FB456186-27A5-8548-8CC7-3577736BD092}"/>
              </a:ext>
            </a:extLst>
          </p:cNvPr>
          <p:cNvSpPr>
            <a:spLocks noGrp="1"/>
          </p:cNvSpPr>
          <p:nvPr>
            <p:ph type="sldNum" sz="quarter" idx="10"/>
          </p:nvPr>
        </p:nvSpPr>
        <p:spPr/>
        <p:txBody>
          <a:bodyPr/>
          <a:lstStyle/>
          <a:p>
            <a:fld id="{74743CB8-03B1-D240-A0C2-C770526C1FDB}" type="slidenum">
              <a:rPr lang="en-US" smtClean="0"/>
              <a:pPr/>
              <a:t>‹#›</a:t>
            </a:fld>
            <a:endParaRPr lang="en-US"/>
          </a:p>
        </p:txBody>
      </p:sp>
      <p:sp>
        <p:nvSpPr>
          <p:cNvPr id="4" name="Footer Placeholder 3">
            <a:extLst>
              <a:ext uri="{FF2B5EF4-FFF2-40B4-BE49-F238E27FC236}">
                <a16:creationId xmlns:a16="http://schemas.microsoft.com/office/drawing/2014/main" id="{AB71F1E2-F74E-B94D-9E57-A6846BD363AA}"/>
              </a:ext>
            </a:extLst>
          </p:cNvPr>
          <p:cNvSpPr>
            <a:spLocks noGrp="1"/>
          </p:cNvSpPr>
          <p:nvPr>
            <p:ph type="ftr" sz="quarter" idx="11"/>
          </p:nvPr>
        </p:nvSpPr>
        <p:spPr/>
        <p:txBody>
          <a:bodyPr/>
          <a:lstStyle/>
          <a:p>
            <a:endParaRPr lang="en-US"/>
          </a:p>
        </p:txBody>
      </p:sp>
      <p:sp>
        <p:nvSpPr>
          <p:cNvPr id="5" name="Date Placeholder 4">
            <a:extLst>
              <a:ext uri="{FF2B5EF4-FFF2-40B4-BE49-F238E27FC236}">
                <a16:creationId xmlns:a16="http://schemas.microsoft.com/office/drawing/2014/main" id="{D8F8277D-4F92-0841-9607-464D6969B253}"/>
              </a:ext>
            </a:extLst>
          </p:cNvPr>
          <p:cNvSpPr>
            <a:spLocks noGrp="1"/>
          </p:cNvSpPr>
          <p:nvPr>
            <p:ph type="dt" sz="half" idx="12"/>
          </p:nvPr>
        </p:nvSpPr>
        <p:spPr/>
        <p:txBody>
          <a:bodyPr/>
          <a:lstStyle/>
          <a:p>
            <a:fld id="{1D3B299F-83DB-CB4B-BC5A-4989F825D468}" type="datetime1">
              <a:rPr lang="en-US" smtClean="0"/>
              <a:t>9/27/2024</a:t>
            </a:fld>
            <a:endParaRPr lang="en-US"/>
          </a:p>
        </p:txBody>
      </p:sp>
      <p:pic>
        <p:nvPicPr>
          <p:cNvPr id="6" name="Picture 5" descr="A close up of a logo&#10;&#10;Description automatically generated">
            <a:extLst>
              <a:ext uri="{FF2B5EF4-FFF2-40B4-BE49-F238E27FC236}">
                <a16:creationId xmlns:a16="http://schemas.microsoft.com/office/drawing/2014/main" id="{4945C2FA-A412-2DA3-E0B6-35ACB77D7167}"/>
              </a:ext>
            </a:extLst>
          </p:cNvPr>
          <p:cNvPicPr>
            <a:picLocks noChangeAspect="1"/>
          </p:cNvPicPr>
          <p:nvPr userDrawn="1"/>
        </p:nvPicPr>
        <p:blipFill>
          <a:blip r:embed="rId2" cstate="print">
            <a:alphaModFix/>
            <a:extLst>
              <a:ext uri="{28A0092B-C50C-407E-A947-70E740481C1C}">
                <a14:useLocalDpi xmlns:a14="http://schemas.microsoft.com/office/drawing/2010/main"/>
              </a:ext>
            </a:extLst>
          </a:blip>
          <a:stretch>
            <a:fillRect/>
          </a:stretch>
        </p:blipFill>
        <p:spPr>
          <a:xfrm>
            <a:off x="36000" y="6350400"/>
            <a:ext cx="1151986" cy="504653"/>
          </a:xfrm>
          <a:prstGeom prst="rect">
            <a:avLst/>
          </a:prstGeom>
        </p:spPr>
      </p:pic>
      <p:sp>
        <p:nvSpPr>
          <p:cNvPr id="8" name="Rectangle 7">
            <a:extLst>
              <a:ext uri="{FF2B5EF4-FFF2-40B4-BE49-F238E27FC236}">
                <a16:creationId xmlns:a16="http://schemas.microsoft.com/office/drawing/2014/main" id="{BE1EF332-1259-32AD-5617-2BDF383058E2}"/>
              </a:ext>
            </a:extLst>
          </p:cNvPr>
          <p:cNvSpPr/>
          <p:nvPr userDrawn="1"/>
        </p:nvSpPr>
        <p:spPr>
          <a:xfrm>
            <a:off x="10175961" y="1572998"/>
            <a:ext cx="1754051" cy="3509212"/>
          </a:xfrm>
          <a:prstGeom prst="rect">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solidFill>
                <a:schemeClr val="tx2"/>
              </a:solidFill>
              <a:latin typeface="Libre Franklin" pitchFamily="2" charset="77"/>
            </a:endParaRPr>
          </a:p>
        </p:txBody>
      </p:sp>
      <p:sp>
        <p:nvSpPr>
          <p:cNvPr id="9" name="Rectangle 8">
            <a:extLst>
              <a:ext uri="{FF2B5EF4-FFF2-40B4-BE49-F238E27FC236}">
                <a16:creationId xmlns:a16="http://schemas.microsoft.com/office/drawing/2014/main" id="{1D4083D1-E60D-AE98-75E3-4DF2CDF096D8}"/>
              </a:ext>
            </a:extLst>
          </p:cNvPr>
          <p:cNvSpPr/>
          <p:nvPr userDrawn="1"/>
        </p:nvSpPr>
        <p:spPr>
          <a:xfrm>
            <a:off x="7178662" y="1572998"/>
            <a:ext cx="2997300" cy="3509212"/>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same</a:t>
            </a:r>
          </a:p>
        </p:txBody>
      </p:sp>
      <p:sp>
        <p:nvSpPr>
          <p:cNvPr id="10" name="Freeform 9">
            <a:extLst>
              <a:ext uri="{FF2B5EF4-FFF2-40B4-BE49-F238E27FC236}">
                <a16:creationId xmlns:a16="http://schemas.microsoft.com/office/drawing/2014/main" id="{F5A3BAAA-0E13-8795-3955-042B57274E2B}"/>
              </a:ext>
            </a:extLst>
          </p:cNvPr>
          <p:cNvSpPr/>
          <p:nvPr userDrawn="1"/>
        </p:nvSpPr>
        <p:spPr>
          <a:xfrm rot="5400000">
            <a:off x="4289970" y="1960036"/>
            <a:ext cx="3509211" cy="2735141"/>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bg1"/>
          </a:solidFill>
          <a:ln w="381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0">
            <a:extLst>
              <a:ext uri="{FF2B5EF4-FFF2-40B4-BE49-F238E27FC236}">
                <a16:creationId xmlns:a16="http://schemas.microsoft.com/office/drawing/2014/main" id="{64CEE9E5-2A9E-7614-1EF3-144DB2EFCB34}"/>
              </a:ext>
            </a:extLst>
          </p:cNvPr>
          <p:cNvSpPr/>
          <p:nvPr userDrawn="1"/>
        </p:nvSpPr>
        <p:spPr>
          <a:xfrm rot="5400000">
            <a:off x="1904889" y="2118985"/>
            <a:ext cx="3509701" cy="2417995"/>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bg1"/>
          </a:solidFill>
          <a:ln w="38100">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reeform 11">
            <a:extLst>
              <a:ext uri="{FF2B5EF4-FFF2-40B4-BE49-F238E27FC236}">
                <a16:creationId xmlns:a16="http://schemas.microsoft.com/office/drawing/2014/main" id="{565E8F59-1362-B9E7-4DF7-65E27611B8F9}"/>
              </a:ext>
            </a:extLst>
          </p:cNvPr>
          <p:cNvSpPr/>
          <p:nvPr userDrawn="1"/>
        </p:nvSpPr>
        <p:spPr>
          <a:xfrm rot="5400000">
            <a:off x="-293754" y="2146106"/>
            <a:ext cx="3509213" cy="2363008"/>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bg1"/>
          </a:solidFill>
          <a:ln w="3810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4">
            <a:extLst>
              <a:ext uri="{FF2B5EF4-FFF2-40B4-BE49-F238E27FC236}">
                <a16:creationId xmlns:a16="http://schemas.microsoft.com/office/drawing/2014/main" id="{D8044500-E924-1A9C-CA70-7CE288E1FDB6}"/>
              </a:ext>
            </a:extLst>
          </p:cNvPr>
          <p:cNvSpPr txBox="1"/>
          <p:nvPr userDrawn="1"/>
        </p:nvSpPr>
        <p:spPr>
          <a:xfrm>
            <a:off x="7226299" y="3280760"/>
            <a:ext cx="2977476" cy="1532208"/>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t" anchorCtr="0">
            <a:noAutofit/>
          </a:bodyPr>
          <a:lstStyle/>
          <a:p>
            <a:pPr marL="0" lvl="1" defTabSz="777875">
              <a:spcBef>
                <a:spcPct val="0"/>
              </a:spcBef>
            </a:pPr>
            <a:r>
              <a:rPr lang="en-US" sz="1250">
                <a:solidFill>
                  <a:srgbClr val="4D4D4C"/>
                </a:solidFill>
                <a:latin typeface="Libre Franklin" pitchFamily="2" charset="77"/>
              </a:rPr>
              <a:t>Teacher attends multiple programs, and collaborates with BRI by:</a:t>
            </a:r>
          </a:p>
          <a:p>
            <a:pPr marL="171450" lvl="1" indent="-171450" defTabSz="777875">
              <a:spcBef>
                <a:spcPct val="0"/>
              </a:spcBef>
              <a:buFont typeface="Arial" panose="020B0604020202020204" pitchFamily="34" charset="0"/>
              <a:buChar char="•"/>
            </a:pPr>
            <a:r>
              <a:rPr lang="en-US" sz="1250">
                <a:solidFill>
                  <a:srgbClr val="4D4D4C"/>
                </a:solidFill>
                <a:latin typeface="Libre Franklin" pitchFamily="2" charset="77"/>
              </a:rPr>
              <a:t>Pilot testing</a:t>
            </a:r>
          </a:p>
          <a:p>
            <a:pPr marL="171450" lvl="1" indent="-171450" defTabSz="777875">
              <a:spcBef>
                <a:spcPct val="0"/>
              </a:spcBef>
              <a:buFont typeface="Arial" panose="020B0604020202020204" pitchFamily="34" charset="0"/>
              <a:buChar char="•"/>
            </a:pPr>
            <a:r>
              <a:rPr lang="en-US" sz="1250">
                <a:solidFill>
                  <a:srgbClr val="4D4D4C"/>
                </a:solidFill>
                <a:latin typeface="Libre Franklin" pitchFamily="2" charset="77"/>
              </a:rPr>
              <a:t>Leading professional development</a:t>
            </a:r>
          </a:p>
          <a:p>
            <a:pPr marL="171450" lvl="1" indent="-171450" defTabSz="777875">
              <a:spcBef>
                <a:spcPct val="0"/>
              </a:spcBef>
              <a:buFont typeface="Arial" panose="020B0604020202020204" pitchFamily="34" charset="0"/>
              <a:buChar char="•"/>
            </a:pPr>
            <a:r>
              <a:rPr lang="en-US" sz="1250">
                <a:solidFill>
                  <a:srgbClr val="4D4D4C"/>
                </a:solidFill>
                <a:latin typeface="Libre Franklin" pitchFamily="2" charset="77"/>
              </a:rPr>
              <a:t>Writing curriculum, e-lessons</a:t>
            </a:r>
          </a:p>
          <a:p>
            <a:pPr marL="171450" lvl="1" indent="-171450" defTabSz="777875">
              <a:spcBef>
                <a:spcPct val="0"/>
              </a:spcBef>
              <a:buFont typeface="Arial" panose="020B0604020202020204" pitchFamily="34" charset="0"/>
              <a:buChar char="•"/>
            </a:pPr>
            <a:r>
              <a:rPr lang="en-US" sz="1250">
                <a:solidFill>
                  <a:srgbClr val="4D4D4C"/>
                </a:solidFill>
                <a:latin typeface="Libre Franklin" pitchFamily="2" charset="77"/>
              </a:rPr>
              <a:t>Serve on National Teacher Council</a:t>
            </a:r>
          </a:p>
          <a:p>
            <a:pPr marL="171450" lvl="1" indent="-171450" defTabSz="777875">
              <a:spcBef>
                <a:spcPct val="0"/>
              </a:spcBef>
              <a:buFont typeface="Arial" panose="020B0604020202020204" pitchFamily="34" charset="0"/>
              <a:buChar char="•"/>
            </a:pPr>
            <a:r>
              <a:rPr lang="en-US" sz="1250">
                <a:solidFill>
                  <a:srgbClr val="4D4D4C"/>
                </a:solidFill>
                <a:latin typeface="Libre Franklin" pitchFamily="2" charset="77"/>
              </a:rPr>
              <a:t>Attends a Master Teacher event</a:t>
            </a:r>
          </a:p>
        </p:txBody>
      </p:sp>
      <p:sp>
        <p:nvSpPr>
          <p:cNvPr id="14" name="Rounded Rectangle 4">
            <a:extLst>
              <a:ext uri="{FF2B5EF4-FFF2-40B4-BE49-F238E27FC236}">
                <a16:creationId xmlns:a16="http://schemas.microsoft.com/office/drawing/2014/main" id="{474AED74-AB03-BE40-CCAF-5737238A6D93}"/>
              </a:ext>
            </a:extLst>
          </p:cNvPr>
          <p:cNvSpPr txBox="1"/>
          <p:nvPr userDrawn="1"/>
        </p:nvSpPr>
        <p:spPr>
          <a:xfrm>
            <a:off x="4711794" y="3292874"/>
            <a:ext cx="2541774" cy="1325563"/>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t" anchorCtr="0">
            <a:noAutofit/>
          </a:bodyPr>
          <a:lstStyle/>
          <a:p>
            <a:pPr marL="0" lvl="1" defTabSz="777875">
              <a:spcBef>
                <a:spcPct val="0"/>
              </a:spcBef>
            </a:pPr>
            <a:r>
              <a:rPr lang="en-US" sz="1250">
                <a:solidFill>
                  <a:srgbClr val="4D4D4C"/>
                </a:solidFill>
                <a:latin typeface="Libre Franklin" pitchFamily="2" charset="77"/>
              </a:rPr>
              <a:t>Teacher deepens engagement by:</a:t>
            </a:r>
          </a:p>
          <a:p>
            <a:pPr marL="171450" lvl="1" indent="-171450" defTabSz="777875">
              <a:spcBef>
                <a:spcPct val="0"/>
              </a:spcBef>
              <a:buFont typeface="Arial" panose="020B0604020202020204" pitchFamily="34" charset="0"/>
              <a:buChar char="•"/>
            </a:pPr>
            <a:r>
              <a:rPr lang="en-US" sz="1250">
                <a:solidFill>
                  <a:srgbClr val="4D4D4C"/>
                </a:solidFill>
                <a:latin typeface="Libre Franklin" pitchFamily="2" charset="77"/>
              </a:rPr>
              <a:t>Attending an Institute program</a:t>
            </a:r>
          </a:p>
          <a:p>
            <a:pPr marL="171450" lvl="1" indent="-171450" defTabSz="777875">
              <a:spcBef>
                <a:spcPct val="0"/>
              </a:spcBef>
              <a:buFont typeface="Arial" panose="020B0604020202020204" pitchFamily="34" charset="0"/>
              <a:buChar char="•"/>
            </a:pPr>
            <a:r>
              <a:rPr lang="en-US" sz="1250">
                <a:solidFill>
                  <a:srgbClr val="4D4D4C"/>
                </a:solidFill>
                <a:latin typeface="Libre Franklin" pitchFamily="2" charset="77"/>
              </a:rPr>
              <a:t>Sharing BRI content with colleagues or via social media</a:t>
            </a:r>
          </a:p>
          <a:p>
            <a:pPr marL="171450" lvl="1" indent="-171450" defTabSz="777875">
              <a:spcBef>
                <a:spcPct val="0"/>
              </a:spcBef>
              <a:buFont typeface="Arial" panose="020B0604020202020204" pitchFamily="34" charset="0"/>
              <a:buChar char="•"/>
            </a:pPr>
            <a:r>
              <a:rPr lang="en-US" sz="1250">
                <a:solidFill>
                  <a:srgbClr val="4D4D4C"/>
                </a:solidFill>
                <a:latin typeface="Libre Franklin" pitchFamily="2" charset="77"/>
              </a:rPr>
              <a:t>Begins a BRI badge</a:t>
            </a:r>
          </a:p>
        </p:txBody>
      </p:sp>
      <p:sp>
        <p:nvSpPr>
          <p:cNvPr id="15" name="Rounded Rectangle 4">
            <a:extLst>
              <a:ext uri="{FF2B5EF4-FFF2-40B4-BE49-F238E27FC236}">
                <a16:creationId xmlns:a16="http://schemas.microsoft.com/office/drawing/2014/main" id="{5131E199-5A46-E237-0D1B-79D6995C6B45}"/>
              </a:ext>
            </a:extLst>
          </p:cNvPr>
          <p:cNvSpPr txBox="1"/>
          <p:nvPr userDrawn="1"/>
        </p:nvSpPr>
        <p:spPr>
          <a:xfrm>
            <a:off x="2497487" y="3298068"/>
            <a:ext cx="2181968" cy="1266704"/>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t" anchorCtr="0">
            <a:noAutofit/>
          </a:bodyPr>
          <a:lstStyle/>
          <a:p>
            <a:pPr marL="0" lvl="1" defTabSz="777875">
              <a:spcBef>
                <a:spcPct val="0"/>
              </a:spcBef>
            </a:pPr>
            <a:r>
              <a:rPr lang="en-US" sz="1250">
                <a:solidFill>
                  <a:srgbClr val="4D4D4C"/>
                </a:solidFill>
                <a:latin typeface="Libre Franklin" pitchFamily="2" charset="77"/>
              </a:rPr>
              <a:t>Teacher completes profile and:</a:t>
            </a:r>
          </a:p>
          <a:p>
            <a:pPr marL="171450" lvl="1" indent="-171450" defTabSz="777875">
              <a:spcBef>
                <a:spcPct val="0"/>
              </a:spcBef>
              <a:buFont typeface="Arial" panose="020B0604020202020204" pitchFamily="34" charset="0"/>
              <a:buChar char="•"/>
            </a:pPr>
            <a:r>
              <a:rPr lang="en-US" sz="1250">
                <a:solidFill>
                  <a:srgbClr val="4D4D4C"/>
                </a:solidFill>
                <a:latin typeface="Libre Franklin" pitchFamily="2" charset="77"/>
              </a:rPr>
              <a:t>Signs up for BRI newsletter(s)</a:t>
            </a:r>
          </a:p>
          <a:p>
            <a:pPr marL="171450" lvl="1" indent="-171450" defTabSz="777875">
              <a:spcBef>
                <a:spcPct val="0"/>
              </a:spcBef>
              <a:buFont typeface="Arial" panose="020B0604020202020204" pitchFamily="34" charset="0"/>
              <a:buChar char="•"/>
            </a:pPr>
            <a:r>
              <a:rPr lang="en-US" sz="1250">
                <a:solidFill>
                  <a:srgbClr val="4D4D4C"/>
                </a:solidFill>
                <a:latin typeface="Libre Franklin" pitchFamily="2" charset="77"/>
              </a:rPr>
              <a:t>Signs up for </a:t>
            </a:r>
            <a:r>
              <a:rPr lang="en-US" sz="1250" err="1">
                <a:solidFill>
                  <a:srgbClr val="4D4D4C"/>
                </a:solidFill>
                <a:latin typeface="Libre Franklin" pitchFamily="2" charset="77"/>
              </a:rPr>
              <a:t>eLessons</a:t>
            </a:r>
            <a:endParaRPr lang="en-US" sz="1250">
              <a:solidFill>
                <a:srgbClr val="4D4D4C"/>
              </a:solidFill>
              <a:latin typeface="Libre Franklin" pitchFamily="2" charset="77"/>
            </a:endParaRPr>
          </a:p>
          <a:p>
            <a:pPr marL="171450" lvl="1" indent="-171450" defTabSz="777875">
              <a:spcBef>
                <a:spcPct val="0"/>
              </a:spcBef>
              <a:buFont typeface="Arial" panose="020B0604020202020204" pitchFamily="34" charset="0"/>
              <a:buChar char="•"/>
            </a:pPr>
            <a:r>
              <a:rPr lang="en-US" sz="1250">
                <a:solidFill>
                  <a:srgbClr val="4D4D4C"/>
                </a:solidFill>
                <a:latin typeface="Libre Franklin" pitchFamily="2" charset="77"/>
              </a:rPr>
              <a:t>Attends webinar</a:t>
            </a:r>
          </a:p>
          <a:p>
            <a:pPr marL="171450" lvl="1" indent="-171450" defTabSz="777875">
              <a:spcBef>
                <a:spcPct val="0"/>
              </a:spcBef>
              <a:buFont typeface="Arial" panose="020B0604020202020204" pitchFamily="34" charset="0"/>
              <a:buChar char="•"/>
            </a:pPr>
            <a:r>
              <a:rPr lang="en-US" sz="1250">
                <a:solidFill>
                  <a:srgbClr val="4D4D4C"/>
                </a:solidFill>
                <a:latin typeface="Libre Franklin" pitchFamily="2" charset="77"/>
              </a:rPr>
              <a:t>Registers for badging</a:t>
            </a:r>
          </a:p>
        </p:txBody>
      </p:sp>
      <p:sp>
        <p:nvSpPr>
          <p:cNvPr id="16" name="Rounded Rectangle 4">
            <a:extLst>
              <a:ext uri="{FF2B5EF4-FFF2-40B4-BE49-F238E27FC236}">
                <a16:creationId xmlns:a16="http://schemas.microsoft.com/office/drawing/2014/main" id="{AC78D8FF-D116-72E5-9299-1F244D547CBE}"/>
              </a:ext>
            </a:extLst>
          </p:cNvPr>
          <p:cNvSpPr txBox="1"/>
          <p:nvPr userDrawn="1"/>
        </p:nvSpPr>
        <p:spPr>
          <a:xfrm>
            <a:off x="521269" y="2801455"/>
            <a:ext cx="1734297" cy="608508"/>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t" anchorCtr="0">
            <a:noAutofit/>
          </a:bodyPr>
          <a:lstStyle/>
          <a:p>
            <a:pPr marL="0" lvl="1" algn="ctr" defTabSz="777875">
              <a:lnSpc>
                <a:spcPts val="2520"/>
              </a:lnSpc>
              <a:spcBef>
                <a:spcPct val="0"/>
              </a:spcBef>
            </a:pPr>
            <a:r>
              <a:rPr lang="en-US" sz="1400" i="1">
                <a:solidFill>
                  <a:srgbClr val="4D4D4C"/>
                </a:solidFill>
                <a:latin typeface="Libre Baskerville" panose="02000000000000000000" pitchFamily="2" charset="0"/>
              </a:rPr>
              <a:t>Digital Consumer</a:t>
            </a:r>
          </a:p>
        </p:txBody>
      </p:sp>
      <p:sp>
        <p:nvSpPr>
          <p:cNvPr id="17" name="TextBox 16">
            <a:extLst>
              <a:ext uri="{FF2B5EF4-FFF2-40B4-BE49-F238E27FC236}">
                <a16:creationId xmlns:a16="http://schemas.microsoft.com/office/drawing/2014/main" id="{BC031BF5-D34E-C770-7318-0327EA27C53E}"/>
              </a:ext>
            </a:extLst>
          </p:cNvPr>
          <p:cNvSpPr txBox="1"/>
          <p:nvPr userDrawn="1"/>
        </p:nvSpPr>
        <p:spPr>
          <a:xfrm>
            <a:off x="624865" y="2484498"/>
            <a:ext cx="1529334" cy="523220"/>
          </a:xfrm>
          <a:prstGeom prst="rect">
            <a:avLst/>
          </a:prstGeom>
          <a:noFill/>
        </p:spPr>
        <p:txBody>
          <a:bodyPr wrap="square" rtlCol="0">
            <a:spAutoFit/>
          </a:bodyPr>
          <a:lstStyle/>
          <a:p>
            <a:pPr algn="ctr"/>
            <a:r>
              <a:rPr lang="en-US" sz="1200">
                <a:solidFill>
                  <a:srgbClr val="FF8300"/>
                </a:solidFill>
                <a:latin typeface="Libre Franklin" pitchFamily="2" charset="77"/>
              </a:rPr>
              <a:t>Level 1: </a:t>
            </a:r>
            <a:r>
              <a:rPr lang="en-US" sz="1600" b="1" spc="300">
                <a:solidFill>
                  <a:srgbClr val="FF8300"/>
                </a:solidFill>
                <a:latin typeface="Libre Franklin" pitchFamily="2" charset="77"/>
              </a:rPr>
              <a:t>ENGAGED</a:t>
            </a:r>
          </a:p>
        </p:txBody>
      </p:sp>
      <p:sp>
        <p:nvSpPr>
          <p:cNvPr id="18" name="TextBox 17">
            <a:extLst>
              <a:ext uri="{FF2B5EF4-FFF2-40B4-BE49-F238E27FC236}">
                <a16:creationId xmlns:a16="http://schemas.microsoft.com/office/drawing/2014/main" id="{62402A50-30F8-CF86-E2DA-120F3FCD5E6A}"/>
              </a:ext>
            </a:extLst>
          </p:cNvPr>
          <p:cNvSpPr txBox="1"/>
          <p:nvPr userDrawn="1"/>
        </p:nvSpPr>
        <p:spPr>
          <a:xfrm>
            <a:off x="2720560" y="2484016"/>
            <a:ext cx="1794307" cy="523220"/>
          </a:xfrm>
          <a:prstGeom prst="rect">
            <a:avLst/>
          </a:prstGeom>
          <a:noFill/>
        </p:spPr>
        <p:txBody>
          <a:bodyPr wrap="square" rtlCol="0">
            <a:spAutoFit/>
          </a:bodyPr>
          <a:lstStyle/>
          <a:p>
            <a:pPr algn="ctr"/>
            <a:r>
              <a:rPr lang="en-US" sz="1200">
                <a:solidFill>
                  <a:srgbClr val="FF8300"/>
                </a:solidFill>
                <a:latin typeface="Libre Franklin" pitchFamily="2" charset="77"/>
              </a:rPr>
              <a:t>Level 2: </a:t>
            </a:r>
            <a:r>
              <a:rPr lang="en-US" sz="1600" b="1" spc="300">
                <a:solidFill>
                  <a:srgbClr val="FF8300"/>
                </a:solidFill>
                <a:latin typeface="Libre Franklin" pitchFamily="2" charset="77"/>
              </a:rPr>
              <a:t>ASSOCIATE</a:t>
            </a:r>
          </a:p>
        </p:txBody>
      </p:sp>
      <p:sp>
        <p:nvSpPr>
          <p:cNvPr id="19" name="TextBox 18">
            <a:extLst>
              <a:ext uri="{FF2B5EF4-FFF2-40B4-BE49-F238E27FC236}">
                <a16:creationId xmlns:a16="http://schemas.microsoft.com/office/drawing/2014/main" id="{05DE7EE4-C5B4-A72B-E1E9-DD710BDD4066}"/>
              </a:ext>
            </a:extLst>
          </p:cNvPr>
          <p:cNvSpPr txBox="1"/>
          <p:nvPr userDrawn="1"/>
        </p:nvSpPr>
        <p:spPr>
          <a:xfrm>
            <a:off x="5016055" y="2488510"/>
            <a:ext cx="2010008" cy="523220"/>
          </a:xfrm>
          <a:prstGeom prst="rect">
            <a:avLst/>
          </a:prstGeom>
          <a:noFill/>
        </p:spPr>
        <p:txBody>
          <a:bodyPr wrap="square" rtlCol="0">
            <a:spAutoFit/>
          </a:bodyPr>
          <a:lstStyle/>
          <a:p>
            <a:pPr algn="ctr"/>
            <a:r>
              <a:rPr lang="en-US" sz="1200">
                <a:solidFill>
                  <a:srgbClr val="FF8300"/>
                </a:solidFill>
                <a:latin typeface="Libre Franklin" pitchFamily="2" charset="77"/>
              </a:rPr>
              <a:t>Level 3: </a:t>
            </a:r>
            <a:r>
              <a:rPr lang="en-US" sz="1600" b="1" spc="300">
                <a:solidFill>
                  <a:srgbClr val="FF8300"/>
                </a:solidFill>
                <a:latin typeface="Libre Franklin" pitchFamily="2" charset="77"/>
              </a:rPr>
              <a:t>COMMUNITY</a:t>
            </a:r>
          </a:p>
        </p:txBody>
      </p:sp>
      <p:sp>
        <p:nvSpPr>
          <p:cNvPr id="20" name="TextBox 19">
            <a:extLst>
              <a:ext uri="{FF2B5EF4-FFF2-40B4-BE49-F238E27FC236}">
                <a16:creationId xmlns:a16="http://schemas.microsoft.com/office/drawing/2014/main" id="{11AF990D-A5EB-6BBB-2386-4E60B465E455}"/>
              </a:ext>
            </a:extLst>
          </p:cNvPr>
          <p:cNvSpPr txBox="1"/>
          <p:nvPr userDrawn="1"/>
        </p:nvSpPr>
        <p:spPr>
          <a:xfrm>
            <a:off x="7978786" y="2489278"/>
            <a:ext cx="1529334" cy="523220"/>
          </a:xfrm>
          <a:prstGeom prst="rect">
            <a:avLst/>
          </a:prstGeom>
          <a:noFill/>
        </p:spPr>
        <p:txBody>
          <a:bodyPr wrap="square" rtlCol="0">
            <a:spAutoFit/>
          </a:bodyPr>
          <a:lstStyle/>
          <a:p>
            <a:pPr algn="ctr"/>
            <a:r>
              <a:rPr lang="en-US" sz="1200">
                <a:solidFill>
                  <a:srgbClr val="FF8300"/>
                </a:solidFill>
                <a:latin typeface="Libre Franklin" pitchFamily="2" charset="77"/>
                <a:cs typeface="Lao MN" panose="02020600050405020304" pitchFamily="18" charset="0"/>
              </a:rPr>
              <a:t>Level 4: </a:t>
            </a:r>
            <a:r>
              <a:rPr lang="en-US" sz="1600" b="1" spc="300">
                <a:solidFill>
                  <a:srgbClr val="FF8300"/>
                </a:solidFill>
                <a:latin typeface="Libre Franklin" pitchFamily="2" charset="77"/>
              </a:rPr>
              <a:t>MASTER</a:t>
            </a:r>
          </a:p>
        </p:txBody>
      </p:sp>
      <p:pic>
        <p:nvPicPr>
          <p:cNvPr id="21" name="Picture 20">
            <a:extLst>
              <a:ext uri="{FF2B5EF4-FFF2-40B4-BE49-F238E27FC236}">
                <a16:creationId xmlns:a16="http://schemas.microsoft.com/office/drawing/2014/main" id="{ED10C6C3-E00D-6003-1FEB-16313F18A3AD}"/>
              </a:ext>
            </a:extLst>
          </p:cNvPr>
          <p:cNvPicPr>
            <a:picLocks noChangeAspect="1"/>
          </p:cNvPicPr>
          <p:nvPr userDrawn="1"/>
        </p:nvPicPr>
        <p:blipFill>
          <a:blip r:embed="rId3"/>
          <a:stretch>
            <a:fillRect/>
          </a:stretch>
        </p:blipFill>
        <p:spPr>
          <a:xfrm>
            <a:off x="3176397" y="1674215"/>
            <a:ext cx="873838" cy="685916"/>
          </a:xfrm>
          <a:prstGeom prst="rect">
            <a:avLst/>
          </a:prstGeom>
        </p:spPr>
      </p:pic>
      <p:pic>
        <p:nvPicPr>
          <p:cNvPr id="22" name="Picture 21">
            <a:extLst>
              <a:ext uri="{FF2B5EF4-FFF2-40B4-BE49-F238E27FC236}">
                <a16:creationId xmlns:a16="http://schemas.microsoft.com/office/drawing/2014/main" id="{6EDC225A-C887-A92C-23AA-18CC9A73D959}"/>
              </a:ext>
            </a:extLst>
          </p:cNvPr>
          <p:cNvPicPr>
            <a:picLocks noChangeAspect="1"/>
          </p:cNvPicPr>
          <p:nvPr userDrawn="1"/>
        </p:nvPicPr>
        <p:blipFill>
          <a:blip r:embed="rId4"/>
          <a:stretch>
            <a:fillRect/>
          </a:stretch>
        </p:blipFill>
        <p:spPr>
          <a:xfrm>
            <a:off x="1053502" y="1693144"/>
            <a:ext cx="672060" cy="648058"/>
          </a:xfrm>
          <a:prstGeom prst="rect">
            <a:avLst/>
          </a:prstGeom>
        </p:spPr>
      </p:pic>
      <p:pic>
        <p:nvPicPr>
          <p:cNvPr id="23" name="Picture 22">
            <a:extLst>
              <a:ext uri="{FF2B5EF4-FFF2-40B4-BE49-F238E27FC236}">
                <a16:creationId xmlns:a16="http://schemas.microsoft.com/office/drawing/2014/main" id="{1386A9CE-CD28-A8F0-B4E2-161E07E98CF0}"/>
              </a:ext>
            </a:extLst>
          </p:cNvPr>
          <p:cNvPicPr>
            <a:picLocks noChangeAspect="1"/>
          </p:cNvPicPr>
          <p:nvPr userDrawn="1"/>
        </p:nvPicPr>
        <p:blipFill>
          <a:blip r:embed="rId5"/>
          <a:stretch>
            <a:fillRect/>
          </a:stretch>
        </p:blipFill>
        <p:spPr>
          <a:xfrm>
            <a:off x="8449973" y="1669390"/>
            <a:ext cx="594571" cy="719744"/>
          </a:xfrm>
          <a:prstGeom prst="rect">
            <a:avLst/>
          </a:prstGeom>
        </p:spPr>
      </p:pic>
      <p:pic>
        <p:nvPicPr>
          <p:cNvPr id="24" name="Picture 23">
            <a:extLst>
              <a:ext uri="{FF2B5EF4-FFF2-40B4-BE49-F238E27FC236}">
                <a16:creationId xmlns:a16="http://schemas.microsoft.com/office/drawing/2014/main" id="{1F6B71B7-8065-02A9-B88D-C79282B6E3D9}"/>
              </a:ext>
            </a:extLst>
          </p:cNvPr>
          <p:cNvPicPr>
            <a:picLocks noChangeAspect="1"/>
          </p:cNvPicPr>
          <p:nvPr userDrawn="1"/>
        </p:nvPicPr>
        <p:blipFill>
          <a:blip r:embed="rId6"/>
          <a:stretch>
            <a:fillRect/>
          </a:stretch>
        </p:blipFill>
        <p:spPr>
          <a:xfrm>
            <a:off x="5581229" y="1614993"/>
            <a:ext cx="879660" cy="762372"/>
          </a:xfrm>
          <a:prstGeom prst="rect">
            <a:avLst/>
          </a:prstGeom>
        </p:spPr>
      </p:pic>
      <p:sp>
        <p:nvSpPr>
          <p:cNvPr id="25" name="Rounded Rectangle 4">
            <a:extLst>
              <a:ext uri="{FF2B5EF4-FFF2-40B4-BE49-F238E27FC236}">
                <a16:creationId xmlns:a16="http://schemas.microsoft.com/office/drawing/2014/main" id="{7392BC83-B90A-5FF8-54D6-88D85095984C}"/>
              </a:ext>
            </a:extLst>
          </p:cNvPr>
          <p:cNvSpPr txBox="1"/>
          <p:nvPr userDrawn="1"/>
        </p:nvSpPr>
        <p:spPr>
          <a:xfrm>
            <a:off x="320949" y="3277788"/>
            <a:ext cx="2204700" cy="1274561"/>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t" anchorCtr="0">
            <a:noAutofit/>
          </a:bodyPr>
          <a:lstStyle/>
          <a:p>
            <a:pPr marL="0" lvl="1" defTabSz="777875">
              <a:spcBef>
                <a:spcPct val="0"/>
              </a:spcBef>
            </a:pPr>
            <a:r>
              <a:rPr lang="en-US" sz="1250">
                <a:solidFill>
                  <a:srgbClr val="4D4D4C"/>
                </a:solidFill>
                <a:latin typeface="Libre Franklin" pitchFamily="2" charset="77"/>
              </a:rPr>
              <a:t>Teacher signs up for BRI materials through:</a:t>
            </a:r>
          </a:p>
          <a:p>
            <a:pPr marL="171450" lvl="1" indent="-171450" defTabSz="777875">
              <a:spcBef>
                <a:spcPct val="0"/>
              </a:spcBef>
              <a:buFont typeface="Arial" panose="020B0604020202020204" pitchFamily="34" charset="0"/>
              <a:buChar char="•"/>
            </a:pPr>
            <a:r>
              <a:rPr lang="en-US" sz="1250">
                <a:solidFill>
                  <a:srgbClr val="4D4D4C"/>
                </a:solidFill>
                <a:latin typeface="Libre Franklin" pitchFamily="2" charset="77"/>
              </a:rPr>
              <a:t>BRI’s website</a:t>
            </a:r>
          </a:p>
          <a:p>
            <a:pPr marL="171450" lvl="1" indent="-171450" defTabSz="777875">
              <a:spcBef>
                <a:spcPct val="0"/>
              </a:spcBef>
              <a:buFont typeface="Arial" panose="020B0604020202020204" pitchFamily="34" charset="0"/>
              <a:buChar char="•"/>
            </a:pPr>
            <a:r>
              <a:rPr lang="en-US" sz="1250">
                <a:solidFill>
                  <a:srgbClr val="4D4D4C"/>
                </a:solidFill>
                <a:latin typeface="Libre Franklin" pitchFamily="2" charset="77"/>
              </a:rPr>
              <a:t>Meeting at a conference</a:t>
            </a:r>
          </a:p>
          <a:p>
            <a:pPr marL="171450" lvl="1" indent="-171450" defTabSz="777875">
              <a:spcBef>
                <a:spcPct val="0"/>
              </a:spcBef>
              <a:buFont typeface="Arial" panose="020B0604020202020204" pitchFamily="34" charset="0"/>
              <a:buChar char="•"/>
            </a:pPr>
            <a:r>
              <a:rPr lang="en-US" sz="1250">
                <a:solidFill>
                  <a:srgbClr val="4D4D4C"/>
                </a:solidFill>
                <a:latin typeface="Libre Franklin" pitchFamily="2" charset="77"/>
              </a:rPr>
              <a:t>Partner data share</a:t>
            </a:r>
          </a:p>
          <a:p>
            <a:pPr marL="171450" lvl="1" indent="-171450" defTabSz="777875">
              <a:spcBef>
                <a:spcPct val="0"/>
              </a:spcBef>
              <a:buFont typeface="Arial" panose="020B0604020202020204" pitchFamily="34" charset="0"/>
              <a:buChar char="•"/>
            </a:pPr>
            <a:r>
              <a:rPr lang="en-US" sz="1250">
                <a:solidFill>
                  <a:srgbClr val="4D4D4C"/>
                </a:solidFill>
                <a:latin typeface="Libre Franklin" pitchFamily="2" charset="77"/>
              </a:rPr>
              <a:t>Following on social media</a:t>
            </a:r>
          </a:p>
        </p:txBody>
      </p:sp>
      <p:sp>
        <p:nvSpPr>
          <p:cNvPr id="26" name="Rounded Rectangle 4">
            <a:extLst>
              <a:ext uri="{FF2B5EF4-FFF2-40B4-BE49-F238E27FC236}">
                <a16:creationId xmlns:a16="http://schemas.microsoft.com/office/drawing/2014/main" id="{D3F78D46-7A25-1FD1-EA9F-ECF507A768F0}"/>
              </a:ext>
            </a:extLst>
          </p:cNvPr>
          <p:cNvSpPr txBox="1"/>
          <p:nvPr userDrawn="1"/>
        </p:nvSpPr>
        <p:spPr>
          <a:xfrm>
            <a:off x="2651439" y="2813964"/>
            <a:ext cx="1921526" cy="608508"/>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t" anchorCtr="0">
            <a:noAutofit/>
          </a:bodyPr>
          <a:lstStyle/>
          <a:p>
            <a:pPr marL="0" lvl="1" algn="ctr" defTabSz="777875">
              <a:lnSpc>
                <a:spcPts val="2520"/>
              </a:lnSpc>
              <a:spcBef>
                <a:spcPct val="0"/>
              </a:spcBef>
            </a:pPr>
            <a:r>
              <a:rPr lang="en-US" sz="1400" i="1">
                <a:solidFill>
                  <a:srgbClr val="4D4D4C"/>
                </a:solidFill>
                <a:latin typeface="Libre Baskerville" panose="02000000000000000000" pitchFamily="2" charset="0"/>
              </a:rPr>
              <a:t>Digital Participant</a:t>
            </a:r>
          </a:p>
        </p:txBody>
      </p:sp>
      <p:sp>
        <p:nvSpPr>
          <p:cNvPr id="27" name="Rounded Rectangle 4">
            <a:extLst>
              <a:ext uri="{FF2B5EF4-FFF2-40B4-BE49-F238E27FC236}">
                <a16:creationId xmlns:a16="http://schemas.microsoft.com/office/drawing/2014/main" id="{D15FDA37-2716-4CE5-FA5D-E5CDEE930CC6}"/>
              </a:ext>
            </a:extLst>
          </p:cNvPr>
          <p:cNvSpPr txBox="1"/>
          <p:nvPr userDrawn="1"/>
        </p:nvSpPr>
        <p:spPr>
          <a:xfrm>
            <a:off x="4929995" y="2861202"/>
            <a:ext cx="2171342" cy="490772"/>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t" anchorCtr="0">
            <a:noAutofit/>
          </a:bodyPr>
          <a:lstStyle/>
          <a:p>
            <a:pPr marL="0" lvl="1" algn="ctr" defTabSz="777875"/>
            <a:r>
              <a:rPr lang="en-US" sz="1400" i="1">
                <a:solidFill>
                  <a:srgbClr val="4D4D4C"/>
                </a:solidFill>
                <a:latin typeface="Libre Baskerville" panose="02000000000000000000" pitchFamily="2" charset="0"/>
              </a:rPr>
              <a:t>In-person Participant</a:t>
            </a:r>
          </a:p>
        </p:txBody>
      </p:sp>
      <p:sp>
        <p:nvSpPr>
          <p:cNvPr id="28" name="Rounded Rectangle 4">
            <a:extLst>
              <a:ext uri="{FF2B5EF4-FFF2-40B4-BE49-F238E27FC236}">
                <a16:creationId xmlns:a16="http://schemas.microsoft.com/office/drawing/2014/main" id="{9792FA07-D063-518E-4F2D-4812148177BD}"/>
              </a:ext>
            </a:extLst>
          </p:cNvPr>
          <p:cNvSpPr txBox="1"/>
          <p:nvPr userDrawn="1"/>
        </p:nvSpPr>
        <p:spPr>
          <a:xfrm>
            <a:off x="7704761" y="2873477"/>
            <a:ext cx="2171342" cy="490772"/>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t" anchorCtr="0">
            <a:noAutofit/>
          </a:bodyPr>
          <a:lstStyle/>
          <a:p>
            <a:pPr marL="0" lvl="1" algn="ctr" defTabSz="777875"/>
            <a:r>
              <a:rPr lang="en-US" sz="1400" i="1">
                <a:solidFill>
                  <a:srgbClr val="4D4D4C"/>
                </a:solidFill>
                <a:latin typeface="Libre Baskerville" panose="02000000000000000000" pitchFamily="2" charset="0"/>
              </a:rPr>
              <a:t>Mentor &amp; Co-Creator</a:t>
            </a:r>
          </a:p>
        </p:txBody>
      </p:sp>
      <p:sp>
        <p:nvSpPr>
          <p:cNvPr id="29" name="Rectangle 28">
            <a:extLst>
              <a:ext uri="{FF2B5EF4-FFF2-40B4-BE49-F238E27FC236}">
                <a16:creationId xmlns:a16="http://schemas.microsoft.com/office/drawing/2014/main" id="{F6B5E4AC-4168-C2BA-D442-451FB8519DAD}"/>
              </a:ext>
            </a:extLst>
          </p:cNvPr>
          <p:cNvSpPr/>
          <p:nvPr userDrawn="1"/>
        </p:nvSpPr>
        <p:spPr>
          <a:xfrm>
            <a:off x="7174576" y="5082207"/>
            <a:ext cx="3001385" cy="609603"/>
          </a:xfrm>
          <a:prstGeom prst="rect">
            <a:avLst/>
          </a:prstGeom>
          <a:solidFill>
            <a:schemeClr val="tx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b="1">
              <a:latin typeface="Libre Franklin" pitchFamily="2" charset="77"/>
            </a:endParaRPr>
          </a:p>
        </p:txBody>
      </p:sp>
      <p:sp>
        <p:nvSpPr>
          <p:cNvPr id="30" name="Freeform 29">
            <a:extLst>
              <a:ext uri="{FF2B5EF4-FFF2-40B4-BE49-F238E27FC236}">
                <a16:creationId xmlns:a16="http://schemas.microsoft.com/office/drawing/2014/main" id="{E14DAD78-03E5-6892-B583-11D37A99C5CF}"/>
              </a:ext>
            </a:extLst>
          </p:cNvPr>
          <p:cNvSpPr/>
          <p:nvPr userDrawn="1"/>
        </p:nvSpPr>
        <p:spPr>
          <a:xfrm rot="5400000">
            <a:off x="5735688" y="4019441"/>
            <a:ext cx="609603" cy="2735141"/>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tx2">
              <a:lumMod val="60000"/>
              <a:lumOff val="40000"/>
            </a:schemeClr>
          </a:solidFill>
          <a:ln w="381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wrap="none" rtlCol="0" anchor="ctr">
            <a:noAutofit/>
          </a:bodyPr>
          <a:lstStyle/>
          <a:p>
            <a:pPr algn="ctr"/>
            <a:endParaRPr lang="en-US" sz="2400" b="1">
              <a:latin typeface="Libre Franklin" pitchFamily="2" charset="77"/>
            </a:endParaRPr>
          </a:p>
        </p:txBody>
      </p:sp>
      <p:sp>
        <p:nvSpPr>
          <p:cNvPr id="31" name="Freeform 30">
            <a:extLst>
              <a:ext uri="{FF2B5EF4-FFF2-40B4-BE49-F238E27FC236}">
                <a16:creationId xmlns:a16="http://schemas.microsoft.com/office/drawing/2014/main" id="{D0AF2CF3-E993-C6F7-462F-0369B7EBB7C1}"/>
              </a:ext>
            </a:extLst>
          </p:cNvPr>
          <p:cNvSpPr/>
          <p:nvPr userDrawn="1"/>
        </p:nvSpPr>
        <p:spPr>
          <a:xfrm rot="5400000">
            <a:off x="3352855" y="4176551"/>
            <a:ext cx="609686" cy="2422080"/>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tx2">
              <a:lumMod val="40000"/>
              <a:lumOff val="60000"/>
            </a:schemeClr>
          </a:solidFill>
          <a:ln w="38100">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wrap="none" rtlCol="0" anchor="ctr">
            <a:noAutofit/>
          </a:bodyPr>
          <a:lstStyle/>
          <a:p>
            <a:pPr algn="ctr"/>
            <a:endParaRPr lang="en-US" sz="2400" b="1">
              <a:latin typeface="Libre Franklin" pitchFamily="2" charset="77"/>
            </a:endParaRPr>
          </a:p>
        </p:txBody>
      </p:sp>
      <p:sp>
        <p:nvSpPr>
          <p:cNvPr id="32" name="Freeform 31">
            <a:extLst>
              <a:ext uri="{FF2B5EF4-FFF2-40B4-BE49-F238E27FC236}">
                <a16:creationId xmlns:a16="http://schemas.microsoft.com/office/drawing/2014/main" id="{90B5BEBB-2476-A19C-69FF-0FB2FD287887}"/>
              </a:ext>
            </a:extLst>
          </p:cNvPr>
          <p:cNvSpPr/>
          <p:nvPr userDrawn="1"/>
        </p:nvSpPr>
        <p:spPr>
          <a:xfrm rot="5400000">
            <a:off x="1151966" y="4205515"/>
            <a:ext cx="609601" cy="2363010"/>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tx2">
              <a:lumMod val="20000"/>
              <a:lumOff val="80000"/>
            </a:schemeClr>
          </a:solidFill>
          <a:ln w="3810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wrap="none" rtlCol="0" anchor="ctr">
            <a:noAutofit/>
          </a:bodyPr>
          <a:lstStyle/>
          <a:p>
            <a:pPr algn="ctr"/>
            <a:endParaRPr lang="en-US" sz="2400" b="1">
              <a:solidFill>
                <a:schemeClr val="tx2"/>
              </a:solidFill>
              <a:latin typeface="Libre Franklin" pitchFamily="2" charset="77"/>
            </a:endParaRPr>
          </a:p>
        </p:txBody>
      </p:sp>
      <p:grpSp>
        <p:nvGrpSpPr>
          <p:cNvPr id="82" name="Group 81">
            <a:extLst>
              <a:ext uri="{FF2B5EF4-FFF2-40B4-BE49-F238E27FC236}">
                <a16:creationId xmlns:a16="http://schemas.microsoft.com/office/drawing/2014/main" id="{5A8FBEB4-9E1B-34E6-A1AE-421E62D3CB80}"/>
              </a:ext>
            </a:extLst>
          </p:cNvPr>
          <p:cNvGrpSpPr/>
          <p:nvPr userDrawn="1"/>
        </p:nvGrpSpPr>
        <p:grpSpPr>
          <a:xfrm>
            <a:off x="10369058" y="3531525"/>
            <a:ext cx="1417393" cy="1411439"/>
            <a:chOff x="10369058" y="3531525"/>
            <a:chExt cx="1417393" cy="1411439"/>
          </a:xfrm>
        </p:grpSpPr>
        <p:pic>
          <p:nvPicPr>
            <p:cNvPr id="33" name="Picture 32">
              <a:extLst>
                <a:ext uri="{FF2B5EF4-FFF2-40B4-BE49-F238E27FC236}">
                  <a16:creationId xmlns:a16="http://schemas.microsoft.com/office/drawing/2014/main" id="{DA7FE199-394B-8B3B-F6A9-F0E91528F849}"/>
                </a:ext>
              </a:extLst>
            </p:cNvPr>
            <p:cNvPicPr>
              <a:picLocks noChangeAspect="1"/>
            </p:cNvPicPr>
            <p:nvPr userDrawn="1"/>
          </p:nvPicPr>
          <p:blipFill>
            <a:blip r:embed="rId3"/>
            <a:stretch>
              <a:fillRect/>
            </a:stretch>
          </p:blipFill>
          <p:spPr>
            <a:xfrm>
              <a:off x="11203991" y="4453862"/>
              <a:ext cx="582460" cy="457200"/>
            </a:xfrm>
            <a:prstGeom prst="rect">
              <a:avLst/>
            </a:prstGeom>
          </p:spPr>
        </p:pic>
        <p:pic>
          <p:nvPicPr>
            <p:cNvPr id="34" name="Picture 33">
              <a:extLst>
                <a:ext uri="{FF2B5EF4-FFF2-40B4-BE49-F238E27FC236}">
                  <a16:creationId xmlns:a16="http://schemas.microsoft.com/office/drawing/2014/main" id="{CA9D7253-B43C-603F-C334-269A4E29E49F}"/>
                </a:ext>
              </a:extLst>
            </p:cNvPr>
            <p:cNvPicPr>
              <a:picLocks noChangeAspect="1"/>
            </p:cNvPicPr>
            <p:nvPr userDrawn="1"/>
          </p:nvPicPr>
          <p:blipFill>
            <a:blip r:embed="rId4"/>
            <a:stretch>
              <a:fillRect/>
            </a:stretch>
          </p:blipFill>
          <p:spPr>
            <a:xfrm>
              <a:off x="10369058" y="4485764"/>
              <a:ext cx="474133" cy="457200"/>
            </a:xfrm>
            <a:prstGeom prst="rect">
              <a:avLst/>
            </a:prstGeom>
          </p:spPr>
        </p:pic>
        <p:pic>
          <p:nvPicPr>
            <p:cNvPr id="35" name="Picture 34">
              <a:extLst>
                <a:ext uri="{FF2B5EF4-FFF2-40B4-BE49-F238E27FC236}">
                  <a16:creationId xmlns:a16="http://schemas.microsoft.com/office/drawing/2014/main" id="{CCA789E4-64E1-E2E3-BA93-2FC43739BE11}"/>
                </a:ext>
              </a:extLst>
            </p:cNvPr>
            <p:cNvPicPr>
              <a:picLocks noChangeAspect="1"/>
            </p:cNvPicPr>
            <p:nvPr userDrawn="1"/>
          </p:nvPicPr>
          <p:blipFill>
            <a:blip r:embed="rId5"/>
            <a:stretch>
              <a:fillRect/>
            </a:stretch>
          </p:blipFill>
          <p:spPr>
            <a:xfrm>
              <a:off x="10493383" y="3550509"/>
              <a:ext cx="377687" cy="457200"/>
            </a:xfrm>
            <a:prstGeom prst="rect">
              <a:avLst/>
            </a:prstGeom>
          </p:spPr>
        </p:pic>
        <p:pic>
          <p:nvPicPr>
            <p:cNvPr id="66" name="Picture 65">
              <a:extLst>
                <a:ext uri="{FF2B5EF4-FFF2-40B4-BE49-F238E27FC236}">
                  <a16:creationId xmlns:a16="http://schemas.microsoft.com/office/drawing/2014/main" id="{0C2AD301-E9A9-A732-C277-083B05129D0D}"/>
                </a:ext>
              </a:extLst>
            </p:cNvPr>
            <p:cNvPicPr>
              <a:picLocks noChangeAspect="1"/>
            </p:cNvPicPr>
            <p:nvPr userDrawn="1"/>
          </p:nvPicPr>
          <p:blipFill>
            <a:blip r:embed="rId6"/>
            <a:stretch>
              <a:fillRect/>
            </a:stretch>
          </p:blipFill>
          <p:spPr>
            <a:xfrm>
              <a:off x="11226322" y="3531525"/>
              <a:ext cx="527538" cy="457200"/>
            </a:xfrm>
            <a:prstGeom prst="rect">
              <a:avLst/>
            </a:prstGeom>
          </p:spPr>
        </p:pic>
        <p:sp>
          <p:nvSpPr>
            <p:cNvPr id="68" name="TextBox 67">
              <a:extLst>
                <a:ext uri="{FF2B5EF4-FFF2-40B4-BE49-F238E27FC236}">
                  <a16:creationId xmlns:a16="http://schemas.microsoft.com/office/drawing/2014/main" id="{CA3C4A5B-3E18-C83A-B6FF-1170802D5032}"/>
                </a:ext>
              </a:extLst>
            </p:cNvPr>
            <p:cNvSpPr txBox="1"/>
            <p:nvPr userDrawn="1"/>
          </p:nvSpPr>
          <p:spPr>
            <a:xfrm>
              <a:off x="10791813" y="3802066"/>
              <a:ext cx="508218" cy="923330"/>
            </a:xfrm>
            <a:prstGeom prst="rect">
              <a:avLst/>
            </a:prstGeom>
            <a:noFill/>
          </p:spPr>
          <p:txBody>
            <a:bodyPr wrap="square" rtlCol="0">
              <a:spAutoFit/>
            </a:bodyPr>
            <a:lstStyle/>
            <a:p>
              <a:pPr algn="ctr"/>
              <a:r>
                <a:rPr lang="en-US" sz="5400" b="1">
                  <a:solidFill>
                    <a:schemeClr val="accent2"/>
                  </a:solidFill>
                  <a:latin typeface="Libre Franklin" pitchFamily="2" charset="77"/>
                </a:rPr>
                <a:t>+</a:t>
              </a:r>
            </a:p>
          </p:txBody>
        </p:sp>
      </p:grpSp>
      <p:sp>
        <p:nvSpPr>
          <p:cNvPr id="69" name="TextBox 68">
            <a:extLst>
              <a:ext uri="{FF2B5EF4-FFF2-40B4-BE49-F238E27FC236}">
                <a16:creationId xmlns:a16="http://schemas.microsoft.com/office/drawing/2014/main" id="{61093A4E-6CAE-6092-5EA0-AD480109B33D}"/>
              </a:ext>
            </a:extLst>
          </p:cNvPr>
          <p:cNvSpPr txBox="1"/>
          <p:nvPr userDrawn="1"/>
        </p:nvSpPr>
        <p:spPr>
          <a:xfrm>
            <a:off x="10163328" y="2510319"/>
            <a:ext cx="1776690" cy="338554"/>
          </a:xfrm>
          <a:prstGeom prst="rect">
            <a:avLst/>
          </a:prstGeom>
          <a:noFill/>
        </p:spPr>
        <p:txBody>
          <a:bodyPr wrap="square" rtlCol="0">
            <a:spAutoFit/>
          </a:bodyPr>
          <a:lstStyle/>
          <a:p>
            <a:pPr algn="ctr"/>
            <a:r>
              <a:rPr lang="en-US" sz="1600" b="1">
                <a:solidFill>
                  <a:schemeClr val="bg1"/>
                </a:solidFill>
                <a:latin typeface="Libre Franklin" pitchFamily="2" charset="77"/>
              </a:rPr>
              <a:t>Total as of</a:t>
            </a:r>
          </a:p>
        </p:txBody>
      </p:sp>
      <p:sp>
        <p:nvSpPr>
          <p:cNvPr id="70" name="Rectangle 69">
            <a:extLst>
              <a:ext uri="{FF2B5EF4-FFF2-40B4-BE49-F238E27FC236}">
                <a16:creationId xmlns:a16="http://schemas.microsoft.com/office/drawing/2014/main" id="{4C63D47A-A319-7992-FCC8-D159E3011ACE}"/>
              </a:ext>
            </a:extLst>
          </p:cNvPr>
          <p:cNvSpPr/>
          <p:nvPr userDrawn="1"/>
        </p:nvSpPr>
        <p:spPr>
          <a:xfrm>
            <a:off x="10175960" y="5082207"/>
            <a:ext cx="1754052" cy="609603"/>
          </a:xfrm>
          <a:prstGeom prst="rect">
            <a:avLst/>
          </a:prstGeom>
          <a:solidFill>
            <a:schemeClr val="accent2"/>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b="1">
              <a:solidFill>
                <a:schemeClr val="bg1"/>
              </a:solidFill>
              <a:latin typeface="Libre Franklin" pitchFamily="2" charset="77"/>
            </a:endParaRPr>
          </a:p>
        </p:txBody>
      </p:sp>
      <p:sp>
        <p:nvSpPr>
          <p:cNvPr id="71" name="Text Placeholder 6">
            <a:extLst>
              <a:ext uri="{FF2B5EF4-FFF2-40B4-BE49-F238E27FC236}">
                <a16:creationId xmlns:a16="http://schemas.microsoft.com/office/drawing/2014/main" id="{D3A648C3-1B40-3E7B-1597-0112359F905E}"/>
              </a:ext>
            </a:extLst>
          </p:cNvPr>
          <p:cNvSpPr>
            <a:spLocks noGrp="1"/>
          </p:cNvSpPr>
          <p:nvPr>
            <p:ph type="body" sz="quarter" idx="16"/>
          </p:nvPr>
        </p:nvSpPr>
        <p:spPr>
          <a:xfrm>
            <a:off x="344484" y="5138865"/>
            <a:ext cx="2031515" cy="496286"/>
          </a:xfrm>
        </p:spPr>
        <p:txBody>
          <a:bodyPr anchor="ctr">
            <a:noAutofit/>
          </a:bodyPr>
          <a:lstStyle>
            <a:lvl1pPr marL="0" indent="0" algn="ctr">
              <a:buNone/>
              <a:defRPr sz="2000" b="1">
                <a:solidFill>
                  <a:schemeClr val="bg2"/>
                </a:solidFill>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72" name="Text Placeholder 6">
            <a:extLst>
              <a:ext uri="{FF2B5EF4-FFF2-40B4-BE49-F238E27FC236}">
                <a16:creationId xmlns:a16="http://schemas.microsoft.com/office/drawing/2014/main" id="{D5514EBE-0550-D03C-0BA4-2A6433152D68}"/>
              </a:ext>
            </a:extLst>
          </p:cNvPr>
          <p:cNvSpPr>
            <a:spLocks noGrp="1"/>
          </p:cNvSpPr>
          <p:nvPr>
            <p:ph type="body" sz="quarter" idx="17"/>
          </p:nvPr>
        </p:nvSpPr>
        <p:spPr>
          <a:xfrm>
            <a:off x="2715992" y="5125522"/>
            <a:ext cx="2031515" cy="496286"/>
          </a:xfrm>
        </p:spPr>
        <p:txBody>
          <a:bodyPr anchor="ctr">
            <a:noAutofit/>
          </a:bodyPr>
          <a:lstStyle>
            <a:lvl1pPr marL="0" indent="0" algn="ctr">
              <a:buNone/>
              <a:defRPr sz="2000" b="1">
                <a:solidFill>
                  <a:schemeClr val="bg2"/>
                </a:solidFill>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74" name="Text Placeholder 6">
            <a:extLst>
              <a:ext uri="{FF2B5EF4-FFF2-40B4-BE49-F238E27FC236}">
                <a16:creationId xmlns:a16="http://schemas.microsoft.com/office/drawing/2014/main" id="{586DB53E-F3F6-C534-56A1-A2875370A06F}"/>
              </a:ext>
            </a:extLst>
          </p:cNvPr>
          <p:cNvSpPr>
            <a:spLocks noGrp="1"/>
          </p:cNvSpPr>
          <p:nvPr>
            <p:ph type="body" sz="quarter" idx="18"/>
          </p:nvPr>
        </p:nvSpPr>
        <p:spPr>
          <a:xfrm>
            <a:off x="5005097" y="5125522"/>
            <a:ext cx="2031515" cy="496286"/>
          </a:xfrm>
        </p:spPr>
        <p:txBody>
          <a:bodyPr anchor="ctr">
            <a:noAutofit/>
          </a:bodyPr>
          <a:lstStyle>
            <a:lvl1pPr marL="0" indent="0" algn="ctr">
              <a:buNone/>
              <a:defRPr sz="2000" b="1">
                <a:solidFill>
                  <a:schemeClr val="bg2"/>
                </a:solidFill>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76" name="Text Placeholder 6">
            <a:extLst>
              <a:ext uri="{FF2B5EF4-FFF2-40B4-BE49-F238E27FC236}">
                <a16:creationId xmlns:a16="http://schemas.microsoft.com/office/drawing/2014/main" id="{FE24E3B6-B689-453C-B22D-FE23D303BF2A}"/>
              </a:ext>
            </a:extLst>
          </p:cNvPr>
          <p:cNvSpPr>
            <a:spLocks noGrp="1"/>
          </p:cNvSpPr>
          <p:nvPr>
            <p:ph type="body" sz="quarter" idx="19"/>
          </p:nvPr>
        </p:nvSpPr>
        <p:spPr>
          <a:xfrm>
            <a:off x="7704761" y="5138865"/>
            <a:ext cx="2031515" cy="496286"/>
          </a:xfrm>
        </p:spPr>
        <p:txBody>
          <a:bodyPr anchor="ctr">
            <a:noAutofit/>
          </a:bodyPr>
          <a:lstStyle>
            <a:lvl1pPr marL="0" indent="0" algn="ctr">
              <a:buNone/>
              <a:defRPr sz="2000" b="1">
                <a:solidFill>
                  <a:schemeClr val="bg2"/>
                </a:solidFill>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77" name="Text Placeholder 6">
            <a:extLst>
              <a:ext uri="{FF2B5EF4-FFF2-40B4-BE49-F238E27FC236}">
                <a16:creationId xmlns:a16="http://schemas.microsoft.com/office/drawing/2014/main" id="{37F63342-ABED-7C51-C79B-2BD2F62C61FE}"/>
              </a:ext>
            </a:extLst>
          </p:cNvPr>
          <p:cNvSpPr>
            <a:spLocks noGrp="1"/>
          </p:cNvSpPr>
          <p:nvPr>
            <p:ph type="body" sz="quarter" idx="20"/>
          </p:nvPr>
        </p:nvSpPr>
        <p:spPr>
          <a:xfrm>
            <a:off x="10220839" y="5145434"/>
            <a:ext cx="1649042" cy="496286"/>
          </a:xfrm>
        </p:spPr>
        <p:txBody>
          <a:bodyPr anchor="ctr">
            <a:noAutofit/>
          </a:bodyPr>
          <a:lstStyle>
            <a:lvl1pPr marL="0" indent="0" algn="ctr">
              <a:buNone/>
              <a:defRPr sz="2000" b="1">
                <a:solidFill>
                  <a:schemeClr val="bg2"/>
                </a:solidFill>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79" name="Text Placeholder 6">
            <a:extLst>
              <a:ext uri="{FF2B5EF4-FFF2-40B4-BE49-F238E27FC236}">
                <a16:creationId xmlns:a16="http://schemas.microsoft.com/office/drawing/2014/main" id="{7160CCFF-CEB7-EC6B-75A9-86A251E099C4}"/>
              </a:ext>
            </a:extLst>
          </p:cNvPr>
          <p:cNvSpPr>
            <a:spLocks noGrp="1"/>
          </p:cNvSpPr>
          <p:nvPr>
            <p:ph type="body" sz="quarter" idx="21"/>
          </p:nvPr>
        </p:nvSpPr>
        <p:spPr>
          <a:xfrm>
            <a:off x="10348208" y="2878888"/>
            <a:ext cx="1455565" cy="313932"/>
          </a:xfrm>
          <a:noFill/>
        </p:spPr>
        <p:txBody>
          <a:bodyPr wrap="square" rtlCol="0">
            <a:spAutoFit/>
          </a:bodyPr>
          <a:lstStyle>
            <a:lvl1pPr marL="0" indent="0">
              <a:buNone/>
              <a:defRPr lang="en-US" sz="1600" b="1" dirty="0">
                <a:solidFill>
                  <a:schemeClr val="bg1"/>
                </a:solidFill>
              </a:defRPr>
            </a:lvl1pPr>
          </a:lstStyle>
          <a:p>
            <a:pPr marL="0" lvl="0" algn="ctr"/>
            <a:endParaRPr lang="en-US"/>
          </a:p>
        </p:txBody>
      </p:sp>
    </p:spTree>
    <p:extLst>
      <p:ext uri="{BB962C8B-B14F-4D97-AF65-F5344CB8AC3E}">
        <p14:creationId xmlns:p14="http://schemas.microsoft.com/office/powerpoint/2010/main" val="365562254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Funnel + Journey Levels">
    <p:spTree>
      <p:nvGrpSpPr>
        <p:cNvPr id="1" name=""/>
        <p:cNvGrpSpPr/>
        <p:nvPr/>
      </p:nvGrpSpPr>
      <p:grpSpPr>
        <a:xfrm>
          <a:off x="0" y="0"/>
          <a:ext cx="0" cy="0"/>
          <a:chOff x="0" y="0"/>
          <a:chExt cx="0" cy="0"/>
        </a:xfrm>
      </p:grpSpPr>
      <p:grpSp>
        <p:nvGrpSpPr>
          <p:cNvPr id="42" name="Group 41">
            <a:extLst>
              <a:ext uri="{FF2B5EF4-FFF2-40B4-BE49-F238E27FC236}">
                <a16:creationId xmlns:a16="http://schemas.microsoft.com/office/drawing/2014/main" id="{509B207C-8688-73E6-3EE0-3AE51614CAC4}"/>
              </a:ext>
            </a:extLst>
          </p:cNvPr>
          <p:cNvGrpSpPr/>
          <p:nvPr userDrawn="1"/>
        </p:nvGrpSpPr>
        <p:grpSpPr>
          <a:xfrm>
            <a:off x="337548" y="1772921"/>
            <a:ext cx="11459105" cy="4170683"/>
            <a:chOff x="337548" y="1772921"/>
            <a:chExt cx="11459105" cy="4170683"/>
          </a:xfrm>
        </p:grpSpPr>
        <p:grpSp>
          <p:nvGrpSpPr>
            <p:cNvPr id="38" name="Group 37">
              <a:extLst>
                <a:ext uri="{FF2B5EF4-FFF2-40B4-BE49-F238E27FC236}">
                  <a16:creationId xmlns:a16="http://schemas.microsoft.com/office/drawing/2014/main" id="{F804B395-4D6B-4528-EFFB-4F1F10F43A11}"/>
                </a:ext>
              </a:extLst>
            </p:cNvPr>
            <p:cNvGrpSpPr/>
            <p:nvPr userDrawn="1"/>
          </p:nvGrpSpPr>
          <p:grpSpPr>
            <a:xfrm>
              <a:off x="337548" y="1772921"/>
              <a:ext cx="1946636" cy="4170683"/>
              <a:chOff x="337548" y="1772921"/>
              <a:chExt cx="1946636" cy="4170683"/>
            </a:xfrm>
          </p:grpSpPr>
          <p:sp>
            <p:nvSpPr>
              <p:cNvPr id="14" name="Trapezoid 13">
                <a:extLst>
                  <a:ext uri="{FF2B5EF4-FFF2-40B4-BE49-F238E27FC236}">
                    <a16:creationId xmlns:a16="http://schemas.microsoft.com/office/drawing/2014/main" id="{BD403BAE-B7A6-58F5-AFE7-6C2C6F4A0FC5}"/>
                  </a:ext>
                </a:extLst>
              </p:cNvPr>
              <p:cNvSpPr/>
              <p:nvPr userDrawn="1"/>
            </p:nvSpPr>
            <p:spPr>
              <a:xfrm rot="5400000">
                <a:off x="-787673" y="2898142"/>
                <a:ext cx="4170683" cy="1920241"/>
              </a:xfrm>
              <a:prstGeom prst="trapezoid">
                <a:avLst>
                  <a:gd name="adj" fmla="val 27834"/>
                </a:avLst>
              </a:prstGeom>
              <a:gradFill>
                <a:gsLst>
                  <a:gs pos="0">
                    <a:schemeClr val="bg1"/>
                  </a:gs>
                  <a:gs pos="74000">
                    <a:schemeClr val="accent2">
                      <a:lumMod val="40000"/>
                      <a:lumOff val="60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ounded Rectangle 4">
                <a:extLst>
                  <a:ext uri="{FF2B5EF4-FFF2-40B4-BE49-F238E27FC236}">
                    <a16:creationId xmlns:a16="http://schemas.microsoft.com/office/drawing/2014/main" id="{C75E0C54-C675-6569-BB34-CBD9F48C065A}"/>
                  </a:ext>
                </a:extLst>
              </p:cNvPr>
              <p:cNvSpPr txBox="1"/>
              <p:nvPr userDrawn="1"/>
            </p:nvSpPr>
            <p:spPr>
              <a:xfrm>
                <a:off x="455384" y="3784915"/>
                <a:ext cx="1828800" cy="594360"/>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ctr" anchorCtr="0">
                <a:noAutofit/>
              </a:bodyPr>
              <a:lstStyle/>
              <a:p>
                <a:pPr marL="0" lvl="1" algn="ctr" defTabSz="777875">
                  <a:lnSpc>
                    <a:spcPct val="100000"/>
                  </a:lnSpc>
                  <a:spcBef>
                    <a:spcPct val="0"/>
                  </a:spcBef>
                </a:pPr>
                <a:r>
                  <a:rPr lang="en-US" sz="1400" i="1">
                    <a:solidFill>
                      <a:srgbClr val="4D4D4C"/>
                    </a:solidFill>
                    <a:latin typeface="Libre Baskerville" panose="02000000000000000000" pitchFamily="2" charset="0"/>
                  </a:rPr>
                  <a:t>Identified teachers not yet in our network</a:t>
                </a:r>
              </a:p>
            </p:txBody>
          </p:sp>
          <p:pic>
            <p:nvPicPr>
              <p:cNvPr id="57" name="Graphic 56" descr="Classroom outline">
                <a:extLst>
                  <a:ext uri="{FF2B5EF4-FFF2-40B4-BE49-F238E27FC236}">
                    <a16:creationId xmlns:a16="http://schemas.microsoft.com/office/drawing/2014/main" id="{E2D481B7-81B4-9323-9C01-6D7805544195}"/>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884277" y="2763762"/>
                <a:ext cx="914400" cy="914400"/>
              </a:xfrm>
              <a:prstGeom prst="rect">
                <a:avLst/>
              </a:prstGeom>
            </p:spPr>
          </p:pic>
        </p:grpSp>
        <p:grpSp>
          <p:nvGrpSpPr>
            <p:cNvPr id="40" name="Group 39">
              <a:extLst>
                <a:ext uri="{FF2B5EF4-FFF2-40B4-BE49-F238E27FC236}">
                  <a16:creationId xmlns:a16="http://schemas.microsoft.com/office/drawing/2014/main" id="{D6EE8B58-CB36-9264-58E6-0922AEAA5647}"/>
                </a:ext>
              </a:extLst>
            </p:cNvPr>
            <p:cNvGrpSpPr/>
            <p:nvPr userDrawn="1"/>
          </p:nvGrpSpPr>
          <p:grpSpPr>
            <a:xfrm>
              <a:off x="7840586" y="2320046"/>
              <a:ext cx="1920241" cy="3075517"/>
              <a:chOff x="6582438" y="1565117"/>
              <a:chExt cx="1920241" cy="3075517"/>
            </a:xfrm>
          </p:grpSpPr>
          <p:sp>
            <p:nvSpPr>
              <p:cNvPr id="9" name="Rectangle 8">
                <a:extLst>
                  <a:ext uri="{FF2B5EF4-FFF2-40B4-BE49-F238E27FC236}">
                    <a16:creationId xmlns:a16="http://schemas.microsoft.com/office/drawing/2014/main" id="{1D4083D1-E60D-AE98-75E3-4DF2CDF096D8}"/>
                  </a:ext>
                </a:extLst>
              </p:cNvPr>
              <p:cNvSpPr/>
              <p:nvPr userDrawn="1"/>
            </p:nvSpPr>
            <p:spPr>
              <a:xfrm>
                <a:off x="6582438" y="1565117"/>
                <a:ext cx="1920240" cy="2468880"/>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err="1"/>
                  <a:t>sameΩ</a:t>
                </a:r>
                <a:endParaRPr lang="en-US"/>
              </a:p>
            </p:txBody>
          </p:sp>
          <p:sp>
            <p:nvSpPr>
              <p:cNvPr id="29" name="Rectangle 28">
                <a:extLst>
                  <a:ext uri="{FF2B5EF4-FFF2-40B4-BE49-F238E27FC236}">
                    <a16:creationId xmlns:a16="http://schemas.microsoft.com/office/drawing/2014/main" id="{F6B5E4AC-4168-C2BA-D442-451FB8519DAD}"/>
                  </a:ext>
                </a:extLst>
              </p:cNvPr>
              <p:cNvSpPr/>
              <p:nvPr userDrawn="1"/>
            </p:nvSpPr>
            <p:spPr>
              <a:xfrm>
                <a:off x="6582439" y="4031030"/>
                <a:ext cx="1920240" cy="609604"/>
              </a:xfrm>
              <a:prstGeom prst="rect">
                <a:avLst/>
              </a:prstGeom>
              <a:solidFill>
                <a:schemeClr val="tx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b="1">
                  <a:latin typeface="Libre Franklin" pitchFamily="2" charset="77"/>
                </a:endParaRPr>
              </a:p>
            </p:txBody>
          </p:sp>
        </p:grpSp>
        <p:grpSp>
          <p:nvGrpSpPr>
            <p:cNvPr id="37" name="Group 36">
              <a:extLst>
                <a:ext uri="{FF2B5EF4-FFF2-40B4-BE49-F238E27FC236}">
                  <a16:creationId xmlns:a16="http://schemas.microsoft.com/office/drawing/2014/main" id="{10722521-A654-997A-71E5-333F1B970727}"/>
                </a:ext>
              </a:extLst>
            </p:cNvPr>
            <p:cNvGrpSpPr/>
            <p:nvPr userDrawn="1"/>
          </p:nvGrpSpPr>
          <p:grpSpPr>
            <a:xfrm>
              <a:off x="5977352" y="2321877"/>
              <a:ext cx="2011680" cy="3072971"/>
              <a:chOff x="5400465" y="1573001"/>
              <a:chExt cx="2011680" cy="3072971"/>
            </a:xfrm>
          </p:grpSpPr>
          <p:sp>
            <p:nvSpPr>
              <p:cNvPr id="10" name="Freeform 9">
                <a:extLst>
                  <a:ext uri="{FF2B5EF4-FFF2-40B4-BE49-F238E27FC236}">
                    <a16:creationId xmlns:a16="http://schemas.microsoft.com/office/drawing/2014/main" id="{F5A3BAAA-0E13-8795-3955-042B57274E2B}"/>
                  </a:ext>
                </a:extLst>
              </p:cNvPr>
              <p:cNvSpPr/>
              <p:nvPr userDrawn="1"/>
            </p:nvSpPr>
            <p:spPr>
              <a:xfrm rot="5400000">
                <a:off x="5171865" y="1801601"/>
                <a:ext cx="2468880" cy="2011680"/>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bg1"/>
              </a:solidFill>
              <a:ln w="381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E14DAD78-03E5-6892-B583-11D37A99C5CF}"/>
                  </a:ext>
                </a:extLst>
              </p:cNvPr>
              <p:cNvSpPr/>
              <p:nvPr userDrawn="1"/>
            </p:nvSpPr>
            <p:spPr>
              <a:xfrm rot="5400000">
                <a:off x="6028351" y="3408483"/>
                <a:ext cx="609603" cy="1865376"/>
              </a:xfrm>
              <a:prstGeom prst="rect">
                <a:avLst/>
              </a:prstGeom>
              <a:solidFill>
                <a:schemeClr val="tx2">
                  <a:lumMod val="60000"/>
                  <a:lumOff val="40000"/>
                </a:schemeClr>
              </a:solidFill>
              <a:ln w="381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wrap="none" rtlCol="0" anchor="ctr">
                <a:noAutofit/>
              </a:bodyPr>
              <a:lstStyle/>
              <a:p>
                <a:pPr algn="ctr"/>
                <a:endParaRPr lang="en-US" sz="2400" b="1">
                  <a:latin typeface="Libre Franklin" pitchFamily="2" charset="77"/>
                </a:endParaRPr>
              </a:p>
            </p:txBody>
          </p:sp>
        </p:grpSp>
        <p:grpSp>
          <p:nvGrpSpPr>
            <p:cNvPr id="39" name="Group 38">
              <a:extLst>
                <a:ext uri="{FF2B5EF4-FFF2-40B4-BE49-F238E27FC236}">
                  <a16:creationId xmlns:a16="http://schemas.microsoft.com/office/drawing/2014/main" id="{CBFDF92E-9DCF-B8C7-1031-28ACB17E3AB3}"/>
                </a:ext>
              </a:extLst>
            </p:cNvPr>
            <p:cNvGrpSpPr/>
            <p:nvPr userDrawn="1"/>
          </p:nvGrpSpPr>
          <p:grpSpPr>
            <a:xfrm>
              <a:off x="4114094" y="2321924"/>
              <a:ext cx="2012790" cy="3072924"/>
              <a:chOff x="2855946" y="1566995"/>
              <a:chExt cx="2012790" cy="3072924"/>
            </a:xfrm>
          </p:grpSpPr>
          <p:sp>
            <p:nvSpPr>
              <p:cNvPr id="11" name="Freeform 10">
                <a:extLst>
                  <a:ext uri="{FF2B5EF4-FFF2-40B4-BE49-F238E27FC236}">
                    <a16:creationId xmlns:a16="http://schemas.microsoft.com/office/drawing/2014/main" id="{64CEE9E5-2A9E-7614-1EF3-144DB2EFCB34}"/>
                  </a:ext>
                </a:extLst>
              </p:cNvPr>
              <p:cNvSpPr/>
              <p:nvPr userDrawn="1"/>
            </p:nvSpPr>
            <p:spPr>
              <a:xfrm rot="5400000">
                <a:off x="2628456" y="1795595"/>
                <a:ext cx="2468880" cy="2011680"/>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bg1"/>
              </a:solidFill>
              <a:ln w="38100">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D0AF2CF3-E993-C6F7-462F-0369B7EBB7C1}"/>
                  </a:ext>
                </a:extLst>
              </p:cNvPr>
              <p:cNvSpPr/>
              <p:nvPr userDrawn="1"/>
            </p:nvSpPr>
            <p:spPr>
              <a:xfrm rot="5400000">
                <a:off x="3483791" y="3402388"/>
                <a:ext cx="609686" cy="1865376"/>
              </a:xfrm>
              <a:prstGeom prst="rect">
                <a:avLst/>
              </a:prstGeom>
              <a:solidFill>
                <a:schemeClr val="tx2">
                  <a:lumMod val="40000"/>
                  <a:lumOff val="60000"/>
                </a:schemeClr>
              </a:solidFill>
              <a:ln w="38100">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wrap="none" rtlCol="0" anchor="ctr">
                <a:noAutofit/>
              </a:bodyPr>
              <a:lstStyle/>
              <a:p>
                <a:pPr algn="ctr"/>
                <a:endParaRPr lang="en-US" sz="2400" b="1">
                  <a:latin typeface="Libre Franklin" pitchFamily="2" charset="77"/>
                </a:endParaRPr>
              </a:p>
            </p:txBody>
          </p:sp>
        </p:grpSp>
        <p:grpSp>
          <p:nvGrpSpPr>
            <p:cNvPr id="7" name="Group 6">
              <a:extLst>
                <a:ext uri="{FF2B5EF4-FFF2-40B4-BE49-F238E27FC236}">
                  <a16:creationId xmlns:a16="http://schemas.microsoft.com/office/drawing/2014/main" id="{63E72832-B06E-DBF0-BFA0-E2A8C0CAA249}"/>
                </a:ext>
              </a:extLst>
            </p:cNvPr>
            <p:cNvGrpSpPr/>
            <p:nvPr userDrawn="1"/>
          </p:nvGrpSpPr>
          <p:grpSpPr>
            <a:xfrm>
              <a:off x="2256009" y="2320046"/>
              <a:ext cx="2013466" cy="3077761"/>
              <a:chOff x="628890" y="1573003"/>
              <a:chExt cx="2013466" cy="3069773"/>
            </a:xfrm>
          </p:grpSpPr>
          <p:sp>
            <p:nvSpPr>
              <p:cNvPr id="12" name="Freeform 11">
                <a:extLst>
                  <a:ext uri="{FF2B5EF4-FFF2-40B4-BE49-F238E27FC236}">
                    <a16:creationId xmlns:a16="http://schemas.microsoft.com/office/drawing/2014/main" id="{565E8F59-1362-B9E7-4DF7-65E27611B8F9}"/>
                  </a:ext>
                </a:extLst>
              </p:cNvPr>
              <p:cNvSpPr/>
              <p:nvPr userDrawn="1"/>
            </p:nvSpPr>
            <p:spPr>
              <a:xfrm rot="5400000">
                <a:off x="402076" y="1801603"/>
                <a:ext cx="2468880" cy="2011680"/>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bg1"/>
              </a:solidFill>
              <a:ln w="3810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90B5BEBB-2476-A19C-69FF-0FB2FD287887}"/>
                  </a:ext>
                </a:extLst>
              </p:cNvPr>
              <p:cNvSpPr/>
              <p:nvPr userDrawn="1"/>
            </p:nvSpPr>
            <p:spPr>
              <a:xfrm rot="5400000">
                <a:off x="1255694" y="3403324"/>
                <a:ext cx="612648" cy="1866255"/>
              </a:xfrm>
              <a:prstGeom prst="rect">
                <a:avLst/>
              </a:prstGeom>
              <a:solidFill>
                <a:schemeClr val="tx2">
                  <a:lumMod val="20000"/>
                  <a:lumOff val="80000"/>
                </a:schemeClr>
              </a:solidFill>
              <a:ln w="3810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wrap="none" rtlCol="0" anchor="ctr">
                <a:noAutofit/>
              </a:bodyPr>
              <a:lstStyle/>
              <a:p>
                <a:pPr algn="ctr"/>
                <a:endParaRPr lang="en-US" sz="2400" b="1">
                  <a:solidFill>
                    <a:schemeClr val="tx2"/>
                  </a:solidFill>
                  <a:latin typeface="Libre Franklin" pitchFamily="2" charset="77"/>
                </a:endParaRPr>
              </a:p>
            </p:txBody>
          </p:sp>
        </p:grpSp>
        <p:sp>
          <p:nvSpPr>
            <p:cNvPr id="16" name="Rounded Rectangle 4">
              <a:extLst>
                <a:ext uri="{FF2B5EF4-FFF2-40B4-BE49-F238E27FC236}">
                  <a16:creationId xmlns:a16="http://schemas.microsoft.com/office/drawing/2014/main" id="{AC78D8FF-D116-72E5-9299-1F244D547CBE}"/>
                </a:ext>
              </a:extLst>
            </p:cNvPr>
            <p:cNvSpPr txBox="1"/>
            <p:nvPr userDrawn="1"/>
          </p:nvSpPr>
          <p:spPr>
            <a:xfrm>
              <a:off x="2285294" y="4122084"/>
              <a:ext cx="1828800" cy="594360"/>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ctr" anchorCtr="0">
              <a:noAutofit/>
            </a:bodyPr>
            <a:lstStyle/>
            <a:p>
              <a:pPr marL="0" lvl="1" algn="ctr" defTabSz="777875">
                <a:lnSpc>
                  <a:spcPct val="100000"/>
                </a:lnSpc>
                <a:spcBef>
                  <a:spcPct val="0"/>
                </a:spcBef>
              </a:pPr>
              <a:r>
                <a:rPr lang="en-US" sz="1400" i="1">
                  <a:solidFill>
                    <a:srgbClr val="4D4D4C"/>
                  </a:solidFill>
                  <a:latin typeface="Libre Baskerville" panose="02000000000000000000" pitchFamily="2" charset="0"/>
                </a:rPr>
                <a:t>Digital </a:t>
              </a:r>
            </a:p>
            <a:p>
              <a:pPr marL="0" lvl="1" algn="ctr" defTabSz="777875">
                <a:lnSpc>
                  <a:spcPct val="100000"/>
                </a:lnSpc>
                <a:spcBef>
                  <a:spcPct val="0"/>
                </a:spcBef>
              </a:pPr>
              <a:r>
                <a:rPr lang="en-US" sz="1400" i="1">
                  <a:solidFill>
                    <a:srgbClr val="4D4D4C"/>
                  </a:solidFill>
                  <a:latin typeface="Libre Baskerville" panose="02000000000000000000" pitchFamily="2" charset="0"/>
                </a:rPr>
                <a:t>Consumer</a:t>
              </a:r>
            </a:p>
          </p:txBody>
        </p:sp>
        <p:sp>
          <p:nvSpPr>
            <p:cNvPr id="17" name="TextBox 16">
              <a:extLst>
                <a:ext uri="{FF2B5EF4-FFF2-40B4-BE49-F238E27FC236}">
                  <a16:creationId xmlns:a16="http://schemas.microsoft.com/office/drawing/2014/main" id="{BC031BF5-D34E-C770-7318-0327EA27C53E}"/>
                </a:ext>
              </a:extLst>
            </p:cNvPr>
            <p:cNvSpPr txBox="1"/>
            <p:nvPr userDrawn="1"/>
          </p:nvSpPr>
          <p:spPr>
            <a:xfrm>
              <a:off x="2259193" y="3625026"/>
              <a:ext cx="1828800" cy="523220"/>
            </a:xfrm>
            <a:prstGeom prst="rect">
              <a:avLst/>
            </a:prstGeom>
            <a:noFill/>
          </p:spPr>
          <p:txBody>
            <a:bodyPr wrap="square" rtlCol="0">
              <a:spAutoFit/>
            </a:bodyPr>
            <a:lstStyle/>
            <a:p>
              <a:pPr algn="ctr"/>
              <a:r>
                <a:rPr lang="en-US" sz="1200">
                  <a:solidFill>
                    <a:srgbClr val="FF8300"/>
                  </a:solidFill>
                  <a:latin typeface="Libre Franklin" pitchFamily="2" charset="77"/>
                </a:rPr>
                <a:t>Level 1: </a:t>
              </a:r>
              <a:r>
                <a:rPr lang="en-US" sz="1600" b="1" spc="300">
                  <a:solidFill>
                    <a:srgbClr val="FF8300"/>
                  </a:solidFill>
                  <a:latin typeface="Libre Franklin" pitchFamily="2" charset="77"/>
                </a:rPr>
                <a:t>ENGAGED</a:t>
              </a:r>
            </a:p>
          </p:txBody>
        </p:sp>
        <p:sp>
          <p:nvSpPr>
            <p:cNvPr id="18" name="TextBox 17">
              <a:extLst>
                <a:ext uri="{FF2B5EF4-FFF2-40B4-BE49-F238E27FC236}">
                  <a16:creationId xmlns:a16="http://schemas.microsoft.com/office/drawing/2014/main" id="{62402A50-30F8-CF86-E2DA-120F3FCD5E6A}"/>
                </a:ext>
              </a:extLst>
            </p:cNvPr>
            <p:cNvSpPr txBox="1"/>
            <p:nvPr userDrawn="1"/>
          </p:nvSpPr>
          <p:spPr>
            <a:xfrm>
              <a:off x="4157518" y="3625026"/>
              <a:ext cx="1828800" cy="523220"/>
            </a:xfrm>
            <a:prstGeom prst="rect">
              <a:avLst/>
            </a:prstGeom>
            <a:noFill/>
          </p:spPr>
          <p:txBody>
            <a:bodyPr wrap="square" rtlCol="0">
              <a:spAutoFit/>
            </a:bodyPr>
            <a:lstStyle/>
            <a:p>
              <a:pPr algn="ctr"/>
              <a:r>
                <a:rPr lang="en-US" sz="1200">
                  <a:solidFill>
                    <a:srgbClr val="FF8300"/>
                  </a:solidFill>
                  <a:latin typeface="Libre Franklin" pitchFamily="2" charset="77"/>
                </a:rPr>
                <a:t>Level 2: </a:t>
              </a:r>
              <a:r>
                <a:rPr lang="en-US" sz="1600" b="1" spc="300">
                  <a:solidFill>
                    <a:srgbClr val="FF8300"/>
                  </a:solidFill>
                  <a:latin typeface="Libre Franklin" pitchFamily="2" charset="77"/>
                </a:rPr>
                <a:t>ASSOCIATE</a:t>
              </a:r>
            </a:p>
          </p:txBody>
        </p:sp>
        <p:sp>
          <p:nvSpPr>
            <p:cNvPr id="19" name="TextBox 18">
              <a:extLst>
                <a:ext uri="{FF2B5EF4-FFF2-40B4-BE49-F238E27FC236}">
                  <a16:creationId xmlns:a16="http://schemas.microsoft.com/office/drawing/2014/main" id="{05DE7EE4-C5B4-A72B-E1E9-DD710BDD4066}"/>
                </a:ext>
              </a:extLst>
            </p:cNvPr>
            <p:cNvSpPr txBox="1"/>
            <p:nvPr userDrawn="1"/>
          </p:nvSpPr>
          <p:spPr>
            <a:xfrm>
              <a:off x="5986318" y="3627392"/>
              <a:ext cx="1890622" cy="523220"/>
            </a:xfrm>
            <a:prstGeom prst="rect">
              <a:avLst/>
            </a:prstGeom>
            <a:noFill/>
          </p:spPr>
          <p:txBody>
            <a:bodyPr wrap="square" rtlCol="0">
              <a:spAutoFit/>
            </a:bodyPr>
            <a:lstStyle/>
            <a:p>
              <a:pPr algn="ctr"/>
              <a:r>
                <a:rPr lang="en-US" sz="1200">
                  <a:solidFill>
                    <a:srgbClr val="FF8300"/>
                  </a:solidFill>
                  <a:latin typeface="Libre Franklin" pitchFamily="2" charset="77"/>
                </a:rPr>
                <a:t>Level 3: </a:t>
              </a:r>
              <a:r>
                <a:rPr lang="en-US" sz="1600" b="1" spc="300">
                  <a:solidFill>
                    <a:srgbClr val="FF8300"/>
                  </a:solidFill>
                  <a:latin typeface="Libre Franklin" pitchFamily="2" charset="77"/>
                </a:rPr>
                <a:t>COMMUNITY</a:t>
              </a:r>
            </a:p>
          </p:txBody>
        </p:sp>
        <p:sp>
          <p:nvSpPr>
            <p:cNvPr id="20" name="TextBox 19">
              <a:extLst>
                <a:ext uri="{FF2B5EF4-FFF2-40B4-BE49-F238E27FC236}">
                  <a16:creationId xmlns:a16="http://schemas.microsoft.com/office/drawing/2014/main" id="{11AF990D-A5EB-6BBB-2386-4E60B465E455}"/>
                </a:ext>
              </a:extLst>
            </p:cNvPr>
            <p:cNvSpPr txBox="1"/>
            <p:nvPr userDrawn="1"/>
          </p:nvSpPr>
          <p:spPr>
            <a:xfrm>
              <a:off x="7848466" y="3626678"/>
              <a:ext cx="1828800" cy="523220"/>
            </a:xfrm>
            <a:prstGeom prst="rect">
              <a:avLst/>
            </a:prstGeom>
            <a:noFill/>
          </p:spPr>
          <p:txBody>
            <a:bodyPr wrap="square" rtlCol="0">
              <a:spAutoFit/>
            </a:bodyPr>
            <a:lstStyle/>
            <a:p>
              <a:pPr algn="ctr"/>
              <a:r>
                <a:rPr lang="en-US" sz="1200">
                  <a:solidFill>
                    <a:srgbClr val="FF8300"/>
                  </a:solidFill>
                  <a:latin typeface="Libre Franklin" pitchFamily="2" charset="77"/>
                  <a:cs typeface="Lao MN" panose="02020600050405020304" pitchFamily="18" charset="0"/>
                </a:rPr>
                <a:t>Level 4: </a:t>
              </a:r>
              <a:r>
                <a:rPr lang="en-US" sz="1600" b="1" spc="300">
                  <a:solidFill>
                    <a:srgbClr val="FF8300"/>
                  </a:solidFill>
                  <a:latin typeface="Libre Franklin" pitchFamily="2" charset="77"/>
                </a:rPr>
                <a:t>MASTER</a:t>
              </a:r>
            </a:p>
          </p:txBody>
        </p:sp>
        <p:pic>
          <p:nvPicPr>
            <p:cNvPr id="21" name="Picture 20">
              <a:extLst>
                <a:ext uri="{FF2B5EF4-FFF2-40B4-BE49-F238E27FC236}">
                  <a16:creationId xmlns:a16="http://schemas.microsoft.com/office/drawing/2014/main" id="{ED10C6C3-E00D-6003-1FEB-16313F18A3AD}"/>
                </a:ext>
              </a:extLst>
            </p:cNvPr>
            <p:cNvPicPr>
              <a:picLocks noChangeAspect="1"/>
            </p:cNvPicPr>
            <p:nvPr userDrawn="1"/>
          </p:nvPicPr>
          <p:blipFill>
            <a:blip r:embed="rId4"/>
            <a:stretch>
              <a:fillRect/>
            </a:stretch>
          </p:blipFill>
          <p:spPr>
            <a:xfrm>
              <a:off x="4634999" y="2882101"/>
              <a:ext cx="873838" cy="685916"/>
            </a:xfrm>
            <a:prstGeom prst="rect">
              <a:avLst/>
            </a:prstGeom>
          </p:spPr>
        </p:pic>
        <p:pic>
          <p:nvPicPr>
            <p:cNvPr id="22" name="Picture 21">
              <a:extLst>
                <a:ext uri="{FF2B5EF4-FFF2-40B4-BE49-F238E27FC236}">
                  <a16:creationId xmlns:a16="http://schemas.microsoft.com/office/drawing/2014/main" id="{6EDC225A-C887-A92C-23AA-18CC9A73D959}"/>
                </a:ext>
              </a:extLst>
            </p:cNvPr>
            <p:cNvPicPr>
              <a:picLocks noChangeAspect="1"/>
            </p:cNvPicPr>
            <p:nvPr userDrawn="1"/>
          </p:nvPicPr>
          <p:blipFill>
            <a:blip r:embed="rId5"/>
            <a:stretch>
              <a:fillRect/>
            </a:stretch>
          </p:blipFill>
          <p:spPr>
            <a:xfrm>
              <a:off x="2898184" y="2901030"/>
              <a:ext cx="672060" cy="648058"/>
            </a:xfrm>
            <a:prstGeom prst="rect">
              <a:avLst/>
            </a:prstGeom>
          </p:spPr>
        </p:pic>
        <p:pic>
          <p:nvPicPr>
            <p:cNvPr id="23" name="Picture 22">
              <a:extLst>
                <a:ext uri="{FF2B5EF4-FFF2-40B4-BE49-F238E27FC236}">
                  <a16:creationId xmlns:a16="http://schemas.microsoft.com/office/drawing/2014/main" id="{1386A9CE-CD28-A8F0-B4E2-161E07E98CF0}"/>
                </a:ext>
              </a:extLst>
            </p:cNvPr>
            <p:cNvPicPr>
              <a:picLocks noChangeAspect="1"/>
            </p:cNvPicPr>
            <p:nvPr userDrawn="1"/>
          </p:nvPicPr>
          <p:blipFill>
            <a:blip r:embed="rId6"/>
            <a:stretch>
              <a:fillRect/>
            </a:stretch>
          </p:blipFill>
          <p:spPr>
            <a:xfrm>
              <a:off x="8590577" y="2844921"/>
              <a:ext cx="594571" cy="719744"/>
            </a:xfrm>
            <a:prstGeom prst="rect">
              <a:avLst/>
            </a:prstGeom>
          </p:spPr>
        </p:pic>
        <p:pic>
          <p:nvPicPr>
            <p:cNvPr id="24" name="Picture 23">
              <a:extLst>
                <a:ext uri="{FF2B5EF4-FFF2-40B4-BE49-F238E27FC236}">
                  <a16:creationId xmlns:a16="http://schemas.microsoft.com/office/drawing/2014/main" id="{1F6B71B7-8065-02A9-B88D-C79282B6E3D9}"/>
                </a:ext>
              </a:extLst>
            </p:cNvPr>
            <p:cNvPicPr>
              <a:picLocks noChangeAspect="1"/>
            </p:cNvPicPr>
            <p:nvPr userDrawn="1"/>
          </p:nvPicPr>
          <p:blipFill>
            <a:blip r:embed="rId7"/>
            <a:stretch>
              <a:fillRect/>
            </a:stretch>
          </p:blipFill>
          <p:spPr>
            <a:xfrm>
              <a:off x="6469139" y="2805645"/>
              <a:ext cx="879660" cy="762372"/>
            </a:xfrm>
            <a:prstGeom prst="rect">
              <a:avLst/>
            </a:prstGeom>
          </p:spPr>
        </p:pic>
        <p:sp>
          <p:nvSpPr>
            <p:cNvPr id="26" name="Rounded Rectangle 4">
              <a:extLst>
                <a:ext uri="{FF2B5EF4-FFF2-40B4-BE49-F238E27FC236}">
                  <a16:creationId xmlns:a16="http://schemas.microsoft.com/office/drawing/2014/main" id="{D3F78D46-7A25-1FD1-EA9F-ECF507A768F0}"/>
                </a:ext>
              </a:extLst>
            </p:cNvPr>
            <p:cNvSpPr txBox="1"/>
            <p:nvPr userDrawn="1"/>
          </p:nvSpPr>
          <p:spPr>
            <a:xfrm>
              <a:off x="4121481" y="4117935"/>
              <a:ext cx="1828800" cy="594360"/>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ctr" anchorCtr="0">
              <a:noAutofit/>
            </a:bodyPr>
            <a:lstStyle/>
            <a:p>
              <a:pPr marL="0" lvl="1" algn="ctr" defTabSz="777875">
                <a:lnSpc>
                  <a:spcPct val="100000"/>
                </a:lnSpc>
                <a:spcBef>
                  <a:spcPct val="0"/>
                </a:spcBef>
              </a:pPr>
              <a:r>
                <a:rPr lang="en-US" sz="1400" i="1">
                  <a:solidFill>
                    <a:srgbClr val="4D4D4C"/>
                  </a:solidFill>
                  <a:latin typeface="Libre Baskerville" panose="02000000000000000000" pitchFamily="2" charset="0"/>
                </a:rPr>
                <a:t>Digital </a:t>
              </a:r>
            </a:p>
            <a:p>
              <a:pPr marL="0" lvl="1" algn="ctr" defTabSz="777875">
                <a:lnSpc>
                  <a:spcPct val="100000"/>
                </a:lnSpc>
                <a:spcBef>
                  <a:spcPct val="0"/>
                </a:spcBef>
              </a:pPr>
              <a:r>
                <a:rPr lang="en-US" sz="1400" i="1">
                  <a:solidFill>
                    <a:srgbClr val="4D4D4C"/>
                  </a:solidFill>
                  <a:latin typeface="Libre Baskerville" panose="02000000000000000000" pitchFamily="2" charset="0"/>
                </a:rPr>
                <a:t>Participant</a:t>
              </a:r>
            </a:p>
          </p:txBody>
        </p:sp>
        <p:sp>
          <p:nvSpPr>
            <p:cNvPr id="27" name="Rounded Rectangle 4">
              <a:extLst>
                <a:ext uri="{FF2B5EF4-FFF2-40B4-BE49-F238E27FC236}">
                  <a16:creationId xmlns:a16="http://schemas.microsoft.com/office/drawing/2014/main" id="{D15FDA37-2716-4CE5-FA5D-E5CDEE930CC6}"/>
                </a:ext>
              </a:extLst>
            </p:cNvPr>
            <p:cNvSpPr txBox="1"/>
            <p:nvPr userDrawn="1"/>
          </p:nvSpPr>
          <p:spPr>
            <a:xfrm>
              <a:off x="5994569" y="4117935"/>
              <a:ext cx="1828800" cy="594360"/>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ctr" anchorCtr="0">
              <a:noAutofit/>
            </a:bodyPr>
            <a:lstStyle/>
            <a:p>
              <a:pPr marL="0" lvl="1" algn="ctr" defTabSz="777875">
                <a:lnSpc>
                  <a:spcPct val="100000"/>
                </a:lnSpc>
              </a:pPr>
              <a:r>
                <a:rPr lang="en-US" sz="1400" i="1">
                  <a:solidFill>
                    <a:srgbClr val="4D4D4C"/>
                  </a:solidFill>
                  <a:latin typeface="Libre Baskerville" panose="02000000000000000000" pitchFamily="2" charset="0"/>
                </a:rPr>
                <a:t>In-person </a:t>
              </a:r>
            </a:p>
            <a:p>
              <a:pPr marL="0" lvl="1" algn="ctr" defTabSz="777875">
                <a:lnSpc>
                  <a:spcPct val="100000"/>
                </a:lnSpc>
              </a:pPr>
              <a:r>
                <a:rPr lang="en-US" sz="1400" i="1">
                  <a:solidFill>
                    <a:srgbClr val="4D4D4C"/>
                  </a:solidFill>
                  <a:latin typeface="Libre Baskerville" panose="02000000000000000000" pitchFamily="2" charset="0"/>
                </a:rPr>
                <a:t>Participant</a:t>
              </a:r>
            </a:p>
          </p:txBody>
        </p:sp>
        <p:sp>
          <p:nvSpPr>
            <p:cNvPr id="28" name="Rounded Rectangle 4">
              <a:extLst>
                <a:ext uri="{FF2B5EF4-FFF2-40B4-BE49-F238E27FC236}">
                  <a16:creationId xmlns:a16="http://schemas.microsoft.com/office/drawing/2014/main" id="{9792FA07-D063-518E-4F2D-4812148177BD}"/>
                </a:ext>
              </a:extLst>
            </p:cNvPr>
            <p:cNvSpPr txBox="1"/>
            <p:nvPr userDrawn="1"/>
          </p:nvSpPr>
          <p:spPr>
            <a:xfrm>
              <a:off x="7862961" y="4126829"/>
              <a:ext cx="1828800" cy="594360"/>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ctr" anchorCtr="0">
              <a:noAutofit/>
            </a:bodyPr>
            <a:lstStyle/>
            <a:p>
              <a:pPr marL="0" lvl="1" algn="ctr" defTabSz="777875">
                <a:lnSpc>
                  <a:spcPct val="100000"/>
                </a:lnSpc>
              </a:pPr>
              <a:r>
                <a:rPr lang="en-US" sz="1400" i="1">
                  <a:solidFill>
                    <a:srgbClr val="4D4D4C"/>
                  </a:solidFill>
                  <a:latin typeface="Libre Baskerville" panose="02000000000000000000" pitchFamily="2" charset="0"/>
                </a:rPr>
                <a:t>Mentor &amp; </a:t>
              </a:r>
            </a:p>
            <a:p>
              <a:pPr marL="0" lvl="1" algn="ctr" defTabSz="777875">
                <a:lnSpc>
                  <a:spcPct val="100000"/>
                </a:lnSpc>
              </a:pPr>
              <a:r>
                <a:rPr lang="en-US" sz="1400" i="1">
                  <a:solidFill>
                    <a:srgbClr val="4D4D4C"/>
                  </a:solidFill>
                  <a:latin typeface="Libre Baskerville" panose="02000000000000000000" pitchFamily="2" charset="0"/>
                </a:rPr>
                <a:t>Co-Creator</a:t>
              </a:r>
            </a:p>
          </p:txBody>
        </p:sp>
        <p:grpSp>
          <p:nvGrpSpPr>
            <p:cNvPr id="63" name="Group 62">
              <a:extLst>
                <a:ext uri="{FF2B5EF4-FFF2-40B4-BE49-F238E27FC236}">
                  <a16:creationId xmlns:a16="http://schemas.microsoft.com/office/drawing/2014/main" id="{2684AEAE-177C-E8AC-1836-F594525648D8}"/>
                </a:ext>
              </a:extLst>
            </p:cNvPr>
            <p:cNvGrpSpPr/>
            <p:nvPr userDrawn="1"/>
          </p:nvGrpSpPr>
          <p:grpSpPr>
            <a:xfrm>
              <a:off x="9760825" y="2320047"/>
              <a:ext cx="2035828" cy="3075044"/>
              <a:chOff x="9943337" y="2207262"/>
              <a:chExt cx="2035828" cy="3075044"/>
            </a:xfrm>
          </p:grpSpPr>
          <p:sp>
            <p:nvSpPr>
              <p:cNvPr id="8" name="Rectangle 7">
                <a:extLst>
                  <a:ext uri="{FF2B5EF4-FFF2-40B4-BE49-F238E27FC236}">
                    <a16:creationId xmlns:a16="http://schemas.microsoft.com/office/drawing/2014/main" id="{BE1EF332-1259-32AD-5617-2BDF383058E2}"/>
                  </a:ext>
                </a:extLst>
              </p:cNvPr>
              <p:cNvSpPr/>
              <p:nvPr userDrawn="1"/>
            </p:nvSpPr>
            <p:spPr>
              <a:xfrm>
                <a:off x="9957833" y="2207262"/>
                <a:ext cx="2021332" cy="2476868"/>
              </a:xfrm>
              <a:prstGeom prst="rect">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solidFill>
                    <a:schemeClr val="tx2"/>
                  </a:solidFill>
                  <a:latin typeface="Libre Franklin" pitchFamily="2" charset="77"/>
                </a:endParaRPr>
              </a:p>
            </p:txBody>
          </p:sp>
          <p:sp>
            <p:nvSpPr>
              <p:cNvPr id="70" name="Rectangle 69">
                <a:extLst>
                  <a:ext uri="{FF2B5EF4-FFF2-40B4-BE49-F238E27FC236}">
                    <a16:creationId xmlns:a16="http://schemas.microsoft.com/office/drawing/2014/main" id="{4C63D47A-A319-7992-FCC8-D159E3011ACE}"/>
                  </a:ext>
                </a:extLst>
              </p:cNvPr>
              <p:cNvSpPr/>
              <p:nvPr userDrawn="1"/>
            </p:nvSpPr>
            <p:spPr>
              <a:xfrm>
                <a:off x="9943337" y="4672703"/>
                <a:ext cx="2035827" cy="609603"/>
              </a:xfrm>
              <a:prstGeom prst="rect">
                <a:avLst/>
              </a:prstGeom>
              <a:solidFill>
                <a:schemeClr val="accent2"/>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b="1">
                  <a:solidFill>
                    <a:schemeClr val="bg1"/>
                  </a:solidFill>
                  <a:latin typeface="Libre Franklin" pitchFamily="2" charset="77"/>
                </a:endParaRPr>
              </a:p>
            </p:txBody>
          </p:sp>
          <p:grpSp>
            <p:nvGrpSpPr>
              <p:cNvPr id="61" name="Group 60">
                <a:extLst>
                  <a:ext uri="{FF2B5EF4-FFF2-40B4-BE49-F238E27FC236}">
                    <a16:creationId xmlns:a16="http://schemas.microsoft.com/office/drawing/2014/main" id="{DAD471EC-D332-FBE3-B032-BDFE0906F557}"/>
                  </a:ext>
                </a:extLst>
              </p:cNvPr>
              <p:cNvGrpSpPr/>
              <p:nvPr userDrawn="1"/>
            </p:nvGrpSpPr>
            <p:grpSpPr>
              <a:xfrm>
                <a:off x="10217661" y="3253713"/>
                <a:ext cx="1515938" cy="1235890"/>
                <a:chOff x="10303695" y="3075334"/>
                <a:chExt cx="1515938" cy="1235890"/>
              </a:xfrm>
            </p:grpSpPr>
            <p:pic>
              <p:nvPicPr>
                <p:cNvPr id="33" name="Picture 32">
                  <a:extLst>
                    <a:ext uri="{FF2B5EF4-FFF2-40B4-BE49-F238E27FC236}">
                      <a16:creationId xmlns:a16="http://schemas.microsoft.com/office/drawing/2014/main" id="{DA7FE199-394B-8B3B-F6A9-F0E91528F849}"/>
                    </a:ext>
                  </a:extLst>
                </p:cNvPr>
                <p:cNvPicPr>
                  <a:picLocks noChangeAspect="1"/>
                </p:cNvPicPr>
                <p:nvPr userDrawn="1"/>
              </p:nvPicPr>
              <p:blipFill>
                <a:blip r:embed="rId4"/>
                <a:stretch>
                  <a:fillRect/>
                </a:stretch>
              </p:blipFill>
              <p:spPr>
                <a:xfrm>
                  <a:off x="10303695" y="3881405"/>
                  <a:ext cx="547577" cy="429819"/>
                </a:xfrm>
                <a:prstGeom prst="rect">
                  <a:avLst/>
                </a:prstGeom>
              </p:spPr>
            </p:pic>
            <p:pic>
              <p:nvPicPr>
                <p:cNvPr id="34" name="Picture 33">
                  <a:extLst>
                    <a:ext uri="{FF2B5EF4-FFF2-40B4-BE49-F238E27FC236}">
                      <a16:creationId xmlns:a16="http://schemas.microsoft.com/office/drawing/2014/main" id="{CA9D7253-B43C-603F-C334-269A4E29E49F}"/>
                    </a:ext>
                  </a:extLst>
                </p:cNvPr>
                <p:cNvPicPr>
                  <a:picLocks noChangeAspect="1"/>
                </p:cNvPicPr>
                <p:nvPr userDrawn="1"/>
              </p:nvPicPr>
              <p:blipFill>
                <a:blip r:embed="rId5"/>
                <a:stretch>
                  <a:fillRect/>
                </a:stretch>
              </p:blipFill>
              <p:spPr>
                <a:xfrm>
                  <a:off x="11338578" y="3877740"/>
                  <a:ext cx="445738" cy="429819"/>
                </a:xfrm>
                <a:prstGeom prst="rect">
                  <a:avLst/>
                </a:prstGeom>
              </p:spPr>
            </p:pic>
            <p:pic>
              <p:nvPicPr>
                <p:cNvPr id="35" name="Picture 34">
                  <a:extLst>
                    <a:ext uri="{FF2B5EF4-FFF2-40B4-BE49-F238E27FC236}">
                      <a16:creationId xmlns:a16="http://schemas.microsoft.com/office/drawing/2014/main" id="{CCA789E4-64E1-E2E3-BA93-2FC43739BE11}"/>
                    </a:ext>
                  </a:extLst>
                </p:cNvPr>
                <p:cNvPicPr>
                  <a:picLocks noChangeAspect="1"/>
                </p:cNvPicPr>
                <p:nvPr userDrawn="1"/>
              </p:nvPicPr>
              <p:blipFill>
                <a:blip r:embed="rId6"/>
                <a:stretch>
                  <a:fillRect/>
                </a:stretch>
              </p:blipFill>
              <p:spPr>
                <a:xfrm>
                  <a:off x="10401486" y="3078999"/>
                  <a:ext cx="355067" cy="429819"/>
                </a:xfrm>
                <a:prstGeom prst="rect">
                  <a:avLst/>
                </a:prstGeom>
              </p:spPr>
            </p:pic>
            <p:pic>
              <p:nvPicPr>
                <p:cNvPr id="66" name="Picture 65">
                  <a:extLst>
                    <a:ext uri="{FF2B5EF4-FFF2-40B4-BE49-F238E27FC236}">
                      <a16:creationId xmlns:a16="http://schemas.microsoft.com/office/drawing/2014/main" id="{0C2AD301-E9A9-A732-C277-083B05129D0D}"/>
                    </a:ext>
                  </a:extLst>
                </p:cNvPr>
                <p:cNvPicPr>
                  <a:picLocks noChangeAspect="1"/>
                </p:cNvPicPr>
                <p:nvPr userDrawn="1"/>
              </p:nvPicPr>
              <p:blipFill>
                <a:blip r:embed="rId7"/>
                <a:stretch>
                  <a:fillRect/>
                </a:stretch>
              </p:blipFill>
              <p:spPr>
                <a:xfrm>
                  <a:off x="11323688" y="3075334"/>
                  <a:ext cx="495945" cy="429819"/>
                </a:xfrm>
                <a:prstGeom prst="rect">
                  <a:avLst/>
                </a:prstGeom>
              </p:spPr>
            </p:pic>
            <p:sp>
              <p:nvSpPr>
                <p:cNvPr id="68" name="TextBox 67">
                  <a:extLst>
                    <a:ext uri="{FF2B5EF4-FFF2-40B4-BE49-F238E27FC236}">
                      <a16:creationId xmlns:a16="http://schemas.microsoft.com/office/drawing/2014/main" id="{CA3C4A5B-3E18-C83A-B6FF-1170802D5032}"/>
                    </a:ext>
                  </a:extLst>
                </p:cNvPr>
                <p:cNvSpPr txBox="1"/>
                <p:nvPr userDrawn="1"/>
              </p:nvSpPr>
              <p:spPr>
                <a:xfrm>
                  <a:off x="10771048" y="3142800"/>
                  <a:ext cx="508218" cy="1015663"/>
                </a:xfrm>
                <a:prstGeom prst="rect">
                  <a:avLst/>
                </a:prstGeom>
                <a:noFill/>
              </p:spPr>
              <p:txBody>
                <a:bodyPr wrap="square" rtlCol="0" anchor="ctr">
                  <a:spAutoFit/>
                </a:bodyPr>
                <a:lstStyle/>
                <a:p>
                  <a:pPr algn="ctr"/>
                  <a:r>
                    <a:rPr lang="en-US" sz="6000" b="1">
                      <a:solidFill>
                        <a:schemeClr val="accent6">
                          <a:lumMod val="40000"/>
                          <a:lumOff val="60000"/>
                        </a:schemeClr>
                      </a:solidFill>
                      <a:latin typeface="Libre Franklin" pitchFamily="2" charset="77"/>
                    </a:rPr>
                    <a:t>+</a:t>
                  </a:r>
                </a:p>
              </p:txBody>
            </p:sp>
          </p:grpSp>
          <p:sp>
            <p:nvSpPr>
              <p:cNvPr id="62" name="Rounded Rectangle 4">
                <a:extLst>
                  <a:ext uri="{FF2B5EF4-FFF2-40B4-BE49-F238E27FC236}">
                    <a16:creationId xmlns:a16="http://schemas.microsoft.com/office/drawing/2014/main" id="{867D25A2-1E15-733B-0F5B-1C3206C7570B}"/>
                  </a:ext>
                </a:extLst>
              </p:cNvPr>
              <p:cNvSpPr txBox="1"/>
              <p:nvPr userDrawn="1"/>
            </p:nvSpPr>
            <p:spPr>
              <a:xfrm>
                <a:off x="10517945" y="2364382"/>
                <a:ext cx="895756" cy="286233"/>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ctr" anchorCtr="0">
                <a:noAutofit/>
              </a:bodyPr>
              <a:lstStyle/>
              <a:p>
                <a:pPr marL="0" lvl="1" algn="ctr" defTabSz="777875">
                  <a:lnSpc>
                    <a:spcPct val="100000"/>
                  </a:lnSpc>
                </a:pPr>
                <a:r>
                  <a:rPr lang="en-US" sz="1400" i="1">
                    <a:solidFill>
                      <a:schemeClr val="bg1"/>
                    </a:solidFill>
                    <a:latin typeface="Libre Baskerville" panose="02000000000000000000" pitchFamily="2" charset="0"/>
                  </a:rPr>
                  <a:t>As of</a:t>
                </a:r>
              </a:p>
            </p:txBody>
          </p:sp>
        </p:grpSp>
      </p:grpSp>
      <p:sp>
        <p:nvSpPr>
          <p:cNvPr id="2" name="Title 1">
            <a:extLst>
              <a:ext uri="{FF2B5EF4-FFF2-40B4-BE49-F238E27FC236}">
                <a16:creationId xmlns:a16="http://schemas.microsoft.com/office/drawing/2014/main" id="{5855E13A-2788-304E-A3C8-5EA01C647532}"/>
              </a:ext>
            </a:extLst>
          </p:cNvPr>
          <p:cNvSpPr>
            <a:spLocks noGrp="1"/>
          </p:cNvSpPr>
          <p:nvPr userDrawn="1">
            <p:ph type="title"/>
          </p:nvPr>
        </p:nvSpPr>
        <p:spPr/>
        <p:txBody>
          <a:bodyPr/>
          <a:lstStyle/>
          <a:p>
            <a:endParaRPr lang="en-US"/>
          </a:p>
        </p:txBody>
      </p:sp>
      <p:sp>
        <p:nvSpPr>
          <p:cNvPr id="3" name="Slide Number Placeholder 2">
            <a:extLst>
              <a:ext uri="{FF2B5EF4-FFF2-40B4-BE49-F238E27FC236}">
                <a16:creationId xmlns:a16="http://schemas.microsoft.com/office/drawing/2014/main" id="{FB456186-27A5-8548-8CC7-3577736BD092}"/>
              </a:ext>
            </a:extLst>
          </p:cNvPr>
          <p:cNvSpPr>
            <a:spLocks noGrp="1"/>
          </p:cNvSpPr>
          <p:nvPr userDrawn="1">
            <p:ph type="sldNum" sz="quarter" idx="10"/>
          </p:nvPr>
        </p:nvSpPr>
        <p:spPr/>
        <p:txBody>
          <a:bodyPr/>
          <a:lstStyle/>
          <a:p>
            <a:fld id="{74743CB8-03B1-D240-A0C2-C770526C1FDB}" type="slidenum">
              <a:rPr lang="en-US" smtClean="0"/>
              <a:pPr/>
              <a:t>‹#›</a:t>
            </a:fld>
            <a:endParaRPr lang="en-US"/>
          </a:p>
        </p:txBody>
      </p:sp>
      <p:sp>
        <p:nvSpPr>
          <p:cNvPr id="4" name="Footer Placeholder 3">
            <a:extLst>
              <a:ext uri="{FF2B5EF4-FFF2-40B4-BE49-F238E27FC236}">
                <a16:creationId xmlns:a16="http://schemas.microsoft.com/office/drawing/2014/main" id="{AB71F1E2-F74E-B94D-9E57-A6846BD363AA}"/>
              </a:ext>
            </a:extLst>
          </p:cNvPr>
          <p:cNvSpPr>
            <a:spLocks noGrp="1"/>
          </p:cNvSpPr>
          <p:nvPr userDrawn="1">
            <p:ph type="ftr" sz="quarter" idx="11"/>
          </p:nvPr>
        </p:nvSpPr>
        <p:spPr/>
        <p:txBody>
          <a:bodyPr/>
          <a:lstStyle/>
          <a:p>
            <a:endParaRPr lang="en-US"/>
          </a:p>
        </p:txBody>
      </p:sp>
      <p:sp>
        <p:nvSpPr>
          <p:cNvPr id="5" name="Date Placeholder 4">
            <a:extLst>
              <a:ext uri="{FF2B5EF4-FFF2-40B4-BE49-F238E27FC236}">
                <a16:creationId xmlns:a16="http://schemas.microsoft.com/office/drawing/2014/main" id="{D8F8277D-4F92-0841-9607-464D6969B253}"/>
              </a:ext>
            </a:extLst>
          </p:cNvPr>
          <p:cNvSpPr>
            <a:spLocks noGrp="1"/>
          </p:cNvSpPr>
          <p:nvPr userDrawn="1">
            <p:ph type="dt" sz="half" idx="12"/>
          </p:nvPr>
        </p:nvSpPr>
        <p:spPr/>
        <p:txBody>
          <a:bodyPr/>
          <a:lstStyle/>
          <a:p>
            <a:fld id="{1B2E86CE-67D6-CD4E-8469-628484E4B584}" type="datetime1">
              <a:rPr lang="en-US" smtClean="0"/>
              <a:t>9/27/2024</a:t>
            </a:fld>
            <a:endParaRPr lang="en-US"/>
          </a:p>
        </p:txBody>
      </p:sp>
      <p:pic>
        <p:nvPicPr>
          <p:cNvPr id="6" name="Picture 5" descr="A close up of a logo&#10;&#10;Description automatically generated">
            <a:extLst>
              <a:ext uri="{FF2B5EF4-FFF2-40B4-BE49-F238E27FC236}">
                <a16:creationId xmlns:a16="http://schemas.microsoft.com/office/drawing/2014/main" id="{4945C2FA-A412-2DA3-E0B6-35ACB77D7167}"/>
              </a:ext>
            </a:extLst>
          </p:cNvPr>
          <p:cNvPicPr>
            <a:picLocks noChangeAspect="1"/>
          </p:cNvPicPr>
          <p:nvPr userDrawn="1"/>
        </p:nvPicPr>
        <p:blipFill>
          <a:blip r:embed="rId8" cstate="print">
            <a:alphaModFix/>
            <a:extLst>
              <a:ext uri="{28A0092B-C50C-407E-A947-70E740481C1C}">
                <a14:useLocalDpi xmlns:a14="http://schemas.microsoft.com/office/drawing/2010/main"/>
              </a:ext>
            </a:extLst>
          </a:blip>
          <a:stretch>
            <a:fillRect/>
          </a:stretch>
        </p:blipFill>
        <p:spPr>
          <a:xfrm>
            <a:off x="36000" y="6350400"/>
            <a:ext cx="1151986" cy="504653"/>
          </a:xfrm>
          <a:prstGeom prst="rect">
            <a:avLst/>
          </a:prstGeom>
        </p:spPr>
      </p:pic>
      <p:sp>
        <p:nvSpPr>
          <p:cNvPr id="71" name="Text Placeholder 6">
            <a:extLst>
              <a:ext uri="{FF2B5EF4-FFF2-40B4-BE49-F238E27FC236}">
                <a16:creationId xmlns:a16="http://schemas.microsoft.com/office/drawing/2014/main" id="{D3A648C3-1B40-3E7B-1597-0112359F905E}"/>
              </a:ext>
            </a:extLst>
          </p:cNvPr>
          <p:cNvSpPr>
            <a:spLocks noGrp="1"/>
          </p:cNvSpPr>
          <p:nvPr userDrawn="1">
            <p:ph type="body" sz="quarter" idx="16"/>
          </p:nvPr>
        </p:nvSpPr>
        <p:spPr>
          <a:xfrm>
            <a:off x="2366177" y="4849124"/>
            <a:ext cx="1645920" cy="496286"/>
          </a:xfrm>
        </p:spPr>
        <p:txBody>
          <a:bodyPr anchor="ctr">
            <a:noAutofit/>
          </a:bodyPr>
          <a:lstStyle>
            <a:lvl1pPr marL="0" indent="0" algn="ctr">
              <a:buNone/>
              <a:defRPr sz="2000" b="1">
                <a:solidFill>
                  <a:schemeClr val="bg2"/>
                </a:solidFill>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72" name="Text Placeholder 6">
            <a:extLst>
              <a:ext uri="{FF2B5EF4-FFF2-40B4-BE49-F238E27FC236}">
                <a16:creationId xmlns:a16="http://schemas.microsoft.com/office/drawing/2014/main" id="{D5514EBE-0550-D03C-0BA4-2A6433152D68}"/>
              </a:ext>
            </a:extLst>
          </p:cNvPr>
          <p:cNvSpPr>
            <a:spLocks noGrp="1"/>
          </p:cNvSpPr>
          <p:nvPr userDrawn="1">
            <p:ph type="body" sz="quarter" idx="17"/>
          </p:nvPr>
        </p:nvSpPr>
        <p:spPr>
          <a:xfrm>
            <a:off x="4248958" y="4841628"/>
            <a:ext cx="1645920" cy="496286"/>
          </a:xfrm>
        </p:spPr>
        <p:txBody>
          <a:bodyPr anchor="ctr">
            <a:noAutofit/>
          </a:bodyPr>
          <a:lstStyle>
            <a:lvl1pPr marL="0" indent="0" algn="ctr">
              <a:buNone/>
              <a:defRPr sz="2000" b="1">
                <a:solidFill>
                  <a:schemeClr val="bg2"/>
                </a:solidFill>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74" name="Text Placeholder 6">
            <a:extLst>
              <a:ext uri="{FF2B5EF4-FFF2-40B4-BE49-F238E27FC236}">
                <a16:creationId xmlns:a16="http://schemas.microsoft.com/office/drawing/2014/main" id="{586DB53E-F3F6-C534-56A1-A2875370A06F}"/>
              </a:ext>
            </a:extLst>
          </p:cNvPr>
          <p:cNvSpPr>
            <a:spLocks noGrp="1"/>
          </p:cNvSpPr>
          <p:nvPr userDrawn="1">
            <p:ph type="body" sz="quarter" idx="18"/>
          </p:nvPr>
        </p:nvSpPr>
        <p:spPr>
          <a:xfrm>
            <a:off x="6112194" y="4840631"/>
            <a:ext cx="1645920" cy="496286"/>
          </a:xfrm>
        </p:spPr>
        <p:txBody>
          <a:bodyPr anchor="ctr">
            <a:noAutofit/>
          </a:bodyPr>
          <a:lstStyle>
            <a:lvl1pPr marL="0" indent="0" algn="ctr">
              <a:buNone/>
              <a:defRPr sz="2000" b="1">
                <a:solidFill>
                  <a:schemeClr val="bg2"/>
                </a:solidFill>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76" name="Text Placeholder 6">
            <a:extLst>
              <a:ext uri="{FF2B5EF4-FFF2-40B4-BE49-F238E27FC236}">
                <a16:creationId xmlns:a16="http://schemas.microsoft.com/office/drawing/2014/main" id="{FE24E3B6-B689-453C-B22D-FE23D303BF2A}"/>
              </a:ext>
            </a:extLst>
          </p:cNvPr>
          <p:cNvSpPr>
            <a:spLocks noGrp="1"/>
          </p:cNvSpPr>
          <p:nvPr userDrawn="1">
            <p:ph type="body" sz="quarter" idx="19"/>
          </p:nvPr>
        </p:nvSpPr>
        <p:spPr>
          <a:xfrm>
            <a:off x="7989287" y="4853696"/>
            <a:ext cx="1645920" cy="496286"/>
          </a:xfrm>
        </p:spPr>
        <p:txBody>
          <a:bodyPr anchor="ctr">
            <a:noAutofit/>
          </a:bodyPr>
          <a:lstStyle>
            <a:lvl1pPr marL="0" indent="0" algn="ctr">
              <a:buNone/>
              <a:defRPr sz="2000" b="1">
                <a:solidFill>
                  <a:schemeClr val="bg2"/>
                </a:solidFill>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77" name="Text Placeholder 6">
            <a:extLst>
              <a:ext uri="{FF2B5EF4-FFF2-40B4-BE49-F238E27FC236}">
                <a16:creationId xmlns:a16="http://schemas.microsoft.com/office/drawing/2014/main" id="{37F63342-ABED-7C51-C79B-2BD2F62C61FE}"/>
              </a:ext>
            </a:extLst>
          </p:cNvPr>
          <p:cNvSpPr>
            <a:spLocks noGrp="1"/>
          </p:cNvSpPr>
          <p:nvPr userDrawn="1">
            <p:ph type="body" sz="quarter" idx="20"/>
          </p:nvPr>
        </p:nvSpPr>
        <p:spPr>
          <a:xfrm>
            <a:off x="9824302" y="4848715"/>
            <a:ext cx="1920239" cy="496286"/>
          </a:xfrm>
        </p:spPr>
        <p:txBody>
          <a:bodyPr anchor="ctr">
            <a:noAutofit/>
          </a:bodyPr>
          <a:lstStyle>
            <a:lvl1pPr marL="0" indent="0" algn="ctr">
              <a:buNone/>
              <a:defRPr sz="2000" b="1">
                <a:solidFill>
                  <a:schemeClr val="bg2"/>
                </a:solidFill>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79" name="Text Placeholder 6">
            <a:extLst>
              <a:ext uri="{FF2B5EF4-FFF2-40B4-BE49-F238E27FC236}">
                <a16:creationId xmlns:a16="http://schemas.microsoft.com/office/drawing/2014/main" id="{7160CCFF-CEB7-EC6B-75A9-86A251E099C4}"/>
              </a:ext>
            </a:extLst>
          </p:cNvPr>
          <p:cNvSpPr>
            <a:spLocks noGrp="1"/>
          </p:cNvSpPr>
          <p:nvPr userDrawn="1">
            <p:ph type="body" sz="quarter" idx="21"/>
          </p:nvPr>
        </p:nvSpPr>
        <p:spPr>
          <a:xfrm>
            <a:off x="10088781" y="2753780"/>
            <a:ext cx="1455565" cy="286232"/>
          </a:xfrm>
          <a:noFill/>
        </p:spPr>
        <p:txBody>
          <a:bodyPr wrap="square" rtlCol="0">
            <a:spAutoFit/>
          </a:bodyPr>
          <a:lstStyle>
            <a:lvl1pPr marL="0" indent="0">
              <a:buNone/>
              <a:defRPr lang="en-US" sz="1400" b="1" dirty="0">
                <a:solidFill>
                  <a:schemeClr val="bg1"/>
                </a:solidFill>
              </a:defRPr>
            </a:lvl1pPr>
          </a:lstStyle>
          <a:p>
            <a:pPr marL="0" lvl="0" algn="ctr"/>
            <a:endParaRPr lang="en-US"/>
          </a:p>
        </p:txBody>
      </p:sp>
      <p:sp>
        <p:nvSpPr>
          <p:cNvPr id="47" name="Text Placeholder 6">
            <a:extLst>
              <a:ext uri="{FF2B5EF4-FFF2-40B4-BE49-F238E27FC236}">
                <a16:creationId xmlns:a16="http://schemas.microsoft.com/office/drawing/2014/main" id="{8FFA4189-512F-CC54-F02D-5A4C13B28709}"/>
              </a:ext>
            </a:extLst>
          </p:cNvPr>
          <p:cNvSpPr>
            <a:spLocks noGrp="1"/>
          </p:cNvSpPr>
          <p:nvPr userDrawn="1">
            <p:ph type="body" sz="quarter" idx="22"/>
          </p:nvPr>
        </p:nvSpPr>
        <p:spPr>
          <a:xfrm>
            <a:off x="513499" y="4518764"/>
            <a:ext cx="1645920" cy="496286"/>
          </a:xfrm>
        </p:spPr>
        <p:txBody>
          <a:bodyPr anchor="ctr">
            <a:noAutofit/>
          </a:bodyPr>
          <a:lstStyle>
            <a:lvl1pPr marL="0" indent="0" algn="ctr">
              <a:buNone/>
              <a:defRPr sz="2000" b="1">
                <a:solidFill>
                  <a:schemeClr val="tx1"/>
                </a:solidFill>
                <a:latin typeface="Libre Franklin" pitchFamily="2" charset="77"/>
              </a:defRPr>
            </a:lvl1pPr>
            <a:lvl2pPr>
              <a:defRPr sz="1200"/>
            </a:lvl2pPr>
            <a:lvl3pPr>
              <a:defRPr sz="1200"/>
            </a:lvl3pPr>
            <a:lvl4pPr>
              <a:defRPr sz="1200"/>
            </a:lvl4pPr>
            <a:lvl5pPr>
              <a:defRPr sz="1200"/>
            </a:lvl5pPr>
          </a:lstStyle>
          <a:p>
            <a:pPr lvl="0"/>
            <a:endParaRPr lang="en-US"/>
          </a:p>
        </p:txBody>
      </p:sp>
    </p:spTree>
    <p:extLst>
      <p:ext uri="{BB962C8B-B14F-4D97-AF65-F5344CB8AC3E}">
        <p14:creationId xmlns:p14="http://schemas.microsoft.com/office/powerpoint/2010/main" val="39158884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Journey Levels only">
    <p:spTree>
      <p:nvGrpSpPr>
        <p:cNvPr id="1" name=""/>
        <p:cNvGrpSpPr/>
        <p:nvPr/>
      </p:nvGrpSpPr>
      <p:grpSpPr>
        <a:xfrm>
          <a:off x="0" y="0"/>
          <a:ext cx="0" cy="0"/>
          <a:chOff x="0" y="0"/>
          <a:chExt cx="0" cy="0"/>
        </a:xfrm>
      </p:grpSpPr>
      <p:grpSp>
        <p:nvGrpSpPr>
          <p:cNvPr id="40" name="Group 39">
            <a:extLst>
              <a:ext uri="{FF2B5EF4-FFF2-40B4-BE49-F238E27FC236}">
                <a16:creationId xmlns:a16="http://schemas.microsoft.com/office/drawing/2014/main" id="{D6EE8B58-CB36-9264-58E6-0922AEAA5647}"/>
              </a:ext>
            </a:extLst>
          </p:cNvPr>
          <p:cNvGrpSpPr/>
          <p:nvPr userDrawn="1"/>
        </p:nvGrpSpPr>
        <p:grpSpPr>
          <a:xfrm>
            <a:off x="7551177" y="2928926"/>
            <a:ext cx="2209650" cy="2466637"/>
            <a:chOff x="6582438" y="1565117"/>
            <a:chExt cx="1920240" cy="3075517"/>
          </a:xfrm>
        </p:grpSpPr>
        <p:sp>
          <p:nvSpPr>
            <p:cNvPr id="9" name="Rectangle 8">
              <a:extLst>
                <a:ext uri="{FF2B5EF4-FFF2-40B4-BE49-F238E27FC236}">
                  <a16:creationId xmlns:a16="http://schemas.microsoft.com/office/drawing/2014/main" id="{1D4083D1-E60D-AE98-75E3-4DF2CDF096D8}"/>
                </a:ext>
              </a:extLst>
            </p:cNvPr>
            <p:cNvSpPr/>
            <p:nvPr userDrawn="1"/>
          </p:nvSpPr>
          <p:spPr>
            <a:xfrm>
              <a:off x="6582438" y="1565117"/>
              <a:ext cx="1920240" cy="2468880"/>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err="1"/>
                <a:t>sameΩ</a:t>
              </a:r>
              <a:endParaRPr lang="en-US"/>
            </a:p>
          </p:txBody>
        </p:sp>
        <p:sp>
          <p:nvSpPr>
            <p:cNvPr id="29" name="Rectangle 28">
              <a:extLst>
                <a:ext uri="{FF2B5EF4-FFF2-40B4-BE49-F238E27FC236}">
                  <a16:creationId xmlns:a16="http://schemas.microsoft.com/office/drawing/2014/main" id="{F6B5E4AC-4168-C2BA-D442-451FB8519DAD}"/>
                </a:ext>
              </a:extLst>
            </p:cNvPr>
            <p:cNvSpPr/>
            <p:nvPr userDrawn="1"/>
          </p:nvSpPr>
          <p:spPr>
            <a:xfrm>
              <a:off x="6582438" y="3915494"/>
              <a:ext cx="1920240" cy="725140"/>
            </a:xfrm>
            <a:prstGeom prst="rect">
              <a:avLst/>
            </a:prstGeom>
            <a:solidFill>
              <a:schemeClr val="tx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b="1">
                <a:latin typeface="Libre Franklin" pitchFamily="2" charset="77"/>
              </a:endParaRPr>
            </a:p>
          </p:txBody>
        </p:sp>
      </p:grpSp>
      <p:grpSp>
        <p:nvGrpSpPr>
          <p:cNvPr id="37" name="Group 36">
            <a:extLst>
              <a:ext uri="{FF2B5EF4-FFF2-40B4-BE49-F238E27FC236}">
                <a16:creationId xmlns:a16="http://schemas.microsoft.com/office/drawing/2014/main" id="{10722521-A654-997A-71E5-333F1B970727}"/>
              </a:ext>
            </a:extLst>
          </p:cNvPr>
          <p:cNvGrpSpPr/>
          <p:nvPr userDrawn="1"/>
        </p:nvGrpSpPr>
        <p:grpSpPr>
          <a:xfrm>
            <a:off x="5287318" y="2928926"/>
            <a:ext cx="2468057" cy="2464892"/>
            <a:chOff x="5400464" y="1566108"/>
            <a:chExt cx="2011682" cy="3068008"/>
          </a:xfrm>
        </p:grpSpPr>
        <p:sp>
          <p:nvSpPr>
            <p:cNvPr id="10" name="Freeform 9">
              <a:extLst>
                <a:ext uri="{FF2B5EF4-FFF2-40B4-BE49-F238E27FC236}">
                  <a16:creationId xmlns:a16="http://schemas.microsoft.com/office/drawing/2014/main" id="{F5A3BAAA-0E13-8795-3955-042B57274E2B}"/>
                </a:ext>
              </a:extLst>
            </p:cNvPr>
            <p:cNvSpPr/>
            <p:nvPr userDrawn="1"/>
          </p:nvSpPr>
          <p:spPr>
            <a:xfrm rot="5400000">
              <a:off x="5168419" y="1798155"/>
              <a:ext cx="2475773" cy="2011680"/>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bg1"/>
            </a:solidFill>
            <a:ln w="381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E14DAD78-03E5-6892-B583-11D37A99C5CF}"/>
                </a:ext>
              </a:extLst>
            </p:cNvPr>
            <p:cNvSpPr/>
            <p:nvPr userDrawn="1"/>
          </p:nvSpPr>
          <p:spPr>
            <a:xfrm rot="5400000">
              <a:off x="5966369" y="3334645"/>
              <a:ext cx="733566" cy="1865376"/>
            </a:xfrm>
            <a:prstGeom prst="rect">
              <a:avLst/>
            </a:prstGeom>
            <a:solidFill>
              <a:schemeClr val="tx2">
                <a:lumMod val="60000"/>
                <a:lumOff val="40000"/>
              </a:schemeClr>
            </a:solidFill>
            <a:ln w="381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wrap="none" rtlCol="0" anchor="ctr">
              <a:noAutofit/>
            </a:bodyPr>
            <a:lstStyle/>
            <a:p>
              <a:pPr algn="ctr"/>
              <a:endParaRPr lang="en-US" sz="2400" b="1">
                <a:latin typeface="Libre Franklin" pitchFamily="2" charset="77"/>
              </a:endParaRPr>
            </a:p>
          </p:txBody>
        </p:sp>
      </p:grpSp>
      <p:grpSp>
        <p:nvGrpSpPr>
          <p:cNvPr id="39" name="Group 38">
            <a:extLst>
              <a:ext uri="{FF2B5EF4-FFF2-40B4-BE49-F238E27FC236}">
                <a16:creationId xmlns:a16="http://schemas.microsoft.com/office/drawing/2014/main" id="{CBFDF92E-9DCF-B8C7-1031-28ACB17E3AB3}"/>
              </a:ext>
            </a:extLst>
          </p:cNvPr>
          <p:cNvGrpSpPr/>
          <p:nvPr userDrawn="1"/>
        </p:nvGrpSpPr>
        <p:grpSpPr>
          <a:xfrm>
            <a:off x="3018437" y="2929301"/>
            <a:ext cx="2465646" cy="2465781"/>
            <a:chOff x="2331205" y="1571144"/>
            <a:chExt cx="2012790" cy="3069065"/>
          </a:xfrm>
        </p:grpSpPr>
        <p:sp>
          <p:nvSpPr>
            <p:cNvPr id="11" name="Freeform 10">
              <a:extLst>
                <a:ext uri="{FF2B5EF4-FFF2-40B4-BE49-F238E27FC236}">
                  <a16:creationId xmlns:a16="http://schemas.microsoft.com/office/drawing/2014/main" id="{64CEE9E5-2A9E-7614-1EF3-144DB2EFCB34}"/>
                </a:ext>
              </a:extLst>
            </p:cNvPr>
            <p:cNvSpPr/>
            <p:nvPr userDrawn="1"/>
          </p:nvSpPr>
          <p:spPr>
            <a:xfrm rot="5400000">
              <a:off x="2100288" y="1803171"/>
              <a:ext cx="2475733" cy="2011680"/>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bg1"/>
            </a:solidFill>
            <a:ln w="38100">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D0AF2CF3-E993-C6F7-462F-0369B7EBB7C1}"/>
                </a:ext>
              </a:extLst>
            </p:cNvPr>
            <p:cNvSpPr/>
            <p:nvPr userDrawn="1"/>
          </p:nvSpPr>
          <p:spPr>
            <a:xfrm rot="5400000">
              <a:off x="2894005" y="3337634"/>
              <a:ext cx="739775" cy="1865376"/>
            </a:xfrm>
            <a:prstGeom prst="rect">
              <a:avLst/>
            </a:prstGeom>
            <a:solidFill>
              <a:schemeClr val="tx2">
                <a:lumMod val="40000"/>
                <a:lumOff val="60000"/>
              </a:schemeClr>
            </a:solidFill>
            <a:ln w="38100">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wrap="none" rtlCol="0" anchor="ctr">
              <a:noAutofit/>
            </a:bodyPr>
            <a:lstStyle/>
            <a:p>
              <a:pPr algn="ctr"/>
              <a:endParaRPr lang="en-US" sz="2400" b="1">
                <a:latin typeface="Libre Franklin" pitchFamily="2" charset="77"/>
              </a:endParaRPr>
            </a:p>
          </p:txBody>
        </p:sp>
      </p:grpSp>
      <p:grpSp>
        <p:nvGrpSpPr>
          <p:cNvPr id="7" name="Group 6">
            <a:extLst>
              <a:ext uri="{FF2B5EF4-FFF2-40B4-BE49-F238E27FC236}">
                <a16:creationId xmlns:a16="http://schemas.microsoft.com/office/drawing/2014/main" id="{63E72832-B06E-DBF0-BFA0-E2A8C0CAA249}"/>
              </a:ext>
            </a:extLst>
          </p:cNvPr>
          <p:cNvGrpSpPr/>
          <p:nvPr userDrawn="1"/>
        </p:nvGrpSpPr>
        <p:grpSpPr>
          <a:xfrm>
            <a:off x="742392" y="2928927"/>
            <a:ext cx="2467834" cy="2468881"/>
            <a:chOff x="628891" y="1573003"/>
            <a:chExt cx="2013465" cy="3069774"/>
          </a:xfrm>
        </p:grpSpPr>
        <p:sp>
          <p:nvSpPr>
            <p:cNvPr id="12" name="Freeform 11">
              <a:extLst>
                <a:ext uri="{FF2B5EF4-FFF2-40B4-BE49-F238E27FC236}">
                  <a16:creationId xmlns:a16="http://schemas.microsoft.com/office/drawing/2014/main" id="{565E8F59-1362-B9E7-4DF7-65E27611B8F9}"/>
                </a:ext>
              </a:extLst>
            </p:cNvPr>
            <p:cNvSpPr/>
            <p:nvPr userDrawn="1"/>
          </p:nvSpPr>
          <p:spPr>
            <a:xfrm rot="5400000">
              <a:off x="402076" y="1801603"/>
              <a:ext cx="2468880" cy="2011680"/>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bg1"/>
            </a:solidFill>
            <a:ln w="3810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90B5BEBB-2476-A19C-69FF-0FB2FD287887}"/>
                </a:ext>
              </a:extLst>
            </p:cNvPr>
            <p:cNvSpPr/>
            <p:nvPr userDrawn="1"/>
          </p:nvSpPr>
          <p:spPr>
            <a:xfrm rot="5400000">
              <a:off x="1188449" y="3336080"/>
              <a:ext cx="747139" cy="1866255"/>
            </a:xfrm>
            <a:prstGeom prst="rect">
              <a:avLst/>
            </a:prstGeom>
            <a:solidFill>
              <a:schemeClr val="tx2">
                <a:lumMod val="20000"/>
                <a:lumOff val="80000"/>
              </a:schemeClr>
            </a:solidFill>
            <a:ln w="3810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wrap="none" rtlCol="0" anchor="ctr">
              <a:noAutofit/>
            </a:bodyPr>
            <a:lstStyle/>
            <a:p>
              <a:pPr algn="ctr"/>
              <a:endParaRPr lang="en-US" sz="2400" b="1">
                <a:solidFill>
                  <a:schemeClr val="tx2"/>
                </a:solidFill>
                <a:latin typeface="Libre Franklin" pitchFamily="2" charset="77"/>
              </a:endParaRPr>
            </a:p>
          </p:txBody>
        </p:sp>
      </p:grpSp>
      <p:sp>
        <p:nvSpPr>
          <p:cNvPr id="16" name="Rounded Rectangle 4">
            <a:extLst>
              <a:ext uri="{FF2B5EF4-FFF2-40B4-BE49-F238E27FC236}">
                <a16:creationId xmlns:a16="http://schemas.microsoft.com/office/drawing/2014/main" id="{AC78D8FF-D116-72E5-9299-1F244D547CBE}"/>
              </a:ext>
            </a:extLst>
          </p:cNvPr>
          <p:cNvSpPr txBox="1"/>
          <p:nvPr userDrawn="1"/>
        </p:nvSpPr>
        <p:spPr>
          <a:xfrm>
            <a:off x="1010949" y="4382509"/>
            <a:ext cx="1828800" cy="327543"/>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ctr" anchorCtr="0">
            <a:noAutofit/>
          </a:bodyPr>
          <a:lstStyle/>
          <a:p>
            <a:pPr marL="0" lvl="1" algn="ctr" defTabSz="777875">
              <a:lnSpc>
                <a:spcPct val="100000"/>
              </a:lnSpc>
              <a:spcBef>
                <a:spcPct val="0"/>
              </a:spcBef>
            </a:pPr>
            <a:r>
              <a:rPr lang="en-US" sz="1400" i="1">
                <a:solidFill>
                  <a:srgbClr val="4D4D4C"/>
                </a:solidFill>
                <a:latin typeface="Libre Baskerville" panose="02000000000000000000" pitchFamily="2" charset="0"/>
              </a:rPr>
              <a:t>Digital Consumer</a:t>
            </a:r>
          </a:p>
        </p:txBody>
      </p:sp>
      <p:sp>
        <p:nvSpPr>
          <p:cNvPr id="17" name="TextBox 16">
            <a:extLst>
              <a:ext uri="{FF2B5EF4-FFF2-40B4-BE49-F238E27FC236}">
                <a16:creationId xmlns:a16="http://schemas.microsoft.com/office/drawing/2014/main" id="{BC031BF5-D34E-C770-7318-0327EA27C53E}"/>
              </a:ext>
            </a:extLst>
          </p:cNvPr>
          <p:cNvSpPr txBox="1"/>
          <p:nvPr userDrawn="1"/>
        </p:nvSpPr>
        <p:spPr>
          <a:xfrm>
            <a:off x="984848" y="3885451"/>
            <a:ext cx="1828800" cy="523220"/>
          </a:xfrm>
          <a:prstGeom prst="rect">
            <a:avLst/>
          </a:prstGeom>
          <a:noFill/>
        </p:spPr>
        <p:txBody>
          <a:bodyPr wrap="square" rtlCol="0">
            <a:spAutoFit/>
          </a:bodyPr>
          <a:lstStyle/>
          <a:p>
            <a:pPr algn="ctr"/>
            <a:r>
              <a:rPr lang="en-US" sz="1200">
                <a:solidFill>
                  <a:srgbClr val="FF8300"/>
                </a:solidFill>
                <a:latin typeface="Libre Franklin" pitchFamily="2" charset="77"/>
              </a:rPr>
              <a:t>Level 1: </a:t>
            </a:r>
            <a:r>
              <a:rPr lang="en-US" sz="1600" b="1" spc="300">
                <a:solidFill>
                  <a:srgbClr val="FF8300"/>
                </a:solidFill>
                <a:latin typeface="Libre Franklin" pitchFamily="2" charset="77"/>
              </a:rPr>
              <a:t>ENGAGED</a:t>
            </a:r>
          </a:p>
        </p:txBody>
      </p:sp>
      <p:sp>
        <p:nvSpPr>
          <p:cNvPr id="18" name="TextBox 17">
            <a:extLst>
              <a:ext uri="{FF2B5EF4-FFF2-40B4-BE49-F238E27FC236}">
                <a16:creationId xmlns:a16="http://schemas.microsoft.com/office/drawing/2014/main" id="{62402A50-30F8-CF86-E2DA-120F3FCD5E6A}"/>
              </a:ext>
            </a:extLst>
          </p:cNvPr>
          <p:cNvSpPr txBox="1"/>
          <p:nvPr userDrawn="1"/>
        </p:nvSpPr>
        <p:spPr>
          <a:xfrm>
            <a:off x="3334558" y="3881167"/>
            <a:ext cx="1828800" cy="523220"/>
          </a:xfrm>
          <a:prstGeom prst="rect">
            <a:avLst/>
          </a:prstGeom>
          <a:noFill/>
        </p:spPr>
        <p:txBody>
          <a:bodyPr wrap="square" rtlCol="0">
            <a:spAutoFit/>
          </a:bodyPr>
          <a:lstStyle/>
          <a:p>
            <a:pPr algn="ctr"/>
            <a:r>
              <a:rPr lang="en-US" sz="1200">
                <a:solidFill>
                  <a:srgbClr val="FF8300"/>
                </a:solidFill>
                <a:latin typeface="Libre Franklin" pitchFamily="2" charset="77"/>
              </a:rPr>
              <a:t>Level 2: </a:t>
            </a:r>
            <a:r>
              <a:rPr lang="en-US" sz="1600" b="1" spc="300">
                <a:solidFill>
                  <a:srgbClr val="FF8300"/>
                </a:solidFill>
                <a:latin typeface="Libre Franklin" pitchFamily="2" charset="77"/>
              </a:rPr>
              <a:t>ASSOCIATE</a:t>
            </a:r>
          </a:p>
        </p:txBody>
      </p:sp>
      <p:sp>
        <p:nvSpPr>
          <p:cNvPr id="19" name="TextBox 18">
            <a:extLst>
              <a:ext uri="{FF2B5EF4-FFF2-40B4-BE49-F238E27FC236}">
                <a16:creationId xmlns:a16="http://schemas.microsoft.com/office/drawing/2014/main" id="{05DE7EE4-C5B4-A72B-E1E9-DD710BDD4066}"/>
              </a:ext>
            </a:extLst>
          </p:cNvPr>
          <p:cNvSpPr txBox="1"/>
          <p:nvPr userDrawn="1"/>
        </p:nvSpPr>
        <p:spPr>
          <a:xfrm>
            <a:off x="5570366" y="3890953"/>
            <a:ext cx="1890622" cy="523220"/>
          </a:xfrm>
          <a:prstGeom prst="rect">
            <a:avLst/>
          </a:prstGeom>
          <a:noFill/>
        </p:spPr>
        <p:txBody>
          <a:bodyPr wrap="square" rtlCol="0">
            <a:spAutoFit/>
          </a:bodyPr>
          <a:lstStyle/>
          <a:p>
            <a:pPr algn="ctr"/>
            <a:r>
              <a:rPr lang="en-US" sz="1200">
                <a:solidFill>
                  <a:srgbClr val="FF8300"/>
                </a:solidFill>
                <a:latin typeface="Libre Franklin" pitchFamily="2" charset="77"/>
              </a:rPr>
              <a:t>Level 3: </a:t>
            </a:r>
            <a:r>
              <a:rPr lang="en-US" sz="1600" b="1" spc="300">
                <a:solidFill>
                  <a:srgbClr val="FF8300"/>
                </a:solidFill>
                <a:latin typeface="Libre Franklin" pitchFamily="2" charset="77"/>
              </a:rPr>
              <a:t>COMMUNITY</a:t>
            </a:r>
          </a:p>
        </p:txBody>
      </p:sp>
      <p:sp>
        <p:nvSpPr>
          <p:cNvPr id="20" name="TextBox 19">
            <a:extLst>
              <a:ext uri="{FF2B5EF4-FFF2-40B4-BE49-F238E27FC236}">
                <a16:creationId xmlns:a16="http://schemas.microsoft.com/office/drawing/2014/main" id="{11AF990D-A5EB-6BBB-2386-4E60B465E455}"/>
              </a:ext>
            </a:extLst>
          </p:cNvPr>
          <p:cNvSpPr txBox="1"/>
          <p:nvPr userDrawn="1"/>
        </p:nvSpPr>
        <p:spPr>
          <a:xfrm>
            <a:off x="7768485" y="3927148"/>
            <a:ext cx="1828800" cy="523220"/>
          </a:xfrm>
          <a:prstGeom prst="rect">
            <a:avLst/>
          </a:prstGeom>
          <a:noFill/>
        </p:spPr>
        <p:txBody>
          <a:bodyPr wrap="square" rtlCol="0">
            <a:spAutoFit/>
          </a:bodyPr>
          <a:lstStyle/>
          <a:p>
            <a:pPr algn="ctr"/>
            <a:r>
              <a:rPr lang="en-US" sz="1200">
                <a:solidFill>
                  <a:srgbClr val="FF8300"/>
                </a:solidFill>
                <a:latin typeface="Libre Franklin" pitchFamily="2" charset="77"/>
                <a:cs typeface="Lao MN" panose="02020600050405020304" pitchFamily="18" charset="0"/>
              </a:rPr>
              <a:t>Level 4: </a:t>
            </a:r>
            <a:r>
              <a:rPr lang="en-US" sz="1600" b="1" spc="300">
                <a:solidFill>
                  <a:srgbClr val="FF8300"/>
                </a:solidFill>
                <a:latin typeface="Libre Franklin" pitchFamily="2" charset="77"/>
              </a:rPr>
              <a:t>MASTER</a:t>
            </a:r>
          </a:p>
        </p:txBody>
      </p:sp>
      <p:pic>
        <p:nvPicPr>
          <p:cNvPr id="21" name="Picture 20">
            <a:extLst>
              <a:ext uri="{FF2B5EF4-FFF2-40B4-BE49-F238E27FC236}">
                <a16:creationId xmlns:a16="http://schemas.microsoft.com/office/drawing/2014/main" id="{ED10C6C3-E00D-6003-1FEB-16313F18A3AD}"/>
              </a:ext>
            </a:extLst>
          </p:cNvPr>
          <p:cNvPicPr>
            <a:picLocks noChangeAspect="1"/>
          </p:cNvPicPr>
          <p:nvPr userDrawn="1"/>
        </p:nvPicPr>
        <p:blipFill>
          <a:blip r:embed="rId2"/>
          <a:stretch>
            <a:fillRect/>
          </a:stretch>
        </p:blipFill>
        <p:spPr>
          <a:xfrm>
            <a:off x="3819945" y="3179219"/>
            <a:ext cx="873838" cy="685916"/>
          </a:xfrm>
          <a:prstGeom prst="rect">
            <a:avLst/>
          </a:prstGeom>
        </p:spPr>
      </p:pic>
      <p:pic>
        <p:nvPicPr>
          <p:cNvPr id="22" name="Picture 21">
            <a:extLst>
              <a:ext uri="{FF2B5EF4-FFF2-40B4-BE49-F238E27FC236}">
                <a16:creationId xmlns:a16="http://schemas.microsoft.com/office/drawing/2014/main" id="{6EDC225A-C887-A92C-23AA-18CC9A73D959}"/>
              </a:ext>
            </a:extLst>
          </p:cNvPr>
          <p:cNvPicPr>
            <a:picLocks noChangeAspect="1"/>
          </p:cNvPicPr>
          <p:nvPr userDrawn="1"/>
        </p:nvPicPr>
        <p:blipFill>
          <a:blip r:embed="rId3"/>
          <a:stretch>
            <a:fillRect/>
          </a:stretch>
        </p:blipFill>
        <p:spPr>
          <a:xfrm>
            <a:off x="1623839" y="3161455"/>
            <a:ext cx="672060" cy="648058"/>
          </a:xfrm>
          <a:prstGeom prst="rect">
            <a:avLst/>
          </a:prstGeom>
        </p:spPr>
      </p:pic>
      <p:pic>
        <p:nvPicPr>
          <p:cNvPr id="23" name="Picture 22">
            <a:extLst>
              <a:ext uri="{FF2B5EF4-FFF2-40B4-BE49-F238E27FC236}">
                <a16:creationId xmlns:a16="http://schemas.microsoft.com/office/drawing/2014/main" id="{1386A9CE-CD28-A8F0-B4E2-161E07E98CF0}"/>
              </a:ext>
            </a:extLst>
          </p:cNvPr>
          <p:cNvPicPr>
            <a:picLocks noChangeAspect="1"/>
          </p:cNvPicPr>
          <p:nvPr userDrawn="1"/>
        </p:nvPicPr>
        <p:blipFill>
          <a:blip r:embed="rId4"/>
          <a:stretch>
            <a:fillRect/>
          </a:stretch>
        </p:blipFill>
        <p:spPr>
          <a:xfrm>
            <a:off x="8510596" y="3145391"/>
            <a:ext cx="594571" cy="719744"/>
          </a:xfrm>
          <a:prstGeom prst="rect">
            <a:avLst/>
          </a:prstGeom>
        </p:spPr>
      </p:pic>
      <p:pic>
        <p:nvPicPr>
          <p:cNvPr id="24" name="Picture 23">
            <a:extLst>
              <a:ext uri="{FF2B5EF4-FFF2-40B4-BE49-F238E27FC236}">
                <a16:creationId xmlns:a16="http://schemas.microsoft.com/office/drawing/2014/main" id="{1F6B71B7-8065-02A9-B88D-C79282B6E3D9}"/>
              </a:ext>
            </a:extLst>
          </p:cNvPr>
          <p:cNvPicPr>
            <a:picLocks noChangeAspect="1"/>
          </p:cNvPicPr>
          <p:nvPr userDrawn="1"/>
        </p:nvPicPr>
        <p:blipFill>
          <a:blip r:embed="rId5"/>
          <a:stretch>
            <a:fillRect/>
          </a:stretch>
        </p:blipFill>
        <p:spPr>
          <a:xfrm>
            <a:off x="6053187" y="3069206"/>
            <a:ext cx="879660" cy="762372"/>
          </a:xfrm>
          <a:prstGeom prst="rect">
            <a:avLst/>
          </a:prstGeom>
        </p:spPr>
      </p:pic>
      <p:sp>
        <p:nvSpPr>
          <p:cNvPr id="26" name="Rounded Rectangle 4">
            <a:extLst>
              <a:ext uri="{FF2B5EF4-FFF2-40B4-BE49-F238E27FC236}">
                <a16:creationId xmlns:a16="http://schemas.microsoft.com/office/drawing/2014/main" id="{D3F78D46-7A25-1FD1-EA9F-ECF507A768F0}"/>
              </a:ext>
            </a:extLst>
          </p:cNvPr>
          <p:cNvSpPr txBox="1"/>
          <p:nvPr userDrawn="1"/>
        </p:nvSpPr>
        <p:spPr>
          <a:xfrm>
            <a:off x="3248784" y="4408672"/>
            <a:ext cx="2016160" cy="263845"/>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ctr" anchorCtr="0">
            <a:noAutofit/>
          </a:bodyPr>
          <a:lstStyle/>
          <a:p>
            <a:pPr marL="0" lvl="1" algn="ctr" defTabSz="777875">
              <a:lnSpc>
                <a:spcPct val="100000"/>
              </a:lnSpc>
              <a:spcBef>
                <a:spcPct val="0"/>
              </a:spcBef>
            </a:pPr>
            <a:r>
              <a:rPr lang="en-US" sz="1400" i="1">
                <a:solidFill>
                  <a:srgbClr val="4D4D4C"/>
                </a:solidFill>
                <a:latin typeface="Libre Baskerville" panose="02000000000000000000" pitchFamily="2" charset="0"/>
              </a:rPr>
              <a:t>Digital Participant</a:t>
            </a:r>
          </a:p>
        </p:txBody>
      </p:sp>
      <p:sp>
        <p:nvSpPr>
          <p:cNvPr id="27" name="Rounded Rectangle 4">
            <a:extLst>
              <a:ext uri="{FF2B5EF4-FFF2-40B4-BE49-F238E27FC236}">
                <a16:creationId xmlns:a16="http://schemas.microsoft.com/office/drawing/2014/main" id="{D15FDA37-2716-4CE5-FA5D-E5CDEE930CC6}"/>
              </a:ext>
            </a:extLst>
          </p:cNvPr>
          <p:cNvSpPr txBox="1"/>
          <p:nvPr userDrawn="1"/>
        </p:nvSpPr>
        <p:spPr>
          <a:xfrm>
            <a:off x="5410617" y="4386652"/>
            <a:ext cx="2117044" cy="268130"/>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ctr" anchorCtr="0">
            <a:noAutofit/>
          </a:bodyPr>
          <a:lstStyle/>
          <a:p>
            <a:pPr marL="0" lvl="1" algn="ctr" defTabSz="777875">
              <a:lnSpc>
                <a:spcPct val="100000"/>
              </a:lnSpc>
            </a:pPr>
            <a:r>
              <a:rPr lang="en-US" sz="1400" i="1">
                <a:solidFill>
                  <a:srgbClr val="4D4D4C"/>
                </a:solidFill>
                <a:latin typeface="Libre Baskerville" panose="02000000000000000000" pitchFamily="2" charset="0"/>
              </a:rPr>
              <a:t>In-person Participant</a:t>
            </a:r>
          </a:p>
        </p:txBody>
      </p:sp>
      <p:sp>
        <p:nvSpPr>
          <p:cNvPr id="28" name="Rounded Rectangle 4">
            <a:extLst>
              <a:ext uri="{FF2B5EF4-FFF2-40B4-BE49-F238E27FC236}">
                <a16:creationId xmlns:a16="http://schemas.microsoft.com/office/drawing/2014/main" id="{9792FA07-D063-518E-4F2D-4812148177BD}"/>
              </a:ext>
            </a:extLst>
          </p:cNvPr>
          <p:cNvSpPr txBox="1"/>
          <p:nvPr userDrawn="1"/>
        </p:nvSpPr>
        <p:spPr>
          <a:xfrm>
            <a:off x="7619350" y="4376140"/>
            <a:ext cx="2069212" cy="354030"/>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ctr" anchorCtr="0">
            <a:noAutofit/>
          </a:bodyPr>
          <a:lstStyle/>
          <a:p>
            <a:pPr marL="0" lvl="1" algn="ctr" defTabSz="777875">
              <a:lnSpc>
                <a:spcPct val="100000"/>
              </a:lnSpc>
            </a:pPr>
            <a:r>
              <a:rPr lang="en-US" sz="1400" i="1">
                <a:solidFill>
                  <a:srgbClr val="4D4D4C"/>
                </a:solidFill>
                <a:latin typeface="Libre Baskerville" panose="02000000000000000000" pitchFamily="2" charset="0"/>
              </a:rPr>
              <a:t>Mentor &amp; Co-Creator</a:t>
            </a:r>
          </a:p>
        </p:txBody>
      </p:sp>
      <p:grpSp>
        <p:nvGrpSpPr>
          <p:cNvPr id="63" name="Group 62">
            <a:extLst>
              <a:ext uri="{FF2B5EF4-FFF2-40B4-BE49-F238E27FC236}">
                <a16:creationId xmlns:a16="http://schemas.microsoft.com/office/drawing/2014/main" id="{2684AEAE-177C-E8AC-1836-F594525648D8}"/>
              </a:ext>
            </a:extLst>
          </p:cNvPr>
          <p:cNvGrpSpPr/>
          <p:nvPr userDrawn="1"/>
        </p:nvGrpSpPr>
        <p:grpSpPr>
          <a:xfrm>
            <a:off x="9760825" y="2928925"/>
            <a:ext cx="2035828" cy="2466166"/>
            <a:chOff x="9943337" y="2816140"/>
            <a:chExt cx="2035828" cy="2466166"/>
          </a:xfrm>
        </p:grpSpPr>
        <p:sp>
          <p:nvSpPr>
            <p:cNvPr id="8" name="Rectangle 7">
              <a:extLst>
                <a:ext uri="{FF2B5EF4-FFF2-40B4-BE49-F238E27FC236}">
                  <a16:creationId xmlns:a16="http://schemas.microsoft.com/office/drawing/2014/main" id="{BE1EF332-1259-32AD-5617-2BDF383058E2}"/>
                </a:ext>
              </a:extLst>
            </p:cNvPr>
            <p:cNvSpPr/>
            <p:nvPr userDrawn="1"/>
          </p:nvSpPr>
          <p:spPr>
            <a:xfrm>
              <a:off x="9957833" y="2816140"/>
              <a:ext cx="2021332" cy="1867989"/>
            </a:xfrm>
            <a:prstGeom prst="rect">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solidFill>
                  <a:schemeClr val="tx2"/>
                </a:solidFill>
                <a:latin typeface="Libre Franklin" pitchFamily="2" charset="77"/>
              </a:endParaRPr>
            </a:p>
          </p:txBody>
        </p:sp>
        <p:sp>
          <p:nvSpPr>
            <p:cNvPr id="70" name="Rectangle 69">
              <a:extLst>
                <a:ext uri="{FF2B5EF4-FFF2-40B4-BE49-F238E27FC236}">
                  <a16:creationId xmlns:a16="http://schemas.microsoft.com/office/drawing/2014/main" id="{4C63D47A-A319-7992-FCC8-D159E3011ACE}"/>
                </a:ext>
              </a:extLst>
            </p:cNvPr>
            <p:cNvSpPr/>
            <p:nvPr userDrawn="1"/>
          </p:nvSpPr>
          <p:spPr>
            <a:xfrm>
              <a:off x="9943337" y="4672703"/>
              <a:ext cx="2035827" cy="609603"/>
            </a:xfrm>
            <a:prstGeom prst="rect">
              <a:avLst/>
            </a:prstGeom>
            <a:solidFill>
              <a:schemeClr val="accent2"/>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b="1">
                <a:solidFill>
                  <a:schemeClr val="bg1"/>
                </a:solidFill>
                <a:latin typeface="Libre Franklin" pitchFamily="2" charset="77"/>
              </a:endParaRPr>
            </a:p>
          </p:txBody>
        </p:sp>
        <p:grpSp>
          <p:nvGrpSpPr>
            <p:cNvPr id="61" name="Group 60">
              <a:extLst>
                <a:ext uri="{FF2B5EF4-FFF2-40B4-BE49-F238E27FC236}">
                  <a16:creationId xmlns:a16="http://schemas.microsoft.com/office/drawing/2014/main" id="{DAD471EC-D332-FBE3-B032-BDFE0906F557}"/>
                </a:ext>
              </a:extLst>
            </p:cNvPr>
            <p:cNvGrpSpPr/>
            <p:nvPr userDrawn="1"/>
          </p:nvGrpSpPr>
          <p:grpSpPr>
            <a:xfrm>
              <a:off x="10217661" y="3443832"/>
              <a:ext cx="1515938" cy="1100090"/>
              <a:chOff x="10303695" y="3265453"/>
              <a:chExt cx="1515938" cy="1100090"/>
            </a:xfrm>
          </p:grpSpPr>
          <p:pic>
            <p:nvPicPr>
              <p:cNvPr id="33" name="Picture 32">
                <a:extLst>
                  <a:ext uri="{FF2B5EF4-FFF2-40B4-BE49-F238E27FC236}">
                    <a16:creationId xmlns:a16="http://schemas.microsoft.com/office/drawing/2014/main" id="{DA7FE199-394B-8B3B-F6A9-F0E91528F849}"/>
                  </a:ext>
                </a:extLst>
              </p:cNvPr>
              <p:cNvPicPr>
                <a:picLocks noChangeAspect="1"/>
              </p:cNvPicPr>
              <p:nvPr userDrawn="1"/>
            </p:nvPicPr>
            <p:blipFill>
              <a:blip r:embed="rId2"/>
              <a:stretch>
                <a:fillRect/>
              </a:stretch>
            </p:blipFill>
            <p:spPr>
              <a:xfrm>
                <a:off x="10303695" y="3935724"/>
                <a:ext cx="547577" cy="429819"/>
              </a:xfrm>
              <a:prstGeom prst="rect">
                <a:avLst/>
              </a:prstGeom>
            </p:spPr>
          </p:pic>
          <p:pic>
            <p:nvPicPr>
              <p:cNvPr id="34" name="Picture 33">
                <a:extLst>
                  <a:ext uri="{FF2B5EF4-FFF2-40B4-BE49-F238E27FC236}">
                    <a16:creationId xmlns:a16="http://schemas.microsoft.com/office/drawing/2014/main" id="{CA9D7253-B43C-603F-C334-269A4E29E49F}"/>
                  </a:ext>
                </a:extLst>
              </p:cNvPr>
              <p:cNvPicPr>
                <a:picLocks noChangeAspect="1"/>
              </p:cNvPicPr>
              <p:nvPr userDrawn="1"/>
            </p:nvPicPr>
            <p:blipFill>
              <a:blip r:embed="rId3"/>
              <a:stretch>
                <a:fillRect/>
              </a:stretch>
            </p:blipFill>
            <p:spPr>
              <a:xfrm>
                <a:off x="11338578" y="3932059"/>
                <a:ext cx="445738" cy="429819"/>
              </a:xfrm>
              <a:prstGeom prst="rect">
                <a:avLst/>
              </a:prstGeom>
            </p:spPr>
          </p:pic>
          <p:pic>
            <p:nvPicPr>
              <p:cNvPr id="35" name="Picture 34">
                <a:extLst>
                  <a:ext uri="{FF2B5EF4-FFF2-40B4-BE49-F238E27FC236}">
                    <a16:creationId xmlns:a16="http://schemas.microsoft.com/office/drawing/2014/main" id="{CCA789E4-64E1-E2E3-BA93-2FC43739BE11}"/>
                  </a:ext>
                </a:extLst>
              </p:cNvPr>
              <p:cNvPicPr>
                <a:picLocks noChangeAspect="1"/>
              </p:cNvPicPr>
              <p:nvPr userDrawn="1"/>
            </p:nvPicPr>
            <p:blipFill>
              <a:blip r:embed="rId4"/>
              <a:stretch>
                <a:fillRect/>
              </a:stretch>
            </p:blipFill>
            <p:spPr>
              <a:xfrm>
                <a:off x="10401486" y="3269118"/>
                <a:ext cx="355067" cy="429819"/>
              </a:xfrm>
              <a:prstGeom prst="rect">
                <a:avLst/>
              </a:prstGeom>
            </p:spPr>
          </p:pic>
          <p:pic>
            <p:nvPicPr>
              <p:cNvPr id="66" name="Picture 65">
                <a:extLst>
                  <a:ext uri="{FF2B5EF4-FFF2-40B4-BE49-F238E27FC236}">
                    <a16:creationId xmlns:a16="http://schemas.microsoft.com/office/drawing/2014/main" id="{0C2AD301-E9A9-A732-C277-083B05129D0D}"/>
                  </a:ext>
                </a:extLst>
              </p:cNvPr>
              <p:cNvPicPr>
                <a:picLocks noChangeAspect="1"/>
              </p:cNvPicPr>
              <p:nvPr userDrawn="1"/>
            </p:nvPicPr>
            <p:blipFill>
              <a:blip r:embed="rId5"/>
              <a:stretch>
                <a:fillRect/>
              </a:stretch>
            </p:blipFill>
            <p:spPr>
              <a:xfrm>
                <a:off x="11323688" y="3265453"/>
                <a:ext cx="495945" cy="429819"/>
              </a:xfrm>
              <a:prstGeom prst="rect">
                <a:avLst/>
              </a:prstGeom>
            </p:spPr>
          </p:pic>
          <p:sp>
            <p:nvSpPr>
              <p:cNvPr id="68" name="TextBox 67">
                <a:extLst>
                  <a:ext uri="{FF2B5EF4-FFF2-40B4-BE49-F238E27FC236}">
                    <a16:creationId xmlns:a16="http://schemas.microsoft.com/office/drawing/2014/main" id="{CA3C4A5B-3E18-C83A-B6FF-1170802D5032}"/>
                  </a:ext>
                </a:extLst>
              </p:cNvPr>
              <p:cNvSpPr txBox="1"/>
              <p:nvPr userDrawn="1"/>
            </p:nvSpPr>
            <p:spPr>
              <a:xfrm>
                <a:off x="10760369" y="3319886"/>
                <a:ext cx="508218" cy="1015663"/>
              </a:xfrm>
              <a:prstGeom prst="rect">
                <a:avLst/>
              </a:prstGeom>
              <a:noFill/>
            </p:spPr>
            <p:txBody>
              <a:bodyPr wrap="square" rtlCol="0" anchor="ctr">
                <a:spAutoFit/>
              </a:bodyPr>
              <a:lstStyle/>
              <a:p>
                <a:pPr algn="ctr"/>
                <a:r>
                  <a:rPr lang="en-US" sz="6000" b="1">
                    <a:solidFill>
                      <a:schemeClr val="accent6">
                        <a:lumMod val="40000"/>
                        <a:lumOff val="60000"/>
                      </a:schemeClr>
                    </a:solidFill>
                    <a:latin typeface="Libre Franklin" pitchFamily="2" charset="77"/>
                  </a:rPr>
                  <a:t>+</a:t>
                </a:r>
              </a:p>
            </p:txBody>
          </p:sp>
        </p:grpSp>
      </p:grpSp>
      <p:sp>
        <p:nvSpPr>
          <p:cNvPr id="2" name="Title 1">
            <a:extLst>
              <a:ext uri="{FF2B5EF4-FFF2-40B4-BE49-F238E27FC236}">
                <a16:creationId xmlns:a16="http://schemas.microsoft.com/office/drawing/2014/main" id="{5855E13A-2788-304E-A3C8-5EA01C647532}"/>
              </a:ext>
            </a:extLst>
          </p:cNvPr>
          <p:cNvSpPr>
            <a:spLocks noGrp="1"/>
          </p:cNvSpPr>
          <p:nvPr userDrawn="1">
            <p:ph type="title"/>
          </p:nvPr>
        </p:nvSpPr>
        <p:spPr/>
        <p:txBody>
          <a:bodyPr/>
          <a:lstStyle/>
          <a:p>
            <a:endParaRPr lang="en-US"/>
          </a:p>
        </p:txBody>
      </p:sp>
      <p:sp>
        <p:nvSpPr>
          <p:cNvPr id="3" name="Slide Number Placeholder 2">
            <a:extLst>
              <a:ext uri="{FF2B5EF4-FFF2-40B4-BE49-F238E27FC236}">
                <a16:creationId xmlns:a16="http://schemas.microsoft.com/office/drawing/2014/main" id="{FB456186-27A5-8548-8CC7-3577736BD092}"/>
              </a:ext>
            </a:extLst>
          </p:cNvPr>
          <p:cNvSpPr>
            <a:spLocks noGrp="1"/>
          </p:cNvSpPr>
          <p:nvPr userDrawn="1">
            <p:ph type="sldNum" sz="quarter" idx="10"/>
          </p:nvPr>
        </p:nvSpPr>
        <p:spPr/>
        <p:txBody>
          <a:bodyPr/>
          <a:lstStyle/>
          <a:p>
            <a:fld id="{74743CB8-03B1-D240-A0C2-C770526C1FDB}" type="slidenum">
              <a:rPr lang="en-US" smtClean="0"/>
              <a:pPr/>
              <a:t>‹#›</a:t>
            </a:fld>
            <a:endParaRPr lang="en-US"/>
          </a:p>
        </p:txBody>
      </p:sp>
      <p:sp>
        <p:nvSpPr>
          <p:cNvPr id="4" name="Footer Placeholder 3">
            <a:extLst>
              <a:ext uri="{FF2B5EF4-FFF2-40B4-BE49-F238E27FC236}">
                <a16:creationId xmlns:a16="http://schemas.microsoft.com/office/drawing/2014/main" id="{AB71F1E2-F74E-B94D-9E57-A6846BD363AA}"/>
              </a:ext>
            </a:extLst>
          </p:cNvPr>
          <p:cNvSpPr>
            <a:spLocks noGrp="1"/>
          </p:cNvSpPr>
          <p:nvPr userDrawn="1">
            <p:ph type="ftr" sz="quarter" idx="11"/>
          </p:nvPr>
        </p:nvSpPr>
        <p:spPr/>
        <p:txBody>
          <a:bodyPr/>
          <a:lstStyle/>
          <a:p>
            <a:endParaRPr lang="en-US"/>
          </a:p>
        </p:txBody>
      </p:sp>
      <p:sp>
        <p:nvSpPr>
          <p:cNvPr id="5" name="Date Placeholder 4">
            <a:extLst>
              <a:ext uri="{FF2B5EF4-FFF2-40B4-BE49-F238E27FC236}">
                <a16:creationId xmlns:a16="http://schemas.microsoft.com/office/drawing/2014/main" id="{D8F8277D-4F92-0841-9607-464D6969B253}"/>
              </a:ext>
            </a:extLst>
          </p:cNvPr>
          <p:cNvSpPr>
            <a:spLocks noGrp="1"/>
          </p:cNvSpPr>
          <p:nvPr userDrawn="1">
            <p:ph type="dt" sz="half" idx="12"/>
          </p:nvPr>
        </p:nvSpPr>
        <p:spPr/>
        <p:txBody>
          <a:bodyPr/>
          <a:lstStyle/>
          <a:p>
            <a:fld id="{1B2E86CE-67D6-CD4E-8469-628484E4B584}" type="datetime1">
              <a:rPr lang="en-US" smtClean="0"/>
              <a:t>9/27/2024</a:t>
            </a:fld>
            <a:endParaRPr lang="en-US"/>
          </a:p>
        </p:txBody>
      </p:sp>
      <p:pic>
        <p:nvPicPr>
          <p:cNvPr id="6" name="Picture 5" descr="A close up of a logo&#10;&#10;Description automatically generated">
            <a:extLst>
              <a:ext uri="{FF2B5EF4-FFF2-40B4-BE49-F238E27FC236}">
                <a16:creationId xmlns:a16="http://schemas.microsoft.com/office/drawing/2014/main" id="{4945C2FA-A412-2DA3-E0B6-35ACB77D7167}"/>
              </a:ext>
            </a:extLst>
          </p:cNvPr>
          <p:cNvPicPr>
            <a:picLocks noChangeAspect="1"/>
          </p:cNvPicPr>
          <p:nvPr userDrawn="1"/>
        </p:nvPicPr>
        <p:blipFill>
          <a:blip r:embed="rId6" cstate="print">
            <a:alphaModFix/>
            <a:extLst>
              <a:ext uri="{28A0092B-C50C-407E-A947-70E740481C1C}">
                <a14:useLocalDpi xmlns:a14="http://schemas.microsoft.com/office/drawing/2010/main"/>
              </a:ext>
            </a:extLst>
          </a:blip>
          <a:stretch>
            <a:fillRect/>
          </a:stretch>
        </p:blipFill>
        <p:spPr>
          <a:xfrm>
            <a:off x="36000" y="6350400"/>
            <a:ext cx="1151986" cy="504653"/>
          </a:xfrm>
          <a:prstGeom prst="rect">
            <a:avLst/>
          </a:prstGeom>
        </p:spPr>
      </p:pic>
      <p:sp>
        <p:nvSpPr>
          <p:cNvPr id="71" name="Text Placeholder 6">
            <a:extLst>
              <a:ext uri="{FF2B5EF4-FFF2-40B4-BE49-F238E27FC236}">
                <a16:creationId xmlns:a16="http://schemas.microsoft.com/office/drawing/2014/main" id="{D3A648C3-1B40-3E7B-1597-0112359F905E}"/>
              </a:ext>
            </a:extLst>
          </p:cNvPr>
          <p:cNvSpPr>
            <a:spLocks noGrp="1"/>
          </p:cNvSpPr>
          <p:nvPr userDrawn="1">
            <p:ph type="body" sz="quarter" idx="16"/>
          </p:nvPr>
        </p:nvSpPr>
        <p:spPr>
          <a:xfrm>
            <a:off x="804967" y="4857079"/>
            <a:ext cx="2155516" cy="496286"/>
          </a:xfrm>
        </p:spPr>
        <p:txBody>
          <a:bodyPr anchor="ctr">
            <a:noAutofit/>
          </a:bodyPr>
          <a:lstStyle>
            <a:lvl1pPr marL="0" indent="0" algn="ctr">
              <a:buNone/>
              <a:defRPr sz="2000" b="1">
                <a:solidFill>
                  <a:schemeClr val="bg2"/>
                </a:solidFill>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72" name="Text Placeholder 6">
            <a:extLst>
              <a:ext uri="{FF2B5EF4-FFF2-40B4-BE49-F238E27FC236}">
                <a16:creationId xmlns:a16="http://schemas.microsoft.com/office/drawing/2014/main" id="{D5514EBE-0550-D03C-0BA4-2A6433152D68}"/>
              </a:ext>
            </a:extLst>
          </p:cNvPr>
          <p:cNvSpPr>
            <a:spLocks noGrp="1"/>
          </p:cNvSpPr>
          <p:nvPr userDrawn="1">
            <p:ph type="body" sz="quarter" idx="17"/>
          </p:nvPr>
        </p:nvSpPr>
        <p:spPr>
          <a:xfrm>
            <a:off x="3140528" y="4848715"/>
            <a:ext cx="2093812" cy="496286"/>
          </a:xfrm>
        </p:spPr>
        <p:txBody>
          <a:bodyPr anchor="ctr">
            <a:noAutofit/>
          </a:bodyPr>
          <a:lstStyle>
            <a:lvl1pPr marL="0" indent="0" algn="ctr">
              <a:buNone/>
              <a:defRPr sz="2000" b="1">
                <a:solidFill>
                  <a:schemeClr val="bg2"/>
                </a:solidFill>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74" name="Text Placeholder 6">
            <a:extLst>
              <a:ext uri="{FF2B5EF4-FFF2-40B4-BE49-F238E27FC236}">
                <a16:creationId xmlns:a16="http://schemas.microsoft.com/office/drawing/2014/main" id="{586DB53E-F3F6-C534-56A1-A2875370A06F}"/>
              </a:ext>
            </a:extLst>
          </p:cNvPr>
          <p:cNvSpPr>
            <a:spLocks noGrp="1"/>
          </p:cNvSpPr>
          <p:nvPr userDrawn="1">
            <p:ph type="body" sz="quarter" idx="18"/>
          </p:nvPr>
        </p:nvSpPr>
        <p:spPr>
          <a:xfrm>
            <a:off x="5410618" y="4840631"/>
            <a:ext cx="2081246" cy="496286"/>
          </a:xfrm>
        </p:spPr>
        <p:txBody>
          <a:bodyPr anchor="ctr">
            <a:noAutofit/>
          </a:bodyPr>
          <a:lstStyle>
            <a:lvl1pPr marL="0" indent="0" algn="ctr">
              <a:buNone/>
              <a:defRPr sz="2000" b="1">
                <a:solidFill>
                  <a:schemeClr val="bg2"/>
                </a:solidFill>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76" name="Text Placeholder 6">
            <a:extLst>
              <a:ext uri="{FF2B5EF4-FFF2-40B4-BE49-F238E27FC236}">
                <a16:creationId xmlns:a16="http://schemas.microsoft.com/office/drawing/2014/main" id="{FE24E3B6-B689-453C-B22D-FE23D303BF2A}"/>
              </a:ext>
            </a:extLst>
          </p:cNvPr>
          <p:cNvSpPr>
            <a:spLocks noGrp="1"/>
          </p:cNvSpPr>
          <p:nvPr userDrawn="1">
            <p:ph type="body" sz="quarter" idx="19"/>
          </p:nvPr>
        </p:nvSpPr>
        <p:spPr>
          <a:xfrm>
            <a:off x="7682995" y="4853696"/>
            <a:ext cx="1952212" cy="496286"/>
          </a:xfrm>
        </p:spPr>
        <p:txBody>
          <a:bodyPr anchor="ctr">
            <a:noAutofit/>
          </a:bodyPr>
          <a:lstStyle>
            <a:lvl1pPr marL="0" indent="0" algn="ctr">
              <a:buNone/>
              <a:defRPr sz="2000" b="1">
                <a:solidFill>
                  <a:schemeClr val="bg2"/>
                </a:solidFill>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77" name="Text Placeholder 6">
            <a:extLst>
              <a:ext uri="{FF2B5EF4-FFF2-40B4-BE49-F238E27FC236}">
                <a16:creationId xmlns:a16="http://schemas.microsoft.com/office/drawing/2014/main" id="{37F63342-ABED-7C51-C79B-2BD2F62C61FE}"/>
              </a:ext>
            </a:extLst>
          </p:cNvPr>
          <p:cNvSpPr>
            <a:spLocks noGrp="1"/>
          </p:cNvSpPr>
          <p:nvPr userDrawn="1">
            <p:ph type="body" sz="quarter" idx="20"/>
          </p:nvPr>
        </p:nvSpPr>
        <p:spPr>
          <a:xfrm>
            <a:off x="9824302" y="4848715"/>
            <a:ext cx="1920239" cy="496286"/>
          </a:xfrm>
        </p:spPr>
        <p:txBody>
          <a:bodyPr anchor="ctr">
            <a:noAutofit/>
          </a:bodyPr>
          <a:lstStyle>
            <a:lvl1pPr marL="0" indent="0" algn="ctr">
              <a:buNone/>
              <a:defRPr sz="2000" b="1">
                <a:solidFill>
                  <a:schemeClr val="bg2"/>
                </a:solidFill>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79" name="Text Placeholder 6">
            <a:extLst>
              <a:ext uri="{FF2B5EF4-FFF2-40B4-BE49-F238E27FC236}">
                <a16:creationId xmlns:a16="http://schemas.microsoft.com/office/drawing/2014/main" id="{7160CCFF-CEB7-EC6B-75A9-86A251E099C4}"/>
              </a:ext>
            </a:extLst>
          </p:cNvPr>
          <p:cNvSpPr>
            <a:spLocks noGrp="1"/>
          </p:cNvSpPr>
          <p:nvPr userDrawn="1">
            <p:ph type="body" sz="quarter" idx="21"/>
          </p:nvPr>
        </p:nvSpPr>
        <p:spPr>
          <a:xfrm>
            <a:off x="10084792" y="3079215"/>
            <a:ext cx="1455565" cy="286232"/>
          </a:xfrm>
          <a:noFill/>
        </p:spPr>
        <p:txBody>
          <a:bodyPr wrap="square" rtlCol="0">
            <a:spAutoFit/>
          </a:bodyPr>
          <a:lstStyle>
            <a:lvl1pPr marL="0" indent="0">
              <a:buNone/>
              <a:defRPr lang="en-US" sz="1400" b="1" dirty="0">
                <a:solidFill>
                  <a:schemeClr val="bg1"/>
                </a:solidFill>
              </a:defRPr>
            </a:lvl1pPr>
          </a:lstStyle>
          <a:p>
            <a:pPr marL="0" lvl="0" algn="ctr"/>
            <a:endParaRPr lang="en-US"/>
          </a:p>
        </p:txBody>
      </p:sp>
    </p:spTree>
    <p:extLst>
      <p:ext uri="{BB962C8B-B14F-4D97-AF65-F5344CB8AC3E}">
        <p14:creationId xmlns:p14="http://schemas.microsoft.com/office/powerpoint/2010/main" val="118041840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Journey Levels - Compar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55E13A-2788-304E-A3C8-5EA01C647532}"/>
              </a:ext>
            </a:extLst>
          </p:cNvPr>
          <p:cNvSpPr>
            <a:spLocks noGrp="1"/>
          </p:cNvSpPr>
          <p:nvPr>
            <p:ph type="title"/>
          </p:nvPr>
        </p:nvSpPr>
        <p:spPr/>
        <p:txBody>
          <a:bodyPr/>
          <a:lstStyle/>
          <a:p>
            <a:r>
              <a:rPr lang="en-US"/>
              <a:t>Click to edit Master title style</a:t>
            </a:r>
          </a:p>
        </p:txBody>
      </p:sp>
      <p:sp>
        <p:nvSpPr>
          <p:cNvPr id="3" name="Slide Number Placeholder 2">
            <a:extLst>
              <a:ext uri="{FF2B5EF4-FFF2-40B4-BE49-F238E27FC236}">
                <a16:creationId xmlns:a16="http://schemas.microsoft.com/office/drawing/2014/main" id="{FB456186-27A5-8548-8CC7-3577736BD092}"/>
              </a:ext>
            </a:extLst>
          </p:cNvPr>
          <p:cNvSpPr>
            <a:spLocks noGrp="1"/>
          </p:cNvSpPr>
          <p:nvPr>
            <p:ph type="sldNum" sz="quarter" idx="10"/>
          </p:nvPr>
        </p:nvSpPr>
        <p:spPr/>
        <p:txBody>
          <a:bodyPr/>
          <a:lstStyle/>
          <a:p>
            <a:fld id="{74743CB8-03B1-D240-A0C2-C770526C1FDB}" type="slidenum">
              <a:rPr lang="en-US" smtClean="0"/>
              <a:pPr/>
              <a:t>‹#›</a:t>
            </a:fld>
            <a:endParaRPr lang="en-US"/>
          </a:p>
        </p:txBody>
      </p:sp>
      <p:sp>
        <p:nvSpPr>
          <p:cNvPr id="4" name="Footer Placeholder 3">
            <a:extLst>
              <a:ext uri="{FF2B5EF4-FFF2-40B4-BE49-F238E27FC236}">
                <a16:creationId xmlns:a16="http://schemas.microsoft.com/office/drawing/2014/main" id="{AB71F1E2-F74E-B94D-9E57-A6846BD363AA}"/>
              </a:ext>
            </a:extLst>
          </p:cNvPr>
          <p:cNvSpPr>
            <a:spLocks noGrp="1"/>
          </p:cNvSpPr>
          <p:nvPr>
            <p:ph type="ftr" sz="quarter" idx="11"/>
          </p:nvPr>
        </p:nvSpPr>
        <p:spPr/>
        <p:txBody>
          <a:bodyPr/>
          <a:lstStyle/>
          <a:p>
            <a:endParaRPr lang="en-US"/>
          </a:p>
        </p:txBody>
      </p:sp>
      <p:sp>
        <p:nvSpPr>
          <p:cNvPr id="5" name="Date Placeholder 4">
            <a:extLst>
              <a:ext uri="{FF2B5EF4-FFF2-40B4-BE49-F238E27FC236}">
                <a16:creationId xmlns:a16="http://schemas.microsoft.com/office/drawing/2014/main" id="{D8F8277D-4F92-0841-9607-464D6969B253}"/>
              </a:ext>
            </a:extLst>
          </p:cNvPr>
          <p:cNvSpPr>
            <a:spLocks noGrp="1"/>
          </p:cNvSpPr>
          <p:nvPr>
            <p:ph type="dt" sz="half" idx="12"/>
          </p:nvPr>
        </p:nvSpPr>
        <p:spPr/>
        <p:txBody>
          <a:bodyPr/>
          <a:lstStyle/>
          <a:p>
            <a:fld id="{FDAF528A-71B3-2942-92A4-2924BF7379DB}" type="datetime1">
              <a:rPr lang="en-US" smtClean="0"/>
              <a:t>9/27/2024</a:t>
            </a:fld>
            <a:endParaRPr lang="en-US"/>
          </a:p>
        </p:txBody>
      </p:sp>
      <p:sp>
        <p:nvSpPr>
          <p:cNvPr id="36" name="Freeform 35">
            <a:extLst>
              <a:ext uri="{FF2B5EF4-FFF2-40B4-BE49-F238E27FC236}">
                <a16:creationId xmlns:a16="http://schemas.microsoft.com/office/drawing/2014/main" id="{C4AC21FC-13F9-8C47-BE40-CC3F80ACAAD8}"/>
              </a:ext>
            </a:extLst>
          </p:cNvPr>
          <p:cNvSpPr/>
          <p:nvPr userDrawn="1"/>
        </p:nvSpPr>
        <p:spPr>
          <a:xfrm rot="5400000">
            <a:off x="1006237" y="1564929"/>
            <a:ext cx="2142211" cy="3054689"/>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bg1"/>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Freeform 36">
            <a:extLst>
              <a:ext uri="{FF2B5EF4-FFF2-40B4-BE49-F238E27FC236}">
                <a16:creationId xmlns:a16="http://schemas.microsoft.com/office/drawing/2014/main" id="{7D8602D9-BD7F-6942-9ACD-143F9498CB0B}"/>
              </a:ext>
            </a:extLst>
          </p:cNvPr>
          <p:cNvSpPr/>
          <p:nvPr userDrawn="1"/>
        </p:nvSpPr>
        <p:spPr>
          <a:xfrm rot="5400000">
            <a:off x="1738128" y="2969764"/>
            <a:ext cx="680826" cy="3054688"/>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tx2"/>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2400" b="1">
                <a:solidFill>
                  <a:schemeClr val="bg2"/>
                </a:solidFill>
                <a:latin typeface="Libre Franklin" pitchFamily="2" charset="77"/>
              </a:rPr>
              <a:t>              </a:t>
            </a:r>
          </a:p>
        </p:txBody>
      </p:sp>
      <p:sp>
        <p:nvSpPr>
          <p:cNvPr id="38" name="Freeform 37">
            <a:extLst>
              <a:ext uri="{FF2B5EF4-FFF2-40B4-BE49-F238E27FC236}">
                <a16:creationId xmlns:a16="http://schemas.microsoft.com/office/drawing/2014/main" id="{AFC1E134-6A57-CF4E-8531-829F5723AC06}"/>
              </a:ext>
            </a:extLst>
          </p:cNvPr>
          <p:cNvSpPr/>
          <p:nvPr userDrawn="1"/>
        </p:nvSpPr>
        <p:spPr>
          <a:xfrm rot="5400000">
            <a:off x="1733984" y="3685238"/>
            <a:ext cx="689113" cy="3054687"/>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accent2"/>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2400" b="1">
                <a:solidFill>
                  <a:schemeClr val="bg2"/>
                </a:solidFill>
                <a:latin typeface="Libre Franklin" pitchFamily="2" charset="77"/>
              </a:rPr>
              <a:t>         </a:t>
            </a:r>
          </a:p>
        </p:txBody>
      </p:sp>
      <p:sp>
        <p:nvSpPr>
          <p:cNvPr id="39" name="Rectangle 38">
            <a:extLst>
              <a:ext uri="{FF2B5EF4-FFF2-40B4-BE49-F238E27FC236}">
                <a16:creationId xmlns:a16="http://schemas.microsoft.com/office/drawing/2014/main" id="{B1BB6324-AD6F-EC43-82A8-57F89F95E01F}"/>
              </a:ext>
            </a:extLst>
          </p:cNvPr>
          <p:cNvSpPr/>
          <p:nvPr userDrawn="1"/>
        </p:nvSpPr>
        <p:spPr>
          <a:xfrm>
            <a:off x="9900126" y="2021167"/>
            <a:ext cx="1797630" cy="2142210"/>
          </a:xfrm>
          <a:prstGeom prst="rect">
            <a:avLst/>
          </a:prstGeom>
          <a:solidFill>
            <a:schemeClr val="bg1"/>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same</a:t>
            </a:r>
          </a:p>
        </p:txBody>
      </p:sp>
      <p:sp>
        <p:nvSpPr>
          <p:cNvPr id="40" name="Freeform 39">
            <a:extLst>
              <a:ext uri="{FF2B5EF4-FFF2-40B4-BE49-F238E27FC236}">
                <a16:creationId xmlns:a16="http://schemas.microsoft.com/office/drawing/2014/main" id="{FE2E4056-95E3-0D44-9ED9-867E49558CD5}"/>
              </a:ext>
            </a:extLst>
          </p:cNvPr>
          <p:cNvSpPr/>
          <p:nvPr userDrawn="1"/>
        </p:nvSpPr>
        <p:spPr>
          <a:xfrm rot="5400000">
            <a:off x="7818971" y="1853094"/>
            <a:ext cx="2142210" cy="2478359"/>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bg1"/>
          </a:solidFill>
          <a:ln w="3810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Freeform 40">
            <a:extLst>
              <a:ext uri="{FF2B5EF4-FFF2-40B4-BE49-F238E27FC236}">
                <a16:creationId xmlns:a16="http://schemas.microsoft.com/office/drawing/2014/main" id="{27D77821-A8C7-D44F-92C0-D18DBB1295C9}"/>
              </a:ext>
            </a:extLst>
          </p:cNvPr>
          <p:cNvSpPr/>
          <p:nvPr userDrawn="1"/>
        </p:nvSpPr>
        <p:spPr>
          <a:xfrm rot="5400000">
            <a:off x="5658592" y="1826183"/>
            <a:ext cx="2142507" cy="2532743"/>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bg1"/>
          </a:solidFill>
          <a:ln w="3810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Freeform 41">
            <a:extLst>
              <a:ext uri="{FF2B5EF4-FFF2-40B4-BE49-F238E27FC236}">
                <a16:creationId xmlns:a16="http://schemas.microsoft.com/office/drawing/2014/main" id="{2A454AEA-ABD8-0F4F-A213-8A71653AEFD8}"/>
              </a:ext>
            </a:extLst>
          </p:cNvPr>
          <p:cNvSpPr/>
          <p:nvPr userDrawn="1"/>
        </p:nvSpPr>
        <p:spPr>
          <a:xfrm rot="5400000">
            <a:off x="3476694" y="1883670"/>
            <a:ext cx="2142211" cy="2417221"/>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bg1"/>
          </a:solidFill>
          <a:ln w="381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TextBox 42">
            <a:extLst>
              <a:ext uri="{FF2B5EF4-FFF2-40B4-BE49-F238E27FC236}">
                <a16:creationId xmlns:a16="http://schemas.microsoft.com/office/drawing/2014/main" id="{FF720C94-DACD-4D41-975C-C86F388B800B}"/>
              </a:ext>
            </a:extLst>
          </p:cNvPr>
          <p:cNvSpPr txBox="1"/>
          <p:nvPr userDrawn="1"/>
        </p:nvSpPr>
        <p:spPr>
          <a:xfrm>
            <a:off x="5832691" y="3135720"/>
            <a:ext cx="1794307" cy="523220"/>
          </a:xfrm>
          <a:prstGeom prst="rect">
            <a:avLst/>
          </a:prstGeom>
          <a:noFill/>
        </p:spPr>
        <p:txBody>
          <a:bodyPr wrap="square" rtlCol="0">
            <a:spAutoFit/>
          </a:bodyPr>
          <a:lstStyle/>
          <a:p>
            <a:pPr algn="ctr"/>
            <a:r>
              <a:rPr lang="en-US" sz="1200">
                <a:solidFill>
                  <a:srgbClr val="FF8300"/>
                </a:solidFill>
                <a:latin typeface="Libre Franklin" pitchFamily="2" charset="77"/>
              </a:rPr>
              <a:t>Level 2: </a:t>
            </a:r>
            <a:r>
              <a:rPr lang="en-US" sz="1600" b="1" spc="300">
                <a:solidFill>
                  <a:srgbClr val="FF8300"/>
                </a:solidFill>
                <a:latin typeface="Libre Franklin" pitchFamily="2" charset="77"/>
              </a:rPr>
              <a:t>ASSOCIATE</a:t>
            </a:r>
          </a:p>
        </p:txBody>
      </p:sp>
      <p:sp>
        <p:nvSpPr>
          <p:cNvPr id="44" name="TextBox 43">
            <a:extLst>
              <a:ext uri="{FF2B5EF4-FFF2-40B4-BE49-F238E27FC236}">
                <a16:creationId xmlns:a16="http://schemas.microsoft.com/office/drawing/2014/main" id="{A1ADFE79-2CFF-D140-BE60-6AB32592B775}"/>
              </a:ext>
            </a:extLst>
          </p:cNvPr>
          <p:cNvSpPr txBox="1"/>
          <p:nvPr userDrawn="1"/>
        </p:nvSpPr>
        <p:spPr>
          <a:xfrm>
            <a:off x="7906912" y="3134869"/>
            <a:ext cx="2010008" cy="523220"/>
          </a:xfrm>
          <a:prstGeom prst="rect">
            <a:avLst/>
          </a:prstGeom>
          <a:noFill/>
        </p:spPr>
        <p:txBody>
          <a:bodyPr wrap="square" rtlCol="0">
            <a:spAutoFit/>
          </a:bodyPr>
          <a:lstStyle/>
          <a:p>
            <a:pPr algn="ctr"/>
            <a:r>
              <a:rPr lang="en-US" sz="1200">
                <a:solidFill>
                  <a:srgbClr val="FF8300"/>
                </a:solidFill>
                <a:latin typeface="Libre Franklin" pitchFamily="2" charset="77"/>
              </a:rPr>
              <a:t>Level 3: </a:t>
            </a:r>
            <a:r>
              <a:rPr lang="en-US" sz="1600" b="1" spc="300">
                <a:solidFill>
                  <a:srgbClr val="FF8300"/>
                </a:solidFill>
                <a:latin typeface="Libre Franklin" pitchFamily="2" charset="77"/>
              </a:rPr>
              <a:t>COMMUNITY</a:t>
            </a:r>
          </a:p>
        </p:txBody>
      </p:sp>
      <p:sp>
        <p:nvSpPr>
          <p:cNvPr id="45" name="TextBox 44">
            <a:extLst>
              <a:ext uri="{FF2B5EF4-FFF2-40B4-BE49-F238E27FC236}">
                <a16:creationId xmlns:a16="http://schemas.microsoft.com/office/drawing/2014/main" id="{EE1CE4F7-E0D0-B74E-A96B-C7E8C39B9190}"/>
              </a:ext>
            </a:extLst>
          </p:cNvPr>
          <p:cNvSpPr txBox="1"/>
          <p:nvPr userDrawn="1"/>
        </p:nvSpPr>
        <p:spPr>
          <a:xfrm>
            <a:off x="10019288" y="3136863"/>
            <a:ext cx="1529334" cy="523220"/>
          </a:xfrm>
          <a:prstGeom prst="rect">
            <a:avLst/>
          </a:prstGeom>
          <a:noFill/>
        </p:spPr>
        <p:txBody>
          <a:bodyPr wrap="square" rtlCol="0">
            <a:spAutoFit/>
          </a:bodyPr>
          <a:lstStyle/>
          <a:p>
            <a:pPr algn="ctr"/>
            <a:r>
              <a:rPr lang="en-US" sz="1200">
                <a:solidFill>
                  <a:srgbClr val="FF8300"/>
                </a:solidFill>
                <a:latin typeface="Libre Franklin" pitchFamily="2" charset="77"/>
                <a:cs typeface="Lao MN" panose="02020600050405020304" pitchFamily="18" charset="0"/>
              </a:rPr>
              <a:t>Level 4: </a:t>
            </a:r>
            <a:r>
              <a:rPr lang="en-US" sz="1600" b="1" spc="300">
                <a:solidFill>
                  <a:srgbClr val="FF8300"/>
                </a:solidFill>
                <a:latin typeface="Libre Franklin" pitchFamily="2" charset="77"/>
              </a:rPr>
              <a:t>MASTER</a:t>
            </a:r>
          </a:p>
        </p:txBody>
      </p:sp>
      <p:pic>
        <p:nvPicPr>
          <p:cNvPr id="46" name="Picture 45">
            <a:extLst>
              <a:ext uri="{FF2B5EF4-FFF2-40B4-BE49-F238E27FC236}">
                <a16:creationId xmlns:a16="http://schemas.microsoft.com/office/drawing/2014/main" id="{62CE8A6B-52FC-9348-8102-EC73DABDEFD7}"/>
              </a:ext>
            </a:extLst>
          </p:cNvPr>
          <p:cNvPicPr>
            <a:picLocks noChangeAspect="1"/>
          </p:cNvPicPr>
          <p:nvPr userDrawn="1"/>
        </p:nvPicPr>
        <p:blipFill>
          <a:blip r:embed="rId2"/>
          <a:stretch>
            <a:fillRect/>
          </a:stretch>
        </p:blipFill>
        <p:spPr>
          <a:xfrm>
            <a:off x="6277522" y="2379123"/>
            <a:ext cx="873838" cy="685916"/>
          </a:xfrm>
          <a:prstGeom prst="rect">
            <a:avLst/>
          </a:prstGeom>
        </p:spPr>
      </p:pic>
      <p:pic>
        <p:nvPicPr>
          <p:cNvPr id="47" name="Picture 46">
            <a:extLst>
              <a:ext uri="{FF2B5EF4-FFF2-40B4-BE49-F238E27FC236}">
                <a16:creationId xmlns:a16="http://schemas.microsoft.com/office/drawing/2014/main" id="{A8521650-53BC-B040-BF59-00B63CBF8510}"/>
              </a:ext>
            </a:extLst>
          </p:cNvPr>
          <p:cNvPicPr>
            <a:picLocks noChangeAspect="1"/>
          </p:cNvPicPr>
          <p:nvPr userDrawn="1"/>
        </p:nvPicPr>
        <p:blipFill>
          <a:blip r:embed="rId3"/>
          <a:stretch>
            <a:fillRect/>
          </a:stretch>
        </p:blipFill>
        <p:spPr>
          <a:xfrm>
            <a:off x="10486670" y="2321939"/>
            <a:ext cx="594571" cy="719744"/>
          </a:xfrm>
          <a:prstGeom prst="rect">
            <a:avLst/>
          </a:prstGeom>
        </p:spPr>
      </p:pic>
      <p:pic>
        <p:nvPicPr>
          <p:cNvPr id="48" name="Picture 47">
            <a:extLst>
              <a:ext uri="{FF2B5EF4-FFF2-40B4-BE49-F238E27FC236}">
                <a16:creationId xmlns:a16="http://schemas.microsoft.com/office/drawing/2014/main" id="{392F2FB0-219D-9A4A-9A7E-3813FA8B542C}"/>
              </a:ext>
            </a:extLst>
          </p:cNvPr>
          <p:cNvPicPr>
            <a:picLocks noChangeAspect="1"/>
          </p:cNvPicPr>
          <p:nvPr userDrawn="1"/>
        </p:nvPicPr>
        <p:blipFill>
          <a:blip r:embed="rId4"/>
          <a:stretch>
            <a:fillRect/>
          </a:stretch>
        </p:blipFill>
        <p:spPr>
          <a:xfrm>
            <a:off x="8444558" y="2298791"/>
            <a:ext cx="879660" cy="762372"/>
          </a:xfrm>
          <a:prstGeom prst="rect">
            <a:avLst/>
          </a:prstGeom>
        </p:spPr>
      </p:pic>
      <p:sp>
        <p:nvSpPr>
          <p:cNvPr id="49" name="Rounded Rectangle 4">
            <a:extLst>
              <a:ext uri="{FF2B5EF4-FFF2-40B4-BE49-F238E27FC236}">
                <a16:creationId xmlns:a16="http://schemas.microsoft.com/office/drawing/2014/main" id="{4D9FCE45-888F-9645-B7D5-DF16C3A3F41A}"/>
              </a:ext>
            </a:extLst>
          </p:cNvPr>
          <p:cNvSpPr txBox="1"/>
          <p:nvPr userDrawn="1"/>
        </p:nvSpPr>
        <p:spPr>
          <a:xfrm>
            <a:off x="5717303" y="3471568"/>
            <a:ext cx="1989270" cy="608508"/>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t" anchorCtr="0">
            <a:noAutofit/>
          </a:bodyPr>
          <a:lstStyle/>
          <a:p>
            <a:pPr marL="0" lvl="1" algn="ctr" defTabSz="777875">
              <a:lnSpc>
                <a:spcPts val="2520"/>
              </a:lnSpc>
              <a:spcBef>
                <a:spcPct val="0"/>
              </a:spcBef>
            </a:pPr>
            <a:r>
              <a:rPr lang="en-US" sz="1200" i="1">
                <a:solidFill>
                  <a:srgbClr val="4D4D4C"/>
                </a:solidFill>
                <a:latin typeface="TeXGyreSchola" pitchFamily="2" charset="77"/>
              </a:rPr>
              <a:t>Digital Participant</a:t>
            </a:r>
          </a:p>
        </p:txBody>
      </p:sp>
      <p:sp>
        <p:nvSpPr>
          <p:cNvPr id="50" name="Rounded Rectangle 4">
            <a:extLst>
              <a:ext uri="{FF2B5EF4-FFF2-40B4-BE49-F238E27FC236}">
                <a16:creationId xmlns:a16="http://schemas.microsoft.com/office/drawing/2014/main" id="{25057BF4-509D-8241-84D8-566AC601152C}"/>
              </a:ext>
            </a:extLst>
          </p:cNvPr>
          <p:cNvSpPr txBox="1"/>
          <p:nvPr userDrawn="1"/>
        </p:nvSpPr>
        <p:spPr>
          <a:xfrm>
            <a:off x="7808941" y="3554870"/>
            <a:ext cx="2171342" cy="608508"/>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t" anchorCtr="0">
            <a:noAutofit/>
          </a:bodyPr>
          <a:lstStyle/>
          <a:p>
            <a:pPr marL="0" lvl="1" algn="ctr" defTabSz="777875"/>
            <a:r>
              <a:rPr lang="en-US" sz="1200" i="1">
                <a:solidFill>
                  <a:srgbClr val="4D4D4C"/>
                </a:solidFill>
                <a:latin typeface="TeXGyreSchola" pitchFamily="2" charset="77"/>
              </a:rPr>
              <a:t>In-person Participant</a:t>
            </a:r>
          </a:p>
        </p:txBody>
      </p:sp>
      <p:sp>
        <p:nvSpPr>
          <p:cNvPr id="51" name="Rounded Rectangle 4">
            <a:extLst>
              <a:ext uri="{FF2B5EF4-FFF2-40B4-BE49-F238E27FC236}">
                <a16:creationId xmlns:a16="http://schemas.microsoft.com/office/drawing/2014/main" id="{90F0FB99-48F1-1E43-9A10-33708E33A4B5}"/>
              </a:ext>
            </a:extLst>
          </p:cNvPr>
          <p:cNvSpPr txBox="1"/>
          <p:nvPr userDrawn="1"/>
        </p:nvSpPr>
        <p:spPr>
          <a:xfrm>
            <a:off x="10220772" y="3535056"/>
            <a:ext cx="1168217" cy="608508"/>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t" anchorCtr="0">
            <a:noAutofit/>
          </a:bodyPr>
          <a:lstStyle/>
          <a:p>
            <a:pPr marL="0" lvl="1" algn="ctr" defTabSz="777875"/>
            <a:r>
              <a:rPr lang="en-US" sz="1200" i="1">
                <a:solidFill>
                  <a:srgbClr val="4D4D4C"/>
                </a:solidFill>
                <a:latin typeface="TeXGyreSchola" pitchFamily="2" charset="77"/>
              </a:rPr>
              <a:t>Mentor &amp; Co-creator</a:t>
            </a:r>
          </a:p>
        </p:txBody>
      </p:sp>
      <p:sp>
        <p:nvSpPr>
          <p:cNvPr id="52" name="Rectangle 51">
            <a:extLst>
              <a:ext uri="{FF2B5EF4-FFF2-40B4-BE49-F238E27FC236}">
                <a16:creationId xmlns:a16="http://schemas.microsoft.com/office/drawing/2014/main" id="{7DE3F05B-20BA-4C43-9403-9CE6F5E2F026}"/>
              </a:ext>
            </a:extLst>
          </p:cNvPr>
          <p:cNvSpPr/>
          <p:nvPr userDrawn="1"/>
        </p:nvSpPr>
        <p:spPr>
          <a:xfrm>
            <a:off x="9900126" y="4148404"/>
            <a:ext cx="1797629" cy="689114"/>
          </a:xfrm>
          <a:prstGeom prst="rect">
            <a:avLst/>
          </a:prstGeom>
          <a:solidFill>
            <a:schemeClr val="tx2"/>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endParaRPr lang="en-US" sz="2000" b="1">
              <a:latin typeface="Libre Franklin" pitchFamily="2" charset="77"/>
            </a:endParaRPr>
          </a:p>
        </p:txBody>
      </p:sp>
      <p:sp>
        <p:nvSpPr>
          <p:cNvPr id="53" name="Freeform 52">
            <a:extLst>
              <a:ext uri="{FF2B5EF4-FFF2-40B4-BE49-F238E27FC236}">
                <a16:creationId xmlns:a16="http://schemas.microsoft.com/office/drawing/2014/main" id="{6D11446F-FD8A-6E43-AACA-1688857AD6B5}"/>
              </a:ext>
            </a:extLst>
          </p:cNvPr>
          <p:cNvSpPr/>
          <p:nvPr userDrawn="1"/>
        </p:nvSpPr>
        <p:spPr>
          <a:xfrm rot="5400000">
            <a:off x="8546111" y="3253786"/>
            <a:ext cx="689113" cy="2478358"/>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tx2">
              <a:lumMod val="60000"/>
              <a:lumOff val="40000"/>
            </a:schemeClr>
          </a:solidFill>
          <a:ln w="3810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en-US" sz="2000" b="1">
              <a:latin typeface="Libre Franklin" pitchFamily="2" charset="77"/>
            </a:endParaRPr>
          </a:p>
        </p:txBody>
      </p:sp>
      <p:sp>
        <p:nvSpPr>
          <p:cNvPr id="54" name="Freeform 53">
            <a:extLst>
              <a:ext uri="{FF2B5EF4-FFF2-40B4-BE49-F238E27FC236}">
                <a16:creationId xmlns:a16="http://schemas.microsoft.com/office/drawing/2014/main" id="{D90EC175-7F72-3946-B261-D7BD201EFB22}"/>
              </a:ext>
            </a:extLst>
          </p:cNvPr>
          <p:cNvSpPr/>
          <p:nvPr userDrawn="1"/>
        </p:nvSpPr>
        <p:spPr>
          <a:xfrm rot="5400000">
            <a:off x="6382868" y="3230737"/>
            <a:ext cx="693954" cy="2532743"/>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tx2">
              <a:lumMod val="40000"/>
              <a:lumOff val="60000"/>
            </a:schemeClr>
          </a:solidFill>
          <a:ln w="3810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en-US" sz="2000" b="1">
              <a:latin typeface="Libre Franklin" pitchFamily="2" charset="77"/>
            </a:endParaRPr>
          </a:p>
        </p:txBody>
      </p:sp>
      <p:sp>
        <p:nvSpPr>
          <p:cNvPr id="55" name="Freeform 54">
            <a:extLst>
              <a:ext uri="{FF2B5EF4-FFF2-40B4-BE49-F238E27FC236}">
                <a16:creationId xmlns:a16="http://schemas.microsoft.com/office/drawing/2014/main" id="{A1EB7B2B-6C7F-8541-9BCD-B0D78CBB0A58}"/>
              </a:ext>
            </a:extLst>
          </p:cNvPr>
          <p:cNvSpPr/>
          <p:nvPr userDrawn="1"/>
        </p:nvSpPr>
        <p:spPr>
          <a:xfrm rot="5400000">
            <a:off x="4203244" y="3284362"/>
            <a:ext cx="689113" cy="2417219"/>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tx2">
              <a:lumMod val="20000"/>
              <a:lumOff val="80000"/>
            </a:schemeClr>
          </a:solidFill>
          <a:ln w="381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2000" b="1">
                <a:solidFill>
                  <a:schemeClr val="tx1">
                    <a:lumMod val="60000"/>
                    <a:lumOff val="40000"/>
                  </a:schemeClr>
                </a:solidFill>
                <a:latin typeface="Libre Franklin" pitchFamily="2" charset="77"/>
              </a:rPr>
              <a:t>      </a:t>
            </a:r>
          </a:p>
        </p:txBody>
      </p:sp>
      <p:sp>
        <p:nvSpPr>
          <p:cNvPr id="56" name="Rectangle 55">
            <a:extLst>
              <a:ext uri="{FF2B5EF4-FFF2-40B4-BE49-F238E27FC236}">
                <a16:creationId xmlns:a16="http://schemas.microsoft.com/office/drawing/2014/main" id="{F8A8ED06-318E-094A-ABCB-34A8062AD78F}"/>
              </a:ext>
            </a:extLst>
          </p:cNvPr>
          <p:cNvSpPr/>
          <p:nvPr userDrawn="1"/>
        </p:nvSpPr>
        <p:spPr>
          <a:xfrm>
            <a:off x="9900126" y="4867653"/>
            <a:ext cx="1797629" cy="689114"/>
          </a:xfrm>
          <a:prstGeom prst="rect">
            <a:avLst/>
          </a:prstGeom>
          <a:solidFill>
            <a:schemeClr val="accent2"/>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endParaRPr lang="en-US" sz="2000" b="1">
              <a:latin typeface="Libre Franklin" pitchFamily="2" charset="77"/>
            </a:endParaRPr>
          </a:p>
        </p:txBody>
      </p:sp>
      <p:sp>
        <p:nvSpPr>
          <p:cNvPr id="57" name="Freeform 56">
            <a:extLst>
              <a:ext uri="{FF2B5EF4-FFF2-40B4-BE49-F238E27FC236}">
                <a16:creationId xmlns:a16="http://schemas.microsoft.com/office/drawing/2014/main" id="{6695BBB4-2B08-2440-B7D6-992A9B87A34F}"/>
              </a:ext>
            </a:extLst>
          </p:cNvPr>
          <p:cNvSpPr/>
          <p:nvPr userDrawn="1"/>
        </p:nvSpPr>
        <p:spPr>
          <a:xfrm rot="5400000">
            <a:off x="8545613" y="3973037"/>
            <a:ext cx="689113" cy="2478358"/>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accent2">
              <a:lumMod val="60000"/>
              <a:lumOff val="40000"/>
            </a:schemeClr>
          </a:solidFill>
          <a:ln w="3810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en-US" sz="2000" b="1">
              <a:latin typeface="Libre Franklin" pitchFamily="2" charset="77"/>
            </a:endParaRPr>
          </a:p>
        </p:txBody>
      </p:sp>
      <p:sp>
        <p:nvSpPr>
          <p:cNvPr id="58" name="Freeform 57">
            <a:extLst>
              <a:ext uri="{FF2B5EF4-FFF2-40B4-BE49-F238E27FC236}">
                <a16:creationId xmlns:a16="http://schemas.microsoft.com/office/drawing/2014/main" id="{CA6FAEA8-7A37-4E4F-B711-888C50CA64FC}"/>
              </a:ext>
            </a:extLst>
          </p:cNvPr>
          <p:cNvSpPr/>
          <p:nvPr userDrawn="1"/>
        </p:nvSpPr>
        <p:spPr>
          <a:xfrm rot="5400000">
            <a:off x="6385458" y="3946006"/>
            <a:ext cx="688782" cy="2532743"/>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accent2">
              <a:lumMod val="40000"/>
              <a:lumOff val="60000"/>
            </a:schemeClr>
          </a:solidFill>
          <a:ln w="38100">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en-US" sz="2000" b="1">
              <a:latin typeface="Libre Franklin" pitchFamily="2" charset="77"/>
            </a:endParaRPr>
          </a:p>
        </p:txBody>
      </p:sp>
      <p:sp>
        <p:nvSpPr>
          <p:cNvPr id="59" name="Freeform 58">
            <a:extLst>
              <a:ext uri="{FF2B5EF4-FFF2-40B4-BE49-F238E27FC236}">
                <a16:creationId xmlns:a16="http://schemas.microsoft.com/office/drawing/2014/main" id="{618888AC-F785-804A-8DB5-0A9FC96F2D28}"/>
              </a:ext>
            </a:extLst>
          </p:cNvPr>
          <p:cNvSpPr/>
          <p:nvPr userDrawn="1"/>
        </p:nvSpPr>
        <p:spPr>
          <a:xfrm rot="5400000">
            <a:off x="4203244" y="4003611"/>
            <a:ext cx="689113" cy="2417218"/>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accent2">
              <a:lumMod val="20000"/>
              <a:lumOff val="80000"/>
            </a:schemeClr>
          </a:solidFill>
          <a:ln w="38100">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en-US" sz="2000" b="1">
              <a:solidFill>
                <a:schemeClr val="tx1">
                  <a:lumMod val="60000"/>
                  <a:lumOff val="40000"/>
                </a:schemeClr>
              </a:solidFill>
              <a:latin typeface="Libre Franklin" pitchFamily="2" charset="77"/>
            </a:endParaRPr>
          </a:p>
        </p:txBody>
      </p:sp>
      <p:sp>
        <p:nvSpPr>
          <p:cNvPr id="60" name="Rounded Rectangle 4">
            <a:extLst>
              <a:ext uri="{FF2B5EF4-FFF2-40B4-BE49-F238E27FC236}">
                <a16:creationId xmlns:a16="http://schemas.microsoft.com/office/drawing/2014/main" id="{01122DDA-58FD-8540-ACE3-6011539ECA0B}"/>
              </a:ext>
            </a:extLst>
          </p:cNvPr>
          <p:cNvSpPr txBox="1"/>
          <p:nvPr userDrawn="1"/>
        </p:nvSpPr>
        <p:spPr>
          <a:xfrm>
            <a:off x="3459234" y="3466322"/>
            <a:ext cx="2088598" cy="608508"/>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t" anchorCtr="0">
            <a:noAutofit/>
          </a:bodyPr>
          <a:lstStyle/>
          <a:p>
            <a:pPr marL="0" lvl="1" algn="ctr" defTabSz="777875">
              <a:lnSpc>
                <a:spcPts val="2520"/>
              </a:lnSpc>
              <a:spcBef>
                <a:spcPct val="0"/>
              </a:spcBef>
            </a:pPr>
            <a:r>
              <a:rPr lang="en-US" sz="1200" i="1">
                <a:solidFill>
                  <a:srgbClr val="4D4D4C"/>
                </a:solidFill>
                <a:latin typeface="TeXGyreSchola" pitchFamily="2" charset="77"/>
              </a:rPr>
              <a:t>Digital Consumer</a:t>
            </a:r>
          </a:p>
        </p:txBody>
      </p:sp>
      <p:sp>
        <p:nvSpPr>
          <p:cNvPr id="61" name="TextBox 60">
            <a:extLst>
              <a:ext uri="{FF2B5EF4-FFF2-40B4-BE49-F238E27FC236}">
                <a16:creationId xmlns:a16="http://schemas.microsoft.com/office/drawing/2014/main" id="{9D8C8BDA-A8ED-AB46-88BC-A6244171EE0C}"/>
              </a:ext>
            </a:extLst>
          </p:cNvPr>
          <p:cNvSpPr txBox="1"/>
          <p:nvPr userDrawn="1"/>
        </p:nvSpPr>
        <p:spPr>
          <a:xfrm>
            <a:off x="3738866" y="3135720"/>
            <a:ext cx="1529334" cy="523220"/>
          </a:xfrm>
          <a:prstGeom prst="rect">
            <a:avLst/>
          </a:prstGeom>
          <a:noFill/>
        </p:spPr>
        <p:txBody>
          <a:bodyPr wrap="square" rtlCol="0">
            <a:spAutoFit/>
          </a:bodyPr>
          <a:lstStyle/>
          <a:p>
            <a:pPr algn="ctr"/>
            <a:r>
              <a:rPr lang="en-US" sz="1200">
                <a:solidFill>
                  <a:srgbClr val="FF8300"/>
                </a:solidFill>
                <a:latin typeface="Libre Franklin" pitchFamily="2" charset="77"/>
              </a:rPr>
              <a:t>Level 1: </a:t>
            </a:r>
            <a:r>
              <a:rPr lang="en-US" sz="1600" b="1" spc="300">
                <a:solidFill>
                  <a:srgbClr val="FF8300"/>
                </a:solidFill>
                <a:latin typeface="Libre Franklin" pitchFamily="2" charset="77"/>
              </a:rPr>
              <a:t>ENGAGED</a:t>
            </a:r>
          </a:p>
        </p:txBody>
      </p:sp>
      <p:pic>
        <p:nvPicPr>
          <p:cNvPr id="62" name="Picture 61">
            <a:extLst>
              <a:ext uri="{FF2B5EF4-FFF2-40B4-BE49-F238E27FC236}">
                <a16:creationId xmlns:a16="http://schemas.microsoft.com/office/drawing/2014/main" id="{EB07D889-31F3-464D-A674-30FB0EFE9949}"/>
              </a:ext>
            </a:extLst>
          </p:cNvPr>
          <p:cNvPicPr>
            <a:picLocks noChangeAspect="1"/>
          </p:cNvPicPr>
          <p:nvPr userDrawn="1"/>
        </p:nvPicPr>
        <p:blipFill>
          <a:blip r:embed="rId5"/>
          <a:stretch>
            <a:fillRect/>
          </a:stretch>
        </p:blipFill>
        <p:spPr>
          <a:xfrm>
            <a:off x="4126935" y="2428687"/>
            <a:ext cx="672060" cy="648058"/>
          </a:xfrm>
          <a:prstGeom prst="rect">
            <a:avLst/>
          </a:prstGeom>
        </p:spPr>
      </p:pic>
      <p:sp>
        <p:nvSpPr>
          <p:cNvPr id="63" name="TextBox 62">
            <a:extLst>
              <a:ext uri="{FF2B5EF4-FFF2-40B4-BE49-F238E27FC236}">
                <a16:creationId xmlns:a16="http://schemas.microsoft.com/office/drawing/2014/main" id="{B8CD9C26-CD68-B144-A2EF-5212B3DAC4EC}"/>
              </a:ext>
            </a:extLst>
          </p:cNvPr>
          <p:cNvSpPr txBox="1"/>
          <p:nvPr userDrawn="1"/>
        </p:nvSpPr>
        <p:spPr>
          <a:xfrm>
            <a:off x="784779" y="2570247"/>
            <a:ext cx="2337572" cy="1200329"/>
          </a:xfrm>
          <a:prstGeom prst="rect">
            <a:avLst/>
          </a:prstGeom>
          <a:noFill/>
        </p:spPr>
        <p:txBody>
          <a:bodyPr wrap="square" rtlCol="0">
            <a:spAutoFit/>
          </a:bodyPr>
          <a:lstStyle/>
          <a:p>
            <a:pPr algn="ctr"/>
            <a:r>
              <a:rPr lang="en-US" sz="2400" b="1" spc="300">
                <a:solidFill>
                  <a:srgbClr val="FF8300"/>
                </a:solidFill>
                <a:latin typeface="Libre Franklin" pitchFamily="2" charset="77"/>
              </a:rPr>
              <a:t>TEACHERS IN NETWORK</a:t>
            </a:r>
          </a:p>
        </p:txBody>
      </p:sp>
      <p:sp>
        <p:nvSpPr>
          <p:cNvPr id="64" name="Rectangle 63">
            <a:extLst>
              <a:ext uri="{FF2B5EF4-FFF2-40B4-BE49-F238E27FC236}">
                <a16:creationId xmlns:a16="http://schemas.microsoft.com/office/drawing/2014/main" id="{38BD05E2-D433-0A4B-8A76-A6AF4077A589}"/>
              </a:ext>
            </a:extLst>
          </p:cNvPr>
          <p:cNvSpPr/>
          <p:nvPr userDrawn="1"/>
        </p:nvSpPr>
        <p:spPr>
          <a:xfrm rot="5400000">
            <a:off x="813077" y="4033300"/>
            <a:ext cx="548640" cy="914400"/>
          </a:xfrm>
          <a:prstGeom prst="rect">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en-US" sz="1200" b="1">
              <a:solidFill>
                <a:schemeClr val="tx1"/>
              </a:solidFill>
              <a:latin typeface="Libre Franklin" pitchFamily="2" charset="77"/>
            </a:endParaRPr>
          </a:p>
        </p:txBody>
      </p:sp>
      <p:sp>
        <p:nvSpPr>
          <p:cNvPr id="65" name="Rectangle 64">
            <a:extLst>
              <a:ext uri="{FF2B5EF4-FFF2-40B4-BE49-F238E27FC236}">
                <a16:creationId xmlns:a16="http://schemas.microsoft.com/office/drawing/2014/main" id="{E61856D2-AE83-E64D-B7F1-9E8B8DF2482E}"/>
              </a:ext>
            </a:extLst>
          </p:cNvPr>
          <p:cNvSpPr/>
          <p:nvPr userDrawn="1"/>
        </p:nvSpPr>
        <p:spPr>
          <a:xfrm rot="5400000">
            <a:off x="813077" y="4755010"/>
            <a:ext cx="548640" cy="914400"/>
          </a:xfrm>
          <a:prstGeom prst="rect">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en-US" sz="1200" b="1">
              <a:solidFill>
                <a:schemeClr val="tx1"/>
              </a:solidFill>
              <a:latin typeface="Libre Franklin" pitchFamily="2" charset="77"/>
            </a:endParaRPr>
          </a:p>
        </p:txBody>
      </p:sp>
      <p:sp>
        <p:nvSpPr>
          <p:cNvPr id="7" name="Text Placeholder 6">
            <a:extLst>
              <a:ext uri="{FF2B5EF4-FFF2-40B4-BE49-F238E27FC236}">
                <a16:creationId xmlns:a16="http://schemas.microsoft.com/office/drawing/2014/main" id="{F43B1ACA-5EDE-4D44-84F3-9F1F00BED370}"/>
              </a:ext>
            </a:extLst>
          </p:cNvPr>
          <p:cNvSpPr>
            <a:spLocks noGrp="1"/>
          </p:cNvSpPr>
          <p:nvPr>
            <p:ph type="body" sz="quarter" idx="13"/>
          </p:nvPr>
        </p:nvSpPr>
        <p:spPr>
          <a:xfrm>
            <a:off x="630196" y="4245990"/>
            <a:ext cx="914400" cy="496286"/>
          </a:xfrm>
        </p:spPr>
        <p:txBody>
          <a:bodyPr anchor="ctr">
            <a:noAutofit/>
          </a:bodyPr>
          <a:lstStyle>
            <a:lvl1pPr marL="0" indent="0" algn="ctr">
              <a:buNone/>
              <a:defRPr sz="1400">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67" name="Text Placeholder 6">
            <a:extLst>
              <a:ext uri="{FF2B5EF4-FFF2-40B4-BE49-F238E27FC236}">
                <a16:creationId xmlns:a16="http://schemas.microsoft.com/office/drawing/2014/main" id="{06F5AE0C-49F2-5D46-BAC5-6830A8A3B962}"/>
              </a:ext>
            </a:extLst>
          </p:cNvPr>
          <p:cNvSpPr>
            <a:spLocks noGrp="1"/>
          </p:cNvSpPr>
          <p:nvPr>
            <p:ph type="body" sz="quarter" idx="14"/>
          </p:nvPr>
        </p:nvSpPr>
        <p:spPr>
          <a:xfrm>
            <a:off x="630196" y="4964067"/>
            <a:ext cx="914400" cy="496286"/>
          </a:xfrm>
        </p:spPr>
        <p:txBody>
          <a:bodyPr anchor="ctr">
            <a:noAutofit/>
          </a:bodyPr>
          <a:lstStyle>
            <a:lvl1pPr marL="0" indent="0" algn="ctr">
              <a:buNone/>
              <a:defRPr sz="1400">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73" name="Text Placeholder 6">
            <a:extLst>
              <a:ext uri="{FF2B5EF4-FFF2-40B4-BE49-F238E27FC236}">
                <a16:creationId xmlns:a16="http://schemas.microsoft.com/office/drawing/2014/main" id="{C39C619A-78EA-D648-80DA-CD58EA34CDB8}"/>
              </a:ext>
            </a:extLst>
          </p:cNvPr>
          <p:cNvSpPr>
            <a:spLocks noGrp="1"/>
          </p:cNvSpPr>
          <p:nvPr>
            <p:ph type="body" sz="quarter" idx="16"/>
          </p:nvPr>
        </p:nvSpPr>
        <p:spPr>
          <a:xfrm>
            <a:off x="1654792" y="4241843"/>
            <a:ext cx="1593474" cy="496286"/>
          </a:xfrm>
        </p:spPr>
        <p:txBody>
          <a:bodyPr anchor="ctr">
            <a:noAutofit/>
          </a:bodyPr>
          <a:lstStyle>
            <a:lvl1pPr marL="0" indent="0" algn="ctr">
              <a:buNone/>
              <a:defRPr sz="2000" b="1">
                <a:solidFill>
                  <a:schemeClr val="bg2"/>
                </a:solidFill>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75" name="Text Placeholder 6">
            <a:extLst>
              <a:ext uri="{FF2B5EF4-FFF2-40B4-BE49-F238E27FC236}">
                <a16:creationId xmlns:a16="http://schemas.microsoft.com/office/drawing/2014/main" id="{5A4C5983-4ECC-414A-A1DA-E4535E5BE80E}"/>
              </a:ext>
            </a:extLst>
          </p:cNvPr>
          <p:cNvSpPr>
            <a:spLocks noGrp="1"/>
          </p:cNvSpPr>
          <p:nvPr>
            <p:ph type="body" sz="quarter" idx="18"/>
          </p:nvPr>
        </p:nvSpPr>
        <p:spPr>
          <a:xfrm>
            <a:off x="1645156" y="4961822"/>
            <a:ext cx="1593474" cy="496286"/>
          </a:xfrm>
        </p:spPr>
        <p:txBody>
          <a:bodyPr anchor="ctr">
            <a:noAutofit/>
          </a:bodyPr>
          <a:lstStyle>
            <a:lvl1pPr marL="0" indent="0" algn="ctr">
              <a:buNone/>
              <a:defRPr sz="2000" b="1">
                <a:solidFill>
                  <a:schemeClr val="bg2"/>
                </a:solidFill>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78" name="Text Placeholder 6">
            <a:extLst>
              <a:ext uri="{FF2B5EF4-FFF2-40B4-BE49-F238E27FC236}">
                <a16:creationId xmlns:a16="http://schemas.microsoft.com/office/drawing/2014/main" id="{4AECD36E-CC7F-0A4E-9156-5AFF7593ABE7}"/>
              </a:ext>
            </a:extLst>
          </p:cNvPr>
          <p:cNvSpPr>
            <a:spLocks noGrp="1"/>
          </p:cNvSpPr>
          <p:nvPr>
            <p:ph type="body" sz="quarter" idx="19"/>
          </p:nvPr>
        </p:nvSpPr>
        <p:spPr>
          <a:xfrm>
            <a:off x="3668878" y="4245845"/>
            <a:ext cx="1593474" cy="496286"/>
          </a:xfrm>
        </p:spPr>
        <p:txBody>
          <a:bodyPr anchor="ctr">
            <a:noAutofit/>
          </a:bodyPr>
          <a:lstStyle>
            <a:lvl1pPr marL="0" indent="0" algn="ctr">
              <a:buNone/>
              <a:defRPr sz="2000" b="1">
                <a:solidFill>
                  <a:schemeClr val="tx1"/>
                </a:solidFill>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80" name="Text Placeholder 6">
            <a:extLst>
              <a:ext uri="{FF2B5EF4-FFF2-40B4-BE49-F238E27FC236}">
                <a16:creationId xmlns:a16="http://schemas.microsoft.com/office/drawing/2014/main" id="{A74301D4-1FFB-9A47-855B-B9EC95A70902}"/>
              </a:ext>
            </a:extLst>
          </p:cNvPr>
          <p:cNvSpPr>
            <a:spLocks noGrp="1"/>
          </p:cNvSpPr>
          <p:nvPr>
            <p:ph type="body" sz="quarter" idx="21"/>
          </p:nvPr>
        </p:nvSpPr>
        <p:spPr>
          <a:xfrm>
            <a:off x="3659242" y="4965824"/>
            <a:ext cx="1593474" cy="496286"/>
          </a:xfrm>
        </p:spPr>
        <p:txBody>
          <a:bodyPr anchor="ctr">
            <a:noAutofit/>
          </a:bodyPr>
          <a:lstStyle>
            <a:lvl1pPr marL="0" indent="0" algn="ctr">
              <a:buNone/>
              <a:defRPr sz="2000" b="1">
                <a:solidFill>
                  <a:schemeClr val="tx1"/>
                </a:solidFill>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81" name="Text Placeholder 6">
            <a:extLst>
              <a:ext uri="{FF2B5EF4-FFF2-40B4-BE49-F238E27FC236}">
                <a16:creationId xmlns:a16="http://schemas.microsoft.com/office/drawing/2014/main" id="{81F526A8-A54B-9542-B8B4-8E7DA77390CD}"/>
              </a:ext>
            </a:extLst>
          </p:cNvPr>
          <p:cNvSpPr>
            <a:spLocks noGrp="1"/>
          </p:cNvSpPr>
          <p:nvPr>
            <p:ph type="body" sz="quarter" idx="22"/>
          </p:nvPr>
        </p:nvSpPr>
        <p:spPr>
          <a:xfrm>
            <a:off x="5932583" y="4247311"/>
            <a:ext cx="1593474" cy="496286"/>
          </a:xfrm>
        </p:spPr>
        <p:txBody>
          <a:bodyPr anchor="ctr">
            <a:noAutofit/>
          </a:bodyPr>
          <a:lstStyle>
            <a:lvl1pPr marL="0" indent="0" algn="ctr">
              <a:buNone/>
              <a:defRPr sz="2000" b="1">
                <a:solidFill>
                  <a:schemeClr val="tx1"/>
                </a:solidFill>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83" name="Text Placeholder 6">
            <a:extLst>
              <a:ext uri="{FF2B5EF4-FFF2-40B4-BE49-F238E27FC236}">
                <a16:creationId xmlns:a16="http://schemas.microsoft.com/office/drawing/2014/main" id="{A5B3D807-9A25-1046-9080-2BAB0DB04C8E}"/>
              </a:ext>
            </a:extLst>
          </p:cNvPr>
          <p:cNvSpPr>
            <a:spLocks noGrp="1"/>
          </p:cNvSpPr>
          <p:nvPr>
            <p:ph type="body" sz="quarter" idx="24"/>
          </p:nvPr>
        </p:nvSpPr>
        <p:spPr>
          <a:xfrm>
            <a:off x="5922947" y="4967290"/>
            <a:ext cx="1593474" cy="496286"/>
          </a:xfrm>
        </p:spPr>
        <p:txBody>
          <a:bodyPr anchor="ctr">
            <a:noAutofit/>
          </a:bodyPr>
          <a:lstStyle>
            <a:lvl1pPr marL="0" indent="0" algn="ctr">
              <a:buNone/>
              <a:defRPr sz="2000" b="1">
                <a:solidFill>
                  <a:schemeClr val="tx1"/>
                </a:solidFill>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85" name="Text Placeholder 6">
            <a:extLst>
              <a:ext uri="{FF2B5EF4-FFF2-40B4-BE49-F238E27FC236}">
                <a16:creationId xmlns:a16="http://schemas.microsoft.com/office/drawing/2014/main" id="{4575FC58-3780-5F46-9004-9A487486B072}"/>
              </a:ext>
            </a:extLst>
          </p:cNvPr>
          <p:cNvSpPr>
            <a:spLocks noGrp="1"/>
          </p:cNvSpPr>
          <p:nvPr>
            <p:ph type="body" sz="quarter" idx="25"/>
          </p:nvPr>
        </p:nvSpPr>
        <p:spPr>
          <a:xfrm>
            <a:off x="8156444" y="4241843"/>
            <a:ext cx="1593474" cy="496286"/>
          </a:xfrm>
        </p:spPr>
        <p:txBody>
          <a:bodyPr anchor="ctr">
            <a:noAutofit/>
          </a:bodyPr>
          <a:lstStyle>
            <a:lvl1pPr marL="0" indent="0" algn="ctr">
              <a:buNone/>
              <a:defRPr sz="2000" b="1">
                <a:solidFill>
                  <a:schemeClr val="bg2"/>
                </a:solidFill>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87" name="Text Placeholder 6">
            <a:extLst>
              <a:ext uri="{FF2B5EF4-FFF2-40B4-BE49-F238E27FC236}">
                <a16:creationId xmlns:a16="http://schemas.microsoft.com/office/drawing/2014/main" id="{960045A1-2EA2-8441-91E3-C31522DBF843}"/>
              </a:ext>
            </a:extLst>
          </p:cNvPr>
          <p:cNvSpPr>
            <a:spLocks noGrp="1"/>
          </p:cNvSpPr>
          <p:nvPr>
            <p:ph type="body" sz="quarter" idx="27"/>
          </p:nvPr>
        </p:nvSpPr>
        <p:spPr>
          <a:xfrm>
            <a:off x="8146808" y="4961822"/>
            <a:ext cx="1593474" cy="496286"/>
          </a:xfrm>
        </p:spPr>
        <p:txBody>
          <a:bodyPr anchor="ctr">
            <a:noAutofit/>
          </a:bodyPr>
          <a:lstStyle>
            <a:lvl1pPr marL="0" indent="0" algn="ctr">
              <a:buNone/>
              <a:defRPr sz="2000" b="1">
                <a:solidFill>
                  <a:schemeClr val="bg2"/>
                </a:solidFill>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88" name="Text Placeholder 6">
            <a:extLst>
              <a:ext uri="{FF2B5EF4-FFF2-40B4-BE49-F238E27FC236}">
                <a16:creationId xmlns:a16="http://schemas.microsoft.com/office/drawing/2014/main" id="{F4814273-DEF6-7B4D-9EA8-DA4A447CEAAD}"/>
              </a:ext>
            </a:extLst>
          </p:cNvPr>
          <p:cNvSpPr>
            <a:spLocks noGrp="1"/>
          </p:cNvSpPr>
          <p:nvPr>
            <p:ph type="body" sz="quarter" idx="28"/>
          </p:nvPr>
        </p:nvSpPr>
        <p:spPr>
          <a:xfrm>
            <a:off x="10279557" y="4246893"/>
            <a:ext cx="1282246" cy="496286"/>
          </a:xfrm>
        </p:spPr>
        <p:txBody>
          <a:bodyPr anchor="ctr">
            <a:noAutofit/>
          </a:bodyPr>
          <a:lstStyle>
            <a:lvl1pPr marL="0" indent="0" algn="ctr">
              <a:buNone/>
              <a:defRPr sz="2000" b="1">
                <a:solidFill>
                  <a:schemeClr val="bg2"/>
                </a:solidFill>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90" name="Text Placeholder 6">
            <a:extLst>
              <a:ext uri="{FF2B5EF4-FFF2-40B4-BE49-F238E27FC236}">
                <a16:creationId xmlns:a16="http://schemas.microsoft.com/office/drawing/2014/main" id="{BEC019F3-AD7E-6243-B9E8-11F8469CF541}"/>
              </a:ext>
            </a:extLst>
          </p:cNvPr>
          <p:cNvSpPr>
            <a:spLocks noGrp="1"/>
          </p:cNvSpPr>
          <p:nvPr>
            <p:ph type="body" sz="quarter" idx="30"/>
          </p:nvPr>
        </p:nvSpPr>
        <p:spPr>
          <a:xfrm>
            <a:off x="10269921" y="4966872"/>
            <a:ext cx="1282246" cy="496286"/>
          </a:xfrm>
        </p:spPr>
        <p:txBody>
          <a:bodyPr anchor="ctr">
            <a:noAutofit/>
          </a:bodyPr>
          <a:lstStyle>
            <a:lvl1pPr marL="0" indent="0" algn="ctr">
              <a:buNone/>
              <a:defRPr sz="2000" b="1">
                <a:solidFill>
                  <a:schemeClr val="bg2"/>
                </a:solidFill>
                <a:latin typeface="Libre Franklin" pitchFamily="2" charset="77"/>
              </a:defRPr>
            </a:lvl1pPr>
            <a:lvl2pPr>
              <a:defRPr sz="1200"/>
            </a:lvl2pPr>
            <a:lvl3pPr>
              <a:defRPr sz="1200"/>
            </a:lvl3pPr>
            <a:lvl4pPr>
              <a:defRPr sz="1200"/>
            </a:lvl4pPr>
            <a:lvl5pPr>
              <a:defRPr sz="1200"/>
            </a:lvl5pPr>
          </a:lstStyle>
          <a:p>
            <a:pPr lvl="0"/>
            <a:endParaRPr lang="en-US"/>
          </a:p>
        </p:txBody>
      </p:sp>
      <p:pic>
        <p:nvPicPr>
          <p:cNvPr id="6" name="Picture 5" descr="A close up of a logo&#10;&#10;Description automatically generated">
            <a:extLst>
              <a:ext uri="{FF2B5EF4-FFF2-40B4-BE49-F238E27FC236}">
                <a16:creationId xmlns:a16="http://schemas.microsoft.com/office/drawing/2014/main" id="{4945C2FA-A412-2DA3-E0B6-35ACB77D7167}"/>
              </a:ext>
            </a:extLst>
          </p:cNvPr>
          <p:cNvPicPr>
            <a:picLocks noChangeAspect="1"/>
          </p:cNvPicPr>
          <p:nvPr userDrawn="1"/>
        </p:nvPicPr>
        <p:blipFill>
          <a:blip r:embed="rId6" cstate="print">
            <a:alphaModFix/>
            <a:extLst>
              <a:ext uri="{28A0092B-C50C-407E-A947-70E740481C1C}">
                <a14:useLocalDpi xmlns:a14="http://schemas.microsoft.com/office/drawing/2010/main"/>
              </a:ext>
            </a:extLst>
          </a:blip>
          <a:stretch>
            <a:fillRect/>
          </a:stretch>
        </p:blipFill>
        <p:spPr>
          <a:xfrm>
            <a:off x="36000" y="6350400"/>
            <a:ext cx="1151986" cy="504653"/>
          </a:xfrm>
          <a:prstGeom prst="rect">
            <a:avLst/>
          </a:prstGeom>
        </p:spPr>
      </p:pic>
    </p:spTree>
    <p:extLst>
      <p:ext uri="{BB962C8B-B14F-4D97-AF65-F5344CB8AC3E}">
        <p14:creationId xmlns:p14="http://schemas.microsoft.com/office/powerpoint/2010/main" val="89991277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BRI_Jr Basic Blue">
    <p:bg>
      <p:bgPr>
        <a:solidFill>
          <a:schemeClr val="bg2"/>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7AD9E21-D871-134A-B86E-1B93F2482955}"/>
              </a:ext>
            </a:extLst>
          </p:cNvPr>
          <p:cNvSpPr>
            <a:spLocks noGrp="1"/>
          </p:cNvSpPr>
          <p:nvPr>
            <p:ph type="title"/>
          </p:nvPr>
        </p:nvSpPr>
        <p:spPr>
          <a:xfrm>
            <a:off x="212835" y="139927"/>
            <a:ext cx="11766331" cy="1325563"/>
          </a:xfrm>
        </p:spPr>
        <p:txBody>
          <a:bodyPr/>
          <a:lstStyle>
            <a:lvl1pPr algn="ctr">
              <a:defRPr b="1">
                <a:solidFill>
                  <a:srgbClr val="364B9F"/>
                </a:solidFill>
              </a:defRPr>
            </a:lvl1pPr>
          </a:lstStyle>
          <a:p>
            <a:r>
              <a:rPr lang="en-US"/>
              <a:t>Click to edit Master title style</a:t>
            </a:r>
          </a:p>
        </p:txBody>
      </p:sp>
      <p:sp>
        <p:nvSpPr>
          <p:cNvPr id="5" name="Content Placeholder 2">
            <a:extLst>
              <a:ext uri="{FF2B5EF4-FFF2-40B4-BE49-F238E27FC236}">
                <a16:creationId xmlns:a16="http://schemas.microsoft.com/office/drawing/2014/main" id="{49D928FB-BE41-F000-4B67-6ABC23F3AAC3}"/>
              </a:ext>
            </a:extLst>
          </p:cNvPr>
          <p:cNvSpPr>
            <a:spLocks noGrp="1"/>
          </p:cNvSpPr>
          <p:nvPr>
            <p:ph sz="half" idx="10"/>
          </p:nvPr>
        </p:nvSpPr>
        <p:spPr>
          <a:xfrm>
            <a:off x="1454046" y="1631988"/>
            <a:ext cx="10525118" cy="49337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1" name="Picture 10" descr="A black and orange logo&#10;&#10;Description automatically generated">
            <a:extLst>
              <a:ext uri="{FF2B5EF4-FFF2-40B4-BE49-F238E27FC236}">
                <a16:creationId xmlns:a16="http://schemas.microsoft.com/office/drawing/2014/main" id="{F6566EDB-7F80-097C-21C6-3AB1097E1F9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93563" y="6236208"/>
            <a:ext cx="1200150" cy="552450"/>
          </a:xfrm>
          <a:prstGeom prst="rect">
            <a:avLst/>
          </a:prstGeom>
        </p:spPr>
      </p:pic>
    </p:spTree>
    <p:extLst>
      <p:ext uri="{BB962C8B-B14F-4D97-AF65-F5344CB8AC3E}">
        <p14:creationId xmlns:p14="http://schemas.microsoft.com/office/powerpoint/2010/main" val="266381276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BRI_Jr Basic Orange">
    <p:bg>
      <p:bgPr>
        <a:solidFill>
          <a:schemeClr val="bg2"/>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7AD9E21-D871-134A-B86E-1B93F2482955}"/>
              </a:ext>
            </a:extLst>
          </p:cNvPr>
          <p:cNvSpPr>
            <a:spLocks noGrp="1"/>
          </p:cNvSpPr>
          <p:nvPr>
            <p:ph type="title"/>
          </p:nvPr>
        </p:nvSpPr>
        <p:spPr>
          <a:xfrm>
            <a:off x="212835" y="139927"/>
            <a:ext cx="11766331" cy="1325563"/>
          </a:xfrm>
        </p:spPr>
        <p:txBody>
          <a:bodyPr/>
          <a:lstStyle>
            <a:lvl1pPr algn="ctr">
              <a:defRPr b="1">
                <a:solidFill>
                  <a:schemeClr val="accent2"/>
                </a:solidFill>
              </a:defRPr>
            </a:lvl1pPr>
          </a:lstStyle>
          <a:p>
            <a:r>
              <a:rPr lang="en-US"/>
              <a:t>Click to edit Master title style</a:t>
            </a:r>
          </a:p>
        </p:txBody>
      </p:sp>
      <p:sp>
        <p:nvSpPr>
          <p:cNvPr id="5" name="Content Placeholder 2">
            <a:extLst>
              <a:ext uri="{FF2B5EF4-FFF2-40B4-BE49-F238E27FC236}">
                <a16:creationId xmlns:a16="http://schemas.microsoft.com/office/drawing/2014/main" id="{49D928FB-BE41-F000-4B67-6ABC23F3AAC3}"/>
              </a:ext>
            </a:extLst>
          </p:cNvPr>
          <p:cNvSpPr>
            <a:spLocks noGrp="1"/>
          </p:cNvSpPr>
          <p:nvPr>
            <p:ph sz="half" idx="10"/>
          </p:nvPr>
        </p:nvSpPr>
        <p:spPr>
          <a:xfrm>
            <a:off x="1454046" y="1631988"/>
            <a:ext cx="10525118" cy="49337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1" name="Picture 10" descr="A black and orange logo&#10;&#10;Description automatically generated">
            <a:extLst>
              <a:ext uri="{FF2B5EF4-FFF2-40B4-BE49-F238E27FC236}">
                <a16:creationId xmlns:a16="http://schemas.microsoft.com/office/drawing/2014/main" id="{F6566EDB-7F80-097C-21C6-3AB1097E1F9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93563" y="6236208"/>
            <a:ext cx="1200150" cy="552450"/>
          </a:xfrm>
          <a:prstGeom prst="rect">
            <a:avLst/>
          </a:prstGeom>
        </p:spPr>
      </p:pic>
    </p:spTree>
    <p:extLst>
      <p:ext uri="{BB962C8B-B14F-4D97-AF65-F5344CB8AC3E}">
        <p14:creationId xmlns:p14="http://schemas.microsoft.com/office/powerpoint/2010/main" val="109177680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BRI_Jr Essential Question">
    <p:bg>
      <p:bgPr>
        <a:solidFill>
          <a:schemeClr val="bg2"/>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7AD9E21-D871-134A-B86E-1B93F2482955}"/>
              </a:ext>
            </a:extLst>
          </p:cNvPr>
          <p:cNvSpPr>
            <a:spLocks noGrp="1"/>
          </p:cNvSpPr>
          <p:nvPr>
            <p:ph type="title"/>
          </p:nvPr>
        </p:nvSpPr>
        <p:spPr>
          <a:xfrm>
            <a:off x="212835" y="139927"/>
            <a:ext cx="11766331" cy="1325563"/>
          </a:xfrm>
        </p:spPr>
        <p:txBody>
          <a:bodyPr/>
          <a:lstStyle>
            <a:lvl1pPr algn="ctr">
              <a:defRPr b="1">
                <a:solidFill>
                  <a:schemeClr val="accent2"/>
                </a:solidFill>
              </a:defRPr>
            </a:lvl1pPr>
          </a:lstStyle>
          <a:p>
            <a:endParaRPr lang="en-US"/>
          </a:p>
        </p:txBody>
      </p:sp>
      <p:sp>
        <p:nvSpPr>
          <p:cNvPr id="5" name="Content Placeholder 2">
            <a:extLst>
              <a:ext uri="{FF2B5EF4-FFF2-40B4-BE49-F238E27FC236}">
                <a16:creationId xmlns:a16="http://schemas.microsoft.com/office/drawing/2014/main" id="{49D928FB-BE41-F000-4B67-6ABC23F3AAC3}"/>
              </a:ext>
            </a:extLst>
          </p:cNvPr>
          <p:cNvSpPr>
            <a:spLocks noGrp="1"/>
          </p:cNvSpPr>
          <p:nvPr>
            <p:ph sz="half" idx="10"/>
          </p:nvPr>
        </p:nvSpPr>
        <p:spPr>
          <a:xfrm>
            <a:off x="1501515" y="1664449"/>
            <a:ext cx="9188970" cy="4933704"/>
          </a:xfrm>
        </p:spPr>
        <p:txBody>
          <a:bodyPr>
            <a:normAutofit/>
          </a:bodyPr>
          <a:lstStyle>
            <a:lvl1pPr marL="0" indent="0" algn="ctr">
              <a:buNone/>
              <a:defRPr sz="3600">
                <a:latin typeface="Lexend Light Light" pitchFamily="2" charset="77"/>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lang="en-US"/>
              <a:t>Click to edit Master text styles</a:t>
            </a:r>
          </a:p>
        </p:txBody>
      </p:sp>
      <p:pic>
        <p:nvPicPr>
          <p:cNvPr id="11" name="Picture 10" descr="A black and orange logo&#10;&#10;Description automatically generated">
            <a:extLst>
              <a:ext uri="{FF2B5EF4-FFF2-40B4-BE49-F238E27FC236}">
                <a16:creationId xmlns:a16="http://schemas.microsoft.com/office/drawing/2014/main" id="{F6566EDB-7F80-097C-21C6-3AB1097E1F9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93563" y="6236208"/>
            <a:ext cx="1200150" cy="552450"/>
          </a:xfrm>
          <a:prstGeom prst="rect">
            <a:avLst/>
          </a:prstGeom>
        </p:spPr>
      </p:pic>
    </p:spTree>
    <p:extLst>
      <p:ext uri="{BB962C8B-B14F-4D97-AF65-F5344CB8AC3E}">
        <p14:creationId xmlns:p14="http://schemas.microsoft.com/office/powerpoint/2010/main" val="3226207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Blank, Natural background">
    <p:spTree>
      <p:nvGrpSpPr>
        <p:cNvPr id="1" name=""/>
        <p:cNvGrpSpPr/>
        <p:nvPr/>
      </p:nvGrpSpPr>
      <p:grpSpPr>
        <a:xfrm>
          <a:off x="0" y="0"/>
          <a:ext cx="0" cy="0"/>
          <a:chOff x="0" y="0"/>
          <a:chExt cx="0" cy="0"/>
        </a:xfrm>
      </p:grpSpPr>
      <p:sp>
        <p:nvSpPr>
          <p:cNvPr id="7" name="Slide Number Placeholder 5">
            <a:extLst>
              <a:ext uri="{FF2B5EF4-FFF2-40B4-BE49-F238E27FC236}">
                <a16:creationId xmlns:a16="http://schemas.microsoft.com/office/drawing/2014/main" id="{9E31659C-C7AE-2A42-A4FF-74E9DD8AF785}"/>
              </a:ext>
            </a:extLst>
          </p:cNvPr>
          <p:cNvSpPr>
            <a:spLocks noGrp="1"/>
          </p:cNvSpPr>
          <p:nvPr>
            <p:ph type="sldNum" sz="quarter" idx="12"/>
          </p:nvPr>
        </p:nvSpPr>
        <p:spPr>
          <a:xfrm>
            <a:off x="11101549" y="6442414"/>
            <a:ext cx="877617" cy="365125"/>
          </a:xfrm>
          <a:prstGeom prst="rect">
            <a:avLst/>
          </a:prstGeom>
        </p:spPr>
        <p:txBody>
          <a:bodyPr vert="horz" lIns="91440" tIns="45720" rIns="91440" bIns="45720" rtlCol="0" anchor="ctr"/>
          <a:lstStyle>
            <a:lvl1pPr algn="ctr">
              <a:defRPr sz="1600" b="1" i="0">
                <a:solidFill>
                  <a:schemeClr val="tx1"/>
                </a:solidFill>
                <a:latin typeface="Libre Franklin Black" pitchFamily="2" charset="77"/>
              </a:defRPr>
            </a:lvl1pPr>
          </a:lstStyle>
          <a:p>
            <a:fld id="{74743CB8-03B1-D240-A0C2-C770526C1FDB}" type="slidenum">
              <a:rPr lang="en-US" smtClean="0"/>
              <a:pPr/>
              <a:t>‹#›</a:t>
            </a:fld>
            <a:endParaRPr lang="en-US"/>
          </a:p>
        </p:txBody>
      </p:sp>
      <p:sp>
        <p:nvSpPr>
          <p:cNvPr id="9" name="Footer Placeholder 4">
            <a:extLst>
              <a:ext uri="{FF2B5EF4-FFF2-40B4-BE49-F238E27FC236}">
                <a16:creationId xmlns:a16="http://schemas.microsoft.com/office/drawing/2014/main" id="{159D6D2F-9D37-A947-8010-9BB2FA5F228A}"/>
              </a:ext>
            </a:extLst>
          </p:cNvPr>
          <p:cNvSpPr>
            <a:spLocks noGrp="1"/>
          </p:cNvSpPr>
          <p:nvPr>
            <p:ph type="ftr" sz="quarter" idx="11"/>
          </p:nvPr>
        </p:nvSpPr>
        <p:spPr>
          <a:xfrm>
            <a:off x="4038600" y="6442414"/>
            <a:ext cx="6637284" cy="365125"/>
          </a:xfrm>
          <a:prstGeom prst="rect">
            <a:avLst/>
          </a:prstGeom>
        </p:spPr>
        <p:txBody>
          <a:bodyPr vert="horz" lIns="91440" tIns="45720" rIns="91440" bIns="45720" rtlCol="0" anchor="ctr"/>
          <a:lstStyle>
            <a:lvl1pPr algn="ctr">
              <a:defRPr sz="1100" b="0" i="1">
                <a:solidFill>
                  <a:schemeClr val="bg1"/>
                </a:solidFill>
                <a:latin typeface="Libre Franklin" pitchFamily="2" charset="77"/>
              </a:defRPr>
            </a:lvl1pPr>
          </a:lstStyle>
          <a:p>
            <a:endParaRPr lang="en-US"/>
          </a:p>
        </p:txBody>
      </p:sp>
      <p:sp>
        <p:nvSpPr>
          <p:cNvPr id="13" name="Date Placeholder 3">
            <a:extLst>
              <a:ext uri="{FF2B5EF4-FFF2-40B4-BE49-F238E27FC236}">
                <a16:creationId xmlns:a16="http://schemas.microsoft.com/office/drawing/2014/main" id="{014BF3EE-35C3-1647-B2B9-DA3175F3FF86}"/>
              </a:ext>
            </a:extLst>
          </p:cNvPr>
          <p:cNvSpPr>
            <a:spLocks noGrp="1"/>
          </p:cNvSpPr>
          <p:nvPr>
            <p:ph type="dt" sz="half" idx="10"/>
          </p:nvPr>
        </p:nvSpPr>
        <p:spPr>
          <a:xfrm>
            <a:off x="2270234" y="6442414"/>
            <a:ext cx="1555533" cy="365125"/>
          </a:xfrm>
          <a:prstGeom prst="rect">
            <a:avLst/>
          </a:prstGeom>
        </p:spPr>
        <p:txBody>
          <a:bodyPr vert="horz" lIns="91440" tIns="45720" rIns="91440" bIns="45720" rtlCol="0" anchor="ctr"/>
          <a:lstStyle>
            <a:lvl1pPr algn="l">
              <a:defRPr sz="1100" b="0" i="0">
                <a:solidFill>
                  <a:schemeClr val="bg1"/>
                </a:solidFill>
                <a:latin typeface="Libre Franklin" pitchFamily="2" charset="77"/>
              </a:defRPr>
            </a:lvl1pPr>
          </a:lstStyle>
          <a:p>
            <a:fld id="{03336899-99D2-794A-9843-1C19B9654A5A}" type="datetime1">
              <a:rPr lang="en-US" smtClean="0"/>
              <a:t>9/27/2024</a:t>
            </a:fld>
            <a:endParaRPr lang="en-US"/>
          </a:p>
        </p:txBody>
      </p:sp>
      <p:pic>
        <p:nvPicPr>
          <p:cNvPr id="3" name="Picture 2">
            <a:extLst>
              <a:ext uri="{FF2B5EF4-FFF2-40B4-BE49-F238E27FC236}">
                <a16:creationId xmlns:a16="http://schemas.microsoft.com/office/drawing/2014/main" id="{F408F3DC-F5E4-43E0-2FCA-3D886C7A1498}"/>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7458" y="6419236"/>
            <a:ext cx="1052402" cy="411480"/>
          </a:xfrm>
          <a:prstGeom prst="rect">
            <a:avLst/>
          </a:prstGeom>
        </p:spPr>
      </p:pic>
    </p:spTree>
    <p:extLst>
      <p:ext uri="{BB962C8B-B14F-4D97-AF65-F5344CB8AC3E}">
        <p14:creationId xmlns:p14="http://schemas.microsoft.com/office/powerpoint/2010/main" val="165482466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BRI_Jr Learning Objectives">
    <p:bg>
      <p:bgPr>
        <a:solidFill>
          <a:schemeClr val="bg2"/>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7AD9E21-D871-134A-B86E-1B93F2482955}"/>
              </a:ext>
            </a:extLst>
          </p:cNvPr>
          <p:cNvSpPr>
            <a:spLocks noGrp="1"/>
          </p:cNvSpPr>
          <p:nvPr>
            <p:ph type="title"/>
          </p:nvPr>
        </p:nvSpPr>
        <p:spPr>
          <a:xfrm>
            <a:off x="212835" y="139927"/>
            <a:ext cx="11766331" cy="1325563"/>
          </a:xfrm>
        </p:spPr>
        <p:txBody>
          <a:bodyPr/>
          <a:lstStyle>
            <a:lvl1pPr algn="ctr">
              <a:defRPr b="1">
                <a:solidFill>
                  <a:srgbClr val="364B9F"/>
                </a:solidFill>
              </a:defRPr>
            </a:lvl1pPr>
          </a:lstStyle>
          <a:p>
            <a:endParaRPr lang="en-US"/>
          </a:p>
        </p:txBody>
      </p:sp>
      <p:pic>
        <p:nvPicPr>
          <p:cNvPr id="11" name="Picture 10" descr="A black and orange logo&#10;&#10;Description automatically generated">
            <a:extLst>
              <a:ext uri="{FF2B5EF4-FFF2-40B4-BE49-F238E27FC236}">
                <a16:creationId xmlns:a16="http://schemas.microsoft.com/office/drawing/2014/main" id="{F6566EDB-7F80-097C-21C6-3AB1097E1F9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93563" y="6236208"/>
            <a:ext cx="1200150" cy="552450"/>
          </a:xfrm>
          <a:prstGeom prst="rect">
            <a:avLst/>
          </a:prstGeom>
        </p:spPr>
      </p:pic>
      <p:sp>
        <p:nvSpPr>
          <p:cNvPr id="3" name="SmartArt Placeholder 2">
            <a:extLst>
              <a:ext uri="{FF2B5EF4-FFF2-40B4-BE49-F238E27FC236}">
                <a16:creationId xmlns:a16="http://schemas.microsoft.com/office/drawing/2014/main" id="{E7FD366F-CBD1-2A39-4970-1D9B98FEB337}"/>
              </a:ext>
            </a:extLst>
          </p:cNvPr>
          <p:cNvSpPr>
            <a:spLocks noGrp="1"/>
          </p:cNvSpPr>
          <p:nvPr>
            <p:ph type="dgm" sz="quarter" idx="10"/>
          </p:nvPr>
        </p:nvSpPr>
        <p:spPr>
          <a:xfrm>
            <a:off x="1403962" y="1711359"/>
            <a:ext cx="9384076" cy="4901784"/>
          </a:xfrm>
        </p:spPr>
        <p:txBody>
          <a:bodyPr/>
          <a:lstStyle/>
          <a:p>
            <a:endParaRPr lang="en-US"/>
          </a:p>
        </p:txBody>
      </p:sp>
    </p:spTree>
    <p:extLst>
      <p:ext uri="{BB962C8B-B14F-4D97-AF65-F5344CB8AC3E}">
        <p14:creationId xmlns:p14="http://schemas.microsoft.com/office/powerpoint/2010/main" val="384799422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RI_Jr Vocab Cards">
    <p:bg>
      <p:bgPr>
        <a:solidFill>
          <a:schemeClr val="bg2"/>
        </a:solidFill>
        <a:effectLst/>
      </p:bgPr>
    </p:bg>
    <p:spTree>
      <p:nvGrpSpPr>
        <p:cNvPr id="1" name=""/>
        <p:cNvGrpSpPr/>
        <p:nvPr/>
      </p:nvGrpSpPr>
      <p:grpSpPr>
        <a:xfrm>
          <a:off x="0" y="0"/>
          <a:ext cx="0" cy="0"/>
          <a:chOff x="0" y="0"/>
          <a:chExt cx="0" cy="0"/>
        </a:xfrm>
      </p:grpSpPr>
      <p:pic>
        <p:nvPicPr>
          <p:cNvPr id="11" name="Picture 10" descr="A black and orange logo&#10;&#10;Description automatically generated">
            <a:extLst>
              <a:ext uri="{FF2B5EF4-FFF2-40B4-BE49-F238E27FC236}">
                <a16:creationId xmlns:a16="http://schemas.microsoft.com/office/drawing/2014/main" id="{F6566EDB-7F80-097C-21C6-3AB1097E1F9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93563" y="6236208"/>
            <a:ext cx="1200150" cy="552450"/>
          </a:xfrm>
          <a:prstGeom prst="rect">
            <a:avLst/>
          </a:prstGeom>
        </p:spPr>
      </p:pic>
      <p:sp>
        <p:nvSpPr>
          <p:cNvPr id="4" name="Picture Placeholder 12">
            <a:extLst>
              <a:ext uri="{FF2B5EF4-FFF2-40B4-BE49-F238E27FC236}">
                <a16:creationId xmlns:a16="http://schemas.microsoft.com/office/drawing/2014/main" id="{13B49002-6A81-3981-7E3D-445D32DEFF3A}"/>
              </a:ext>
            </a:extLst>
          </p:cNvPr>
          <p:cNvSpPr>
            <a:spLocks noGrp="1"/>
          </p:cNvSpPr>
          <p:nvPr>
            <p:ph type="pic" sz="quarter" idx="12"/>
          </p:nvPr>
        </p:nvSpPr>
        <p:spPr>
          <a:xfrm>
            <a:off x="1831297" y="3567660"/>
            <a:ext cx="8529403" cy="3176028"/>
          </a:xfrm>
          <a:effectLst>
            <a:outerShdw blurRad="177800" dist="38100" dir="2700000" algn="tl" rotWithShape="0">
              <a:prstClr val="black">
                <a:alpha val="40000"/>
              </a:prstClr>
            </a:outerShdw>
          </a:effectLst>
        </p:spPr>
        <p:txBody>
          <a:bodyPr anchor="ctr"/>
          <a:lstStyle>
            <a:lvl1pPr algn="ctr">
              <a:defRPr/>
            </a:lvl1pPr>
          </a:lstStyle>
          <a:p>
            <a:endParaRPr lang="en-US"/>
          </a:p>
        </p:txBody>
      </p:sp>
      <p:sp>
        <p:nvSpPr>
          <p:cNvPr id="6" name="Picture Placeholder 12">
            <a:extLst>
              <a:ext uri="{FF2B5EF4-FFF2-40B4-BE49-F238E27FC236}">
                <a16:creationId xmlns:a16="http://schemas.microsoft.com/office/drawing/2014/main" id="{6BDF4D11-34F5-10A3-A7FA-BF7F71D901E6}"/>
              </a:ext>
            </a:extLst>
          </p:cNvPr>
          <p:cNvSpPr>
            <a:spLocks noGrp="1"/>
          </p:cNvSpPr>
          <p:nvPr>
            <p:ph type="pic" sz="quarter" idx="13"/>
          </p:nvPr>
        </p:nvSpPr>
        <p:spPr>
          <a:xfrm>
            <a:off x="1831298" y="252972"/>
            <a:ext cx="8529403" cy="3176028"/>
          </a:xfrm>
          <a:effectLst>
            <a:outerShdw blurRad="177800" dist="38100" dir="2700000" algn="tl" rotWithShape="0">
              <a:prstClr val="black">
                <a:alpha val="40000"/>
              </a:prstClr>
            </a:outerShdw>
          </a:effectLst>
        </p:spPr>
        <p:txBody>
          <a:bodyPr anchor="ctr"/>
          <a:lstStyle>
            <a:lvl1pPr algn="ctr">
              <a:defRPr/>
            </a:lvl1pPr>
          </a:lstStyle>
          <a:p>
            <a:endParaRPr lang="en-US"/>
          </a:p>
        </p:txBody>
      </p:sp>
    </p:spTree>
    <p:extLst>
      <p:ext uri="{BB962C8B-B14F-4D97-AF65-F5344CB8AC3E}">
        <p14:creationId xmlns:p14="http://schemas.microsoft.com/office/powerpoint/2010/main" val="275071407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Lesson Overview 2E">
    <p:bg>
      <p:bgPr>
        <a:solidFill>
          <a:schemeClr val="bg2"/>
        </a:solidFill>
        <a:effectLst/>
      </p:bgPr>
    </p:bg>
    <p:spTree>
      <p:nvGrpSpPr>
        <p:cNvPr id="1" name=""/>
        <p:cNvGrpSpPr/>
        <p:nvPr/>
      </p:nvGrpSpPr>
      <p:grpSpPr>
        <a:xfrm>
          <a:off x="0" y="0"/>
          <a:ext cx="0" cy="0"/>
          <a:chOff x="0" y="0"/>
          <a:chExt cx="0" cy="0"/>
        </a:xfrm>
      </p:grpSpPr>
      <p:pic>
        <p:nvPicPr>
          <p:cNvPr id="11" name="Picture 10" descr="A black and orange logo&#10;&#10;Description automatically generated">
            <a:extLst>
              <a:ext uri="{FF2B5EF4-FFF2-40B4-BE49-F238E27FC236}">
                <a16:creationId xmlns:a16="http://schemas.microsoft.com/office/drawing/2014/main" id="{F6566EDB-7F80-097C-21C6-3AB1097E1F9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93563" y="6236208"/>
            <a:ext cx="1200150" cy="552450"/>
          </a:xfrm>
          <a:prstGeom prst="rect">
            <a:avLst/>
          </a:prstGeom>
        </p:spPr>
      </p:pic>
      <p:sp>
        <p:nvSpPr>
          <p:cNvPr id="2" name="AutoShape 5">
            <a:extLst>
              <a:ext uri="{FF2B5EF4-FFF2-40B4-BE49-F238E27FC236}">
                <a16:creationId xmlns:a16="http://schemas.microsoft.com/office/drawing/2014/main" id="{3157A4EA-A99E-77C4-D456-E29CA96BDAE9}"/>
              </a:ext>
            </a:extLst>
          </p:cNvPr>
          <p:cNvSpPr/>
          <p:nvPr userDrawn="1"/>
        </p:nvSpPr>
        <p:spPr>
          <a:xfrm>
            <a:off x="0" y="3630224"/>
            <a:ext cx="12192000" cy="0"/>
          </a:xfrm>
          <a:prstGeom prst="line">
            <a:avLst/>
          </a:prstGeom>
          <a:ln w="47625" cap="flat">
            <a:solidFill>
              <a:schemeClr val="tx1"/>
            </a:solidFill>
            <a:prstDash val="solid"/>
            <a:headEnd type="none" w="sm" len="sm"/>
            <a:tailEnd type="none" w="sm" len="sm"/>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grpSp>
        <p:nvGrpSpPr>
          <p:cNvPr id="3" name="Group 10">
            <a:extLst>
              <a:ext uri="{FF2B5EF4-FFF2-40B4-BE49-F238E27FC236}">
                <a16:creationId xmlns:a16="http://schemas.microsoft.com/office/drawing/2014/main" id="{39F948C0-31BF-45DA-EF80-134305EEBFCD}"/>
              </a:ext>
            </a:extLst>
          </p:cNvPr>
          <p:cNvGrpSpPr/>
          <p:nvPr userDrawn="1"/>
        </p:nvGrpSpPr>
        <p:grpSpPr>
          <a:xfrm>
            <a:off x="3142320" y="3274169"/>
            <a:ext cx="731096" cy="731096"/>
            <a:chOff x="0" y="0"/>
            <a:chExt cx="812800" cy="812800"/>
          </a:xfrm>
        </p:grpSpPr>
        <p:sp>
          <p:nvSpPr>
            <p:cNvPr id="4" name="Freeform 11">
              <a:extLst>
                <a:ext uri="{FF2B5EF4-FFF2-40B4-BE49-F238E27FC236}">
                  <a16:creationId xmlns:a16="http://schemas.microsoft.com/office/drawing/2014/main" id="{568D201E-42E1-903A-5C98-596D739C784A}"/>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CDEAEA"/>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5" name="TextBox 12">
              <a:extLst>
                <a:ext uri="{FF2B5EF4-FFF2-40B4-BE49-F238E27FC236}">
                  <a16:creationId xmlns:a16="http://schemas.microsoft.com/office/drawing/2014/main" id="{D545636F-D675-D6FA-779A-0D2E812C0941}"/>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6" name="Group 13">
            <a:extLst>
              <a:ext uri="{FF2B5EF4-FFF2-40B4-BE49-F238E27FC236}">
                <a16:creationId xmlns:a16="http://schemas.microsoft.com/office/drawing/2014/main" id="{1E6ECCF0-A637-9FFF-DF4E-663A6C725224}"/>
              </a:ext>
            </a:extLst>
          </p:cNvPr>
          <p:cNvGrpSpPr/>
          <p:nvPr userDrawn="1"/>
        </p:nvGrpSpPr>
        <p:grpSpPr>
          <a:xfrm>
            <a:off x="6632619" y="3274169"/>
            <a:ext cx="731096" cy="731096"/>
            <a:chOff x="0" y="0"/>
            <a:chExt cx="812800" cy="812800"/>
          </a:xfrm>
        </p:grpSpPr>
        <p:sp>
          <p:nvSpPr>
            <p:cNvPr id="7" name="Freeform 14">
              <a:extLst>
                <a:ext uri="{FF2B5EF4-FFF2-40B4-BE49-F238E27FC236}">
                  <a16:creationId xmlns:a16="http://schemas.microsoft.com/office/drawing/2014/main" id="{444168E1-C042-A2DD-3B7D-BAB030678E78}"/>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EAB71D"/>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8" name="TextBox 15">
              <a:extLst>
                <a:ext uri="{FF2B5EF4-FFF2-40B4-BE49-F238E27FC236}">
                  <a16:creationId xmlns:a16="http://schemas.microsoft.com/office/drawing/2014/main" id="{91743047-DB68-5ABB-AE62-B66F119F87C9}"/>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9" name="Group 16">
            <a:extLst>
              <a:ext uri="{FF2B5EF4-FFF2-40B4-BE49-F238E27FC236}">
                <a16:creationId xmlns:a16="http://schemas.microsoft.com/office/drawing/2014/main" id="{C8A63CEA-D9DD-F432-BCE0-8C41A1117DDF}"/>
              </a:ext>
            </a:extLst>
          </p:cNvPr>
          <p:cNvGrpSpPr/>
          <p:nvPr userDrawn="1"/>
        </p:nvGrpSpPr>
        <p:grpSpPr>
          <a:xfrm>
            <a:off x="8395186" y="3264676"/>
            <a:ext cx="731096" cy="731096"/>
            <a:chOff x="0" y="0"/>
            <a:chExt cx="812800" cy="812800"/>
          </a:xfrm>
        </p:grpSpPr>
        <p:sp>
          <p:nvSpPr>
            <p:cNvPr id="10" name="Freeform 17">
              <a:extLst>
                <a:ext uri="{FF2B5EF4-FFF2-40B4-BE49-F238E27FC236}">
                  <a16:creationId xmlns:a16="http://schemas.microsoft.com/office/drawing/2014/main" id="{67E05C57-523C-1139-9B54-7C8DFBE531DD}"/>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364B9F"/>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12" name="TextBox 18">
              <a:extLst>
                <a:ext uri="{FF2B5EF4-FFF2-40B4-BE49-F238E27FC236}">
                  <a16:creationId xmlns:a16="http://schemas.microsoft.com/office/drawing/2014/main" id="{F737E7C4-C437-614D-49DE-8792386B7C2B}"/>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13" name="Group 19">
            <a:extLst>
              <a:ext uri="{FF2B5EF4-FFF2-40B4-BE49-F238E27FC236}">
                <a16:creationId xmlns:a16="http://schemas.microsoft.com/office/drawing/2014/main" id="{7CE07DFC-DB97-28FF-2982-22203E5504D8}"/>
              </a:ext>
            </a:extLst>
          </p:cNvPr>
          <p:cNvGrpSpPr/>
          <p:nvPr userDrawn="1"/>
        </p:nvGrpSpPr>
        <p:grpSpPr>
          <a:xfrm>
            <a:off x="10054378" y="3264676"/>
            <a:ext cx="731096" cy="731096"/>
            <a:chOff x="0" y="0"/>
            <a:chExt cx="812800" cy="812800"/>
          </a:xfrm>
        </p:grpSpPr>
        <p:sp>
          <p:nvSpPr>
            <p:cNvPr id="14" name="Freeform 20">
              <a:extLst>
                <a:ext uri="{FF2B5EF4-FFF2-40B4-BE49-F238E27FC236}">
                  <a16:creationId xmlns:a16="http://schemas.microsoft.com/office/drawing/2014/main" id="{FBD98CA1-283F-978C-E111-CD1FEA05351D}"/>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05835"/>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15" name="TextBox 21">
              <a:extLst>
                <a:ext uri="{FF2B5EF4-FFF2-40B4-BE49-F238E27FC236}">
                  <a16:creationId xmlns:a16="http://schemas.microsoft.com/office/drawing/2014/main" id="{0F886A93-3345-6C41-025C-CFF25AB974A4}"/>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16" name="Group 25">
            <a:extLst>
              <a:ext uri="{FF2B5EF4-FFF2-40B4-BE49-F238E27FC236}">
                <a16:creationId xmlns:a16="http://schemas.microsoft.com/office/drawing/2014/main" id="{D8B7880A-7E62-C597-7591-DFBE445288D6}"/>
              </a:ext>
            </a:extLst>
          </p:cNvPr>
          <p:cNvGrpSpPr/>
          <p:nvPr userDrawn="1"/>
        </p:nvGrpSpPr>
        <p:grpSpPr>
          <a:xfrm>
            <a:off x="4706706" y="1556975"/>
            <a:ext cx="1049261" cy="1049261"/>
            <a:chOff x="0" y="0"/>
            <a:chExt cx="812800" cy="812800"/>
          </a:xfrm>
        </p:grpSpPr>
        <p:sp>
          <p:nvSpPr>
            <p:cNvPr id="17" name="Freeform 26">
              <a:extLst>
                <a:ext uri="{FF2B5EF4-FFF2-40B4-BE49-F238E27FC236}">
                  <a16:creationId xmlns:a16="http://schemas.microsoft.com/office/drawing/2014/main" id="{40B9FFD3-87D7-9B14-C743-9F89369C24E8}"/>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52400" cap="sq">
              <a:solidFill>
                <a:srgbClr val="00A6CE"/>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18" name="TextBox 27">
              <a:extLst>
                <a:ext uri="{FF2B5EF4-FFF2-40B4-BE49-F238E27FC236}">
                  <a16:creationId xmlns:a16="http://schemas.microsoft.com/office/drawing/2014/main" id="{9D7710B5-DC9F-2C0C-1E1F-657939220049}"/>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grpSp>
        <p:nvGrpSpPr>
          <p:cNvPr id="19" name="Group 28">
            <a:extLst>
              <a:ext uri="{FF2B5EF4-FFF2-40B4-BE49-F238E27FC236}">
                <a16:creationId xmlns:a16="http://schemas.microsoft.com/office/drawing/2014/main" id="{9199B26C-2C94-41B8-223D-D9C330D88FE3}"/>
              </a:ext>
            </a:extLst>
          </p:cNvPr>
          <p:cNvGrpSpPr/>
          <p:nvPr userDrawn="1"/>
        </p:nvGrpSpPr>
        <p:grpSpPr>
          <a:xfrm>
            <a:off x="8241146" y="1556975"/>
            <a:ext cx="1049261" cy="1049261"/>
            <a:chOff x="0" y="0"/>
            <a:chExt cx="812800" cy="812800"/>
          </a:xfrm>
        </p:grpSpPr>
        <p:sp>
          <p:nvSpPr>
            <p:cNvPr id="20" name="Freeform 29">
              <a:extLst>
                <a:ext uri="{FF2B5EF4-FFF2-40B4-BE49-F238E27FC236}">
                  <a16:creationId xmlns:a16="http://schemas.microsoft.com/office/drawing/2014/main" id="{D7981B62-9318-B12A-A674-DB7E7990ECB2}"/>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52400" cap="sq">
              <a:solidFill>
                <a:srgbClr val="364B9F"/>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21" name="TextBox 30">
              <a:extLst>
                <a:ext uri="{FF2B5EF4-FFF2-40B4-BE49-F238E27FC236}">
                  <a16:creationId xmlns:a16="http://schemas.microsoft.com/office/drawing/2014/main" id="{C1A6ADD6-859E-49A5-B79B-535580C2292C}"/>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grpSp>
        <p:nvGrpSpPr>
          <p:cNvPr id="22" name="Group 31">
            <a:extLst>
              <a:ext uri="{FF2B5EF4-FFF2-40B4-BE49-F238E27FC236}">
                <a16:creationId xmlns:a16="http://schemas.microsoft.com/office/drawing/2014/main" id="{51314DA7-7C62-5253-F564-355182D61BFF}"/>
              </a:ext>
            </a:extLst>
          </p:cNvPr>
          <p:cNvGrpSpPr/>
          <p:nvPr userDrawn="1"/>
        </p:nvGrpSpPr>
        <p:grpSpPr>
          <a:xfrm>
            <a:off x="2983238" y="1556975"/>
            <a:ext cx="1049261" cy="1049261"/>
            <a:chOff x="0" y="0"/>
            <a:chExt cx="812800" cy="812800"/>
          </a:xfrm>
        </p:grpSpPr>
        <p:sp>
          <p:nvSpPr>
            <p:cNvPr id="23" name="Freeform 32">
              <a:extLst>
                <a:ext uri="{FF2B5EF4-FFF2-40B4-BE49-F238E27FC236}">
                  <a16:creationId xmlns:a16="http://schemas.microsoft.com/office/drawing/2014/main" id="{D658395D-1D44-8A4F-222B-CC1BF336C105}"/>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52400" cap="sq">
              <a:solidFill>
                <a:srgbClr val="CDEAEA"/>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24" name="TextBox 33">
              <a:extLst>
                <a:ext uri="{FF2B5EF4-FFF2-40B4-BE49-F238E27FC236}">
                  <a16:creationId xmlns:a16="http://schemas.microsoft.com/office/drawing/2014/main" id="{B12A534F-381A-3E8E-7E45-F96BFB838003}"/>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grpSp>
        <p:nvGrpSpPr>
          <p:cNvPr id="25" name="Group 34">
            <a:extLst>
              <a:ext uri="{FF2B5EF4-FFF2-40B4-BE49-F238E27FC236}">
                <a16:creationId xmlns:a16="http://schemas.microsoft.com/office/drawing/2014/main" id="{3F30458F-D7D2-CE12-0040-8B8472BECBB8}"/>
              </a:ext>
            </a:extLst>
          </p:cNvPr>
          <p:cNvGrpSpPr/>
          <p:nvPr userDrawn="1"/>
        </p:nvGrpSpPr>
        <p:grpSpPr>
          <a:xfrm>
            <a:off x="6438703" y="1549929"/>
            <a:ext cx="1049261" cy="1049261"/>
            <a:chOff x="0" y="0"/>
            <a:chExt cx="812800" cy="812800"/>
          </a:xfrm>
        </p:grpSpPr>
        <p:sp>
          <p:nvSpPr>
            <p:cNvPr id="26" name="Freeform 35">
              <a:extLst>
                <a:ext uri="{FF2B5EF4-FFF2-40B4-BE49-F238E27FC236}">
                  <a16:creationId xmlns:a16="http://schemas.microsoft.com/office/drawing/2014/main" id="{679C95D3-4CA5-F1C8-0AB1-F27BC67FFFD7}"/>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52400" cap="sq">
              <a:solidFill>
                <a:srgbClr val="EAB61E"/>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27" name="TextBox 36">
              <a:extLst>
                <a:ext uri="{FF2B5EF4-FFF2-40B4-BE49-F238E27FC236}">
                  <a16:creationId xmlns:a16="http://schemas.microsoft.com/office/drawing/2014/main" id="{EDB7613C-39B7-CA6E-6C79-4389733DB4FE}"/>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sp>
        <p:nvSpPr>
          <p:cNvPr id="28" name="Freeform 38">
            <a:extLst>
              <a:ext uri="{FF2B5EF4-FFF2-40B4-BE49-F238E27FC236}">
                <a16:creationId xmlns:a16="http://schemas.microsoft.com/office/drawing/2014/main" id="{3E79CA1F-4996-1AA0-723B-C5B884B421F5}"/>
              </a:ext>
            </a:extLst>
          </p:cNvPr>
          <p:cNvSpPr/>
          <p:nvPr userDrawn="1"/>
        </p:nvSpPr>
        <p:spPr>
          <a:xfrm>
            <a:off x="3285468" y="1781756"/>
            <a:ext cx="554034" cy="520792"/>
          </a:xfrm>
          <a:custGeom>
            <a:avLst/>
            <a:gdLst/>
            <a:ahLst/>
            <a:cxnLst/>
            <a:rect l="l" t="t" r="r" b="b"/>
            <a:pathLst>
              <a:path w="831051" h="781188">
                <a:moveTo>
                  <a:pt x="0" y="0"/>
                </a:moveTo>
                <a:lnTo>
                  <a:pt x="831051" y="0"/>
                </a:lnTo>
                <a:lnTo>
                  <a:pt x="831051" y="781188"/>
                </a:lnTo>
                <a:lnTo>
                  <a:pt x="0" y="78118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29" name="Freeform 39">
            <a:extLst>
              <a:ext uri="{FF2B5EF4-FFF2-40B4-BE49-F238E27FC236}">
                <a16:creationId xmlns:a16="http://schemas.microsoft.com/office/drawing/2014/main" id="{85FE2B29-7F1A-89AA-1FA9-73D639692111}"/>
              </a:ext>
            </a:extLst>
          </p:cNvPr>
          <p:cNvSpPr/>
          <p:nvPr userDrawn="1"/>
        </p:nvSpPr>
        <p:spPr>
          <a:xfrm>
            <a:off x="4946329" y="1750361"/>
            <a:ext cx="570016" cy="572161"/>
          </a:xfrm>
          <a:custGeom>
            <a:avLst/>
            <a:gdLst/>
            <a:ahLst/>
            <a:cxnLst/>
            <a:rect l="l" t="t" r="r" b="b"/>
            <a:pathLst>
              <a:path w="855024" h="858242">
                <a:moveTo>
                  <a:pt x="0" y="0"/>
                </a:moveTo>
                <a:lnTo>
                  <a:pt x="855024" y="0"/>
                </a:lnTo>
                <a:lnTo>
                  <a:pt x="855024" y="858242"/>
                </a:lnTo>
                <a:lnTo>
                  <a:pt x="0" y="85824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30" name="Freeform 40">
            <a:extLst>
              <a:ext uri="{FF2B5EF4-FFF2-40B4-BE49-F238E27FC236}">
                <a16:creationId xmlns:a16="http://schemas.microsoft.com/office/drawing/2014/main" id="{535712F8-5E2D-C5EF-4981-B5EC6FFEA3E0}"/>
              </a:ext>
            </a:extLst>
          </p:cNvPr>
          <p:cNvSpPr/>
          <p:nvPr userDrawn="1"/>
        </p:nvSpPr>
        <p:spPr>
          <a:xfrm>
            <a:off x="10138562" y="1757532"/>
            <a:ext cx="590709" cy="589233"/>
          </a:xfrm>
          <a:custGeom>
            <a:avLst/>
            <a:gdLst/>
            <a:ahLst/>
            <a:cxnLst/>
            <a:rect l="l" t="t" r="r" b="b"/>
            <a:pathLst>
              <a:path w="886064" h="883849">
                <a:moveTo>
                  <a:pt x="0" y="0"/>
                </a:moveTo>
                <a:lnTo>
                  <a:pt x="886064" y="0"/>
                </a:lnTo>
                <a:lnTo>
                  <a:pt x="886064" y="883849"/>
                </a:lnTo>
                <a:lnTo>
                  <a:pt x="0" y="883849"/>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31" name="TextBox 43">
            <a:extLst>
              <a:ext uri="{FF2B5EF4-FFF2-40B4-BE49-F238E27FC236}">
                <a16:creationId xmlns:a16="http://schemas.microsoft.com/office/drawing/2014/main" id="{7021FD58-CD25-F04C-B7F4-DDA7F4F338AF}"/>
              </a:ext>
            </a:extLst>
          </p:cNvPr>
          <p:cNvSpPr txBox="1"/>
          <p:nvPr userDrawn="1"/>
        </p:nvSpPr>
        <p:spPr>
          <a:xfrm>
            <a:off x="3897262" y="320529"/>
            <a:ext cx="4403648" cy="625171"/>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5224"/>
              </a:lnSpc>
              <a:spcBef>
                <a:spcPct val="0"/>
              </a:spcBef>
            </a:pPr>
            <a:r>
              <a:rPr lang="en-US" sz="3732">
                <a:latin typeface="Libre Baskerville" panose="02000000000000000000" pitchFamily="2" charset="0"/>
              </a:rPr>
              <a:t>Lesson Overview</a:t>
            </a:r>
          </a:p>
        </p:txBody>
      </p:sp>
      <p:sp>
        <p:nvSpPr>
          <p:cNvPr id="32" name="TextBox 44">
            <a:extLst>
              <a:ext uri="{FF2B5EF4-FFF2-40B4-BE49-F238E27FC236}">
                <a16:creationId xmlns:a16="http://schemas.microsoft.com/office/drawing/2014/main" id="{BD1BD9F3-64D3-99B4-FED8-93FC7E2B4684}"/>
              </a:ext>
            </a:extLst>
          </p:cNvPr>
          <p:cNvSpPr txBox="1"/>
          <p:nvPr userDrawn="1"/>
        </p:nvSpPr>
        <p:spPr>
          <a:xfrm>
            <a:off x="929037" y="4306676"/>
            <a:ext cx="1501594" cy="307777"/>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2426"/>
              </a:lnSpc>
              <a:spcBef>
                <a:spcPct val="0"/>
              </a:spcBef>
            </a:pPr>
            <a:r>
              <a:rPr lang="en-US" sz="2400" b="0">
                <a:latin typeface="Lexend Light Light"/>
              </a:rPr>
              <a:t>Anticipate</a:t>
            </a:r>
          </a:p>
        </p:txBody>
      </p:sp>
      <p:sp>
        <p:nvSpPr>
          <p:cNvPr id="34" name="TextBox 46">
            <a:extLst>
              <a:ext uri="{FF2B5EF4-FFF2-40B4-BE49-F238E27FC236}">
                <a16:creationId xmlns:a16="http://schemas.microsoft.com/office/drawing/2014/main" id="{916F86A5-DD14-E185-E58E-D1A0C403A9A0}"/>
              </a:ext>
            </a:extLst>
          </p:cNvPr>
          <p:cNvSpPr txBox="1"/>
          <p:nvPr userDrawn="1"/>
        </p:nvSpPr>
        <p:spPr>
          <a:xfrm>
            <a:off x="2955455" y="4311249"/>
            <a:ext cx="1104826" cy="307777"/>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2426"/>
              </a:lnSpc>
              <a:spcBef>
                <a:spcPct val="0"/>
              </a:spcBef>
            </a:pPr>
            <a:r>
              <a:rPr lang="en-US" sz="2400" b="0">
                <a:latin typeface="Lexend Light Light"/>
              </a:rPr>
              <a:t>Engage</a:t>
            </a:r>
          </a:p>
        </p:txBody>
      </p:sp>
      <p:sp>
        <p:nvSpPr>
          <p:cNvPr id="36" name="TextBox 48">
            <a:extLst>
              <a:ext uri="{FF2B5EF4-FFF2-40B4-BE49-F238E27FC236}">
                <a16:creationId xmlns:a16="http://schemas.microsoft.com/office/drawing/2014/main" id="{32860904-574F-1D9C-D21D-5EF3A934FE76}"/>
              </a:ext>
            </a:extLst>
          </p:cNvPr>
          <p:cNvSpPr txBox="1"/>
          <p:nvPr userDrawn="1"/>
        </p:nvSpPr>
        <p:spPr>
          <a:xfrm>
            <a:off x="4462527" y="4311249"/>
            <a:ext cx="1537618" cy="307777"/>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2426"/>
              </a:lnSpc>
              <a:spcBef>
                <a:spcPct val="0"/>
              </a:spcBef>
            </a:pPr>
            <a:r>
              <a:rPr lang="en-US" sz="2400" b="0">
                <a:latin typeface="Lexend Light Light"/>
              </a:rPr>
              <a:t>Explore #1</a:t>
            </a:r>
          </a:p>
        </p:txBody>
      </p:sp>
      <p:sp>
        <p:nvSpPr>
          <p:cNvPr id="38" name="TextBox 50">
            <a:extLst>
              <a:ext uri="{FF2B5EF4-FFF2-40B4-BE49-F238E27FC236}">
                <a16:creationId xmlns:a16="http://schemas.microsoft.com/office/drawing/2014/main" id="{0EBBF114-309F-3DF9-7B70-E832222A60AB}"/>
              </a:ext>
            </a:extLst>
          </p:cNvPr>
          <p:cNvSpPr txBox="1"/>
          <p:nvPr userDrawn="1"/>
        </p:nvSpPr>
        <p:spPr>
          <a:xfrm>
            <a:off x="6229358" y="4306824"/>
            <a:ext cx="1537618" cy="307777"/>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2426"/>
              </a:lnSpc>
              <a:spcBef>
                <a:spcPct val="0"/>
              </a:spcBef>
            </a:pPr>
            <a:r>
              <a:rPr lang="en-US" sz="2400" b="0">
                <a:latin typeface="Lexend Light Light"/>
              </a:rPr>
              <a:t>Explore #2</a:t>
            </a:r>
          </a:p>
        </p:txBody>
      </p:sp>
      <p:sp>
        <p:nvSpPr>
          <p:cNvPr id="40" name="TextBox 52">
            <a:extLst>
              <a:ext uri="{FF2B5EF4-FFF2-40B4-BE49-F238E27FC236}">
                <a16:creationId xmlns:a16="http://schemas.microsoft.com/office/drawing/2014/main" id="{DBDA34A7-2EC5-2ACB-3CCC-FB8C2B8DC1D6}"/>
              </a:ext>
            </a:extLst>
          </p:cNvPr>
          <p:cNvSpPr txBox="1"/>
          <p:nvPr userDrawn="1"/>
        </p:nvSpPr>
        <p:spPr>
          <a:xfrm>
            <a:off x="9844759" y="4309216"/>
            <a:ext cx="1159186" cy="307777"/>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2426"/>
              </a:lnSpc>
              <a:spcBef>
                <a:spcPct val="0"/>
              </a:spcBef>
            </a:pPr>
            <a:r>
              <a:rPr lang="en-US" sz="2400" b="0">
                <a:latin typeface="Lexend Light Light"/>
              </a:rPr>
              <a:t>Reflect</a:t>
            </a:r>
          </a:p>
        </p:txBody>
      </p:sp>
      <p:grpSp>
        <p:nvGrpSpPr>
          <p:cNvPr id="42" name="Group 54">
            <a:extLst>
              <a:ext uri="{FF2B5EF4-FFF2-40B4-BE49-F238E27FC236}">
                <a16:creationId xmlns:a16="http://schemas.microsoft.com/office/drawing/2014/main" id="{32111E40-A0F8-2DD2-C8BB-57AD6CAF0A87}"/>
              </a:ext>
            </a:extLst>
          </p:cNvPr>
          <p:cNvGrpSpPr/>
          <p:nvPr userDrawn="1"/>
        </p:nvGrpSpPr>
        <p:grpSpPr>
          <a:xfrm>
            <a:off x="9899722" y="1556975"/>
            <a:ext cx="1049261" cy="1049261"/>
            <a:chOff x="0" y="0"/>
            <a:chExt cx="812800" cy="812800"/>
          </a:xfrm>
        </p:grpSpPr>
        <p:sp>
          <p:nvSpPr>
            <p:cNvPr id="43" name="Freeform 55">
              <a:extLst>
                <a:ext uri="{FF2B5EF4-FFF2-40B4-BE49-F238E27FC236}">
                  <a16:creationId xmlns:a16="http://schemas.microsoft.com/office/drawing/2014/main" id="{8977DF49-8495-C94B-F38E-6F6E4ABB158A}"/>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52400" cap="sq">
              <a:solidFill>
                <a:srgbClr val="F05835"/>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44" name="TextBox 56">
              <a:extLst>
                <a:ext uri="{FF2B5EF4-FFF2-40B4-BE49-F238E27FC236}">
                  <a16:creationId xmlns:a16="http://schemas.microsoft.com/office/drawing/2014/main" id="{004216DB-D494-5808-003E-A9DBBD721262}"/>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grpSp>
        <p:nvGrpSpPr>
          <p:cNvPr id="45" name="Group 57">
            <a:extLst>
              <a:ext uri="{FF2B5EF4-FFF2-40B4-BE49-F238E27FC236}">
                <a16:creationId xmlns:a16="http://schemas.microsoft.com/office/drawing/2014/main" id="{4A2A8DF7-3B4F-A3F1-FB70-C887F15CC2E1}"/>
              </a:ext>
            </a:extLst>
          </p:cNvPr>
          <p:cNvGrpSpPr/>
          <p:nvPr userDrawn="1"/>
        </p:nvGrpSpPr>
        <p:grpSpPr>
          <a:xfrm>
            <a:off x="4870052" y="3275338"/>
            <a:ext cx="731096" cy="731096"/>
            <a:chOff x="0" y="0"/>
            <a:chExt cx="812800" cy="812800"/>
          </a:xfrm>
        </p:grpSpPr>
        <p:sp>
          <p:nvSpPr>
            <p:cNvPr id="46" name="Freeform 58">
              <a:extLst>
                <a:ext uri="{FF2B5EF4-FFF2-40B4-BE49-F238E27FC236}">
                  <a16:creationId xmlns:a16="http://schemas.microsoft.com/office/drawing/2014/main" id="{40C9C0FF-6982-1F28-F142-1AA137972BBF}"/>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A6CE"/>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47" name="TextBox 59">
              <a:extLst>
                <a:ext uri="{FF2B5EF4-FFF2-40B4-BE49-F238E27FC236}">
                  <a16:creationId xmlns:a16="http://schemas.microsoft.com/office/drawing/2014/main" id="{E3748A50-A007-E77E-B312-50042F32894F}"/>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sp>
        <p:nvSpPr>
          <p:cNvPr id="91" name="Freeform 60">
            <a:extLst>
              <a:ext uri="{FF2B5EF4-FFF2-40B4-BE49-F238E27FC236}">
                <a16:creationId xmlns:a16="http://schemas.microsoft.com/office/drawing/2014/main" id="{F1ACB110-EC1B-B0CB-C957-45FD761D7DBC}"/>
              </a:ext>
            </a:extLst>
          </p:cNvPr>
          <p:cNvSpPr/>
          <p:nvPr userDrawn="1"/>
        </p:nvSpPr>
        <p:spPr>
          <a:xfrm>
            <a:off x="6714817" y="1748306"/>
            <a:ext cx="570016" cy="572161"/>
          </a:xfrm>
          <a:custGeom>
            <a:avLst/>
            <a:gdLst/>
            <a:ahLst/>
            <a:cxnLst/>
            <a:rect l="l" t="t" r="r" b="b"/>
            <a:pathLst>
              <a:path w="855024" h="858242">
                <a:moveTo>
                  <a:pt x="0" y="0"/>
                </a:moveTo>
                <a:lnTo>
                  <a:pt x="855024" y="0"/>
                </a:lnTo>
                <a:lnTo>
                  <a:pt x="855024" y="858242"/>
                </a:lnTo>
                <a:lnTo>
                  <a:pt x="0" y="85824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92" name="TextBox 62">
            <a:extLst>
              <a:ext uri="{FF2B5EF4-FFF2-40B4-BE49-F238E27FC236}">
                <a16:creationId xmlns:a16="http://schemas.microsoft.com/office/drawing/2014/main" id="{BB5F6E29-C1FD-7F18-95C5-A46728825213}"/>
              </a:ext>
            </a:extLst>
          </p:cNvPr>
          <p:cNvSpPr txBox="1"/>
          <p:nvPr userDrawn="1"/>
        </p:nvSpPr>
        <p:spPr>
          <a:xfrm>
            <a:off x="8215109" y="4308717"/>
            <a:ext cx="1104826" cy="313432"/>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2426"/>
              </a:lnSpc>
              <a:spcBef>
                <a:spcPct val="0"/>
              </a:spcBef>
            </a:pPr>
            <a:r>
              <a:rPr lang="en-US" sz="2400" b="0">
                <a:latin typeface="Lexend Light Light"/>
              </a:rPr>
              <a:t>Assess</a:t>
            </a:r>
          </a:p>
        </p:txBody>
      </p:sp>
      <p:pic>
        <p:nvPicPr>
          <p:cNvPr id="94" name="Graphic 93" descr="Open book outline">
            <a:extLst>
              <a:ext uri="{FF2B5EF4-FFF2-40B4-BE49-F238E27FC236}">
                <a16:creationId xmlns:a16="http://schemas.microsoft.com/office/drawing/2014/main" id="{EC41E2FA-340E-6050-933A-42DBDF613544}"/>
              </a:ext>
            </a:extLst>
          </p:cNvPr>
          <p:cNvPicPr>
            <a:picLocks noChangeAspect="1"/>
          </p:cNvPicPr>
          <p:nvPr userDrawn="1"/>
        </p:nvPicPr>
        <p:blipFill>
          <a:blip r:embed="rId9">
            <a:extLst>
              <a:ext uri="{96DAC541-7B7A-43D3-8B79-37D633B846F1}">
                <asvg:svgBlip xmlns:asvg="http://schemas.microsoft.com/office/drawing/2016/SVG/main" r:embed="rId10"/>
              </a:ext>
            </a:extLst>
          </a:blip>
          <a:stretch>
            <a:fillRect/>
          </a:stretch>
        </p:blipFill>
        <p:spPr>
          <a:xfrm>
            <a:off x="8406494" y="1718579"/>
            <a:ext cx="726802" cy="726051"/>
          </a:xfrm>
          <a:prstGeom prst="rect">
            <a:avLst/>
          </a:prstGeom>
        </p:spPr>
      </p:pic>
      <p:grpSp>
        <p:nvGrpSpPr>
          <p:cNvPr id="95" name="Group 94">
            <a:extLst>
              <a:ext uri="{FF2B5EF4-FFF2-40B4-BE49-F238E27FC236}">
                <a16:creationId xmlns:a16="http://schemas.microsoft.com/office/drawing/2014/main" id="{B1AE264C-12BD-0DEC-2DF3-5F392D42521E}"/>
              </a:ext>
            </a:extLst>
          </p:cNvPr>
          <p:cNvGrpSpPr/>
          <p:nvPr userDrawn="1"/>
        </p:nvGrpSpPr>
        <p:grpSpPr>
          <a:xfrm>
            <a:off x="1158177" y="1542114"/>
            <a:ext cx="1049261" cy="2463151"/>
            <a:chOff x="1158177" y="1542114"/>
            <a:chExt cx="1049261" cy="2463151"/>
          </a:xfrm>
        </p:grpSpPr>
        <p:grpSp>
          <p:nvGrpSpPr>
            <p:cNvPr id="96" name="Group 7">
              <a:extLst>
                <a:ext uri="{FF2B5EF4-FFF2-40B4-BE49-F238E27FC236}">
                  <a16:creationId xmlns:a16="http://schemas.microsoft.com/office/drawing/2014/main" id="{3B5B4B51-9A33-BBE0-8FC1-FC293FC3ADFC}"/>
                </a:ext>
              </a:extLst>
            </p:cNvPr>
            <p:cNvGrpSpPr/>
            <p:nvPr/>
          </p:nvGrpSpPr>
          <p:grpSpPr>
            <a:xfrm>
              <a:off x="1317259" y="3274169"/>
              <a:ext cx="731096" cy="731096"/>
              <a:chOff x="0" y="0"/>
              <a:chExt cx="812800" cy="812800"/>
            </a:xfrm>
          </p:grpSpPr>
          <p:sp>
            <p:nvSpPr>
              <p:cNvPr id="102" name="Freeform 8">
                <a:extLst>
                  <a:ext uri="{FF2B5EF4-FFF2-40B4-BE49-F238E27FC236}">
                    <a16:creationId xmlns:a16="http://schemas.microsoft.com/office/drawing/2014/main" id="{121EAE8A-5012-6B3B-9E44-7972909F20C7}"/>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8300"/>
              </a:solidFill>
            </p:spPr>
            <p:txBody>
              <a:bodyPr lIns="91440" tIns="45720" rIns="91440" bIns="45720" anchor="t"/>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103" name="TextBox 9">
                <a:extLst>
                  <a:ext uri="{FF2B5EF4-FFF2-40B4-BE49-F238E27FC236}">
                    <a16:creationId xmlns:a16="http://schemas.microsoft.com/office/drawing/2014/main" id="{D50370F1-DF9D-1E47-10D0-E6CA3D5A691C}"/>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lang="en-US" sz="800">
                  <a:ea typeface="Calibri"/>
                  <a:cs typeface="Calibri"/>
                </a:endParaRPr>
              </a:p>
            </p:txBody>
          </p:sp>
        </p:grpSp>
        <p:grpSp>
          <p:nvGrpSpPr>
            <p:cNvPr id="97" name="Group 22">
              <a:extLst>
                <a:ext uri="{FF2B5EF4-FFF2-40B4-BE49-F238E27FC236}">
                  <a16:creationId xmlns:a16="http://schemas.microsoft.com/office/drawing/2014/main" id="{63A5C41C-76D1-84C6-CF26-7FE922EF7FCC}"/>
                </a:ext>
              </a:extLst>
            </p:cNvPr>
            <p:cNvGrpSpPr/>
            <p:nvPr/>
          </p:nvGrpSpPr>
          <p:grpSpPr>
            <a:xfrm>
              <a:off x="1158177" y="1542114"/>
              <a:ext cx="1049261" cy="1049261"/>
              <a:chOff x="0" y="0"/>
              <a:chExt cx="812800" cy="812800"/>
            </a:xfrm>
          </p:grpSpPr>
          <p:sp>
            <p:nvSpPr>
              <p:cNvPr id="100" name="Freeform 23">
                <a:extLst>
                  <a:ext uri="{FF2B5EF4-FFF2-40B4-BE49-F238E27FC236}">
                    <a16:creationId xmlns:a16="http://schemas.microsoft.com/office/drawing/2014/main" id="{6FBD2662-E102-73EE-2E10-8CEF6977C85E}"/>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7F5F2"/>
              </a:solidFill>
              <a:ln w="152400" cap="sq">
                <a:solidFill>
                  <a:srgbClr val="FF8300"/>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101" name="TextBox 24">
                <a:extLst>
                  <a:ext uri="{FF2B5EF4-FFF2-40B4-BE49-F238E27FC236}">
                    <a16:creationId xmlns:a16="http://schemas.microsoft.com/office/drawing/2014/main" id="{B8487EAA-4667-4D85-DAC2-9AD17E3CDFD2}"/>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sp>
          <p:nvSpPr>
            <p:cNvPr id="98" name="Freeform 37">
              <a:extLst>
                <a:ext uri="{FF2B5EF4-FFF2-40B4-BE49-F238E27FC236}">
                  <a16:creationId xmlns:a16="http://schemas.microsoft.com/office/drawing/2014/main" id="{DA8EA03E-45D7-BC01-0C09-C67E3B792F61}"/>
                </a:ext>
              </a:extLst>
            </p:cNvPr>
            <p:cNvSpPr/>
            <p:nvPr/>
          </p:nvSpPr>
          <p:spPr>
            <a:xfrm>
              <a:off x="1409245" y="1792480"/>
              <a:ext cx="556103" cy="536640"/>
            </a:xfrm>
            <a:custGeom>
              <a:avLst/>
              <a:gdLst/>
              <a:ahLst/>
              <a:cxnLst/>
              <a:rect l="l" t="t" r="r" b="b"/>
              <a:pathLst>
                <a:path w="834155" h="804960">
                  <a:moveTo>
                    <a:pt x="0" y="0"/>
                  </a:moveTo>
                  <a:lnTo>
                    <a:pt x="834156" y="0"/>
                  </a:lnTo>
                  <a:lnTo>
                    <a:pt x="834156" y="804960"/>
                  </a:lnTo>
                  <a:lnTo>
                    <a:pt x="0" y="80496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cxnSp>
          <p:nvCxnSpPr>
            <p:cNvPr id="99" name="Straight Connector 98">
              <a:extLst>
                <a:ext uri="{FF2B5EF4-FFF2-40B4-BE49-F238E27FC236}">
                  <a16:creationId xmlns:a16="http://schemas.microsoft.com/office/drawing/2014/main" id="{396D8E6C-0C63-9A8A-451F-EBC9962E7875}"/>
                </a:ext>
              </a:extLst>
            </p:cNvPr>
            <p:cNvCxnSpPr>
              <a:cxnSpLocks/>
            </p:cNvCxnSpPr>
            <p:nvPr/>
          </p:nvCxnSpPr>
          <p:spPr>
            <a:xfrm flipV="1">
              <a:off x="1679834" y="2685536"/>
              <a:ext cx="0" cy="60283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04" name="Straight Connector 103">
            <a:extLst>
              <a:ext uri="{FF2B5EF4-FFF2-40B4-BE49-F238E27FC236}">
                <a16:creationId xmlns:a16="http://schemas.microsoft.com/office/drawing/2014/main" id="{06E13DD7-BECB-F930-9AA9-0EA75A8CE88A}"/>
              </a:ext>
            </a:extLst>
          </p:cNvPr>
          <p:cNvCxnSpPr>
            <a:cxnSpLocks/>
          </p:cNvCxnSpPr>
          <p:nvPr userDrawn="1"/>
        </p:nvCxnSpPr>
        <p:spPr>
          <a:xfrm flipV="1">
            <a:off x="3501377" y="2671337"/>
            <a:ext cx="0" cy="60283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5" name="Straight Connector 104">
            <a:extLst>
              <a:ext uri="{FF2B5EF4-FFF2-40B4-BE49-F238E27FC236}">
                <a16:creationId xmlns:a16="http://schemas.microsoft.com/office/drawing/2014/main" id="{D7BF7C0A-8D54-F44B-0E17-BD4F3D7B42EC}"/>
              </a:ext>
            </a:extLst>
          </p:cNvPr>
          <p:cNvCxnSpPr>
            <a:cxnSpLocks/>
          </p:cNvCxnSpPr>
          <p:nvPr userDrawn="1"/>
        </p:nvCxnSpPr>
        <p:spPr>
          <a:xfrm flipV="1">
            <a:off x="5221320" y="2685536"/>
            <a:ext cx="0" cy="60283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6" name="Straight Connector 105">
            <a:extLst>
              <a:ext uri="{FF2B5EF4-FFF2-40B4-BE49-F238E27FC236}">
                <a16:creationId xmlns:a16="http://schemas.microsoft.com/office/drawing/2014/main" id="{58978277-C6F5-B261-D687-A851035E9378}"/>
              </a:ext>
            </a:extLst>
          </p:cNvPr>
          <p:cNvCxnSpPr>
            <a:cxnSpLocks/>
          </p:cNvCxnSpPr>
          <p:nvPr userDrawn="1"/>
        </p:nvCxnSpPr>
        <p:spPr>
          <a:xfrm flipV="1">
            <a:off x="6984806" y="2685536"/>
            <a:ext cx="0" cy="60283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7" name="Straight Connector 106">
            <a:extLst>
              <a:ext uri="{FF2B5EF4-FFF2-40B4-BE49-F238E27FC236}">
                <a16:creationId xmlns:a16="http://schemas.microsoft.com/office/drawing/2014/main" id="{1C241436-926F-59B5-F6D6-3D603C966792}"/>
              </a:ext>
            </a:extLst>
          </p:cNvPr>
          <p:cNvCxnSpPr>
            <a:cxnSpLocks/>
          </p:cNvCxnSpPr>
          <p:nvPr userDrawn="1"/>
        </p:nvCxnSpPr>
        <p:spPr>
          <a:xfrm flipV="1">
            <a:off x="8748292" y="2685536"/>
            <a:ext cx="0" cy="60283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8" name="Straight Connector 107">
            <a:extLst>
              <a:ext uri="{FF2B5EF4-FFF2-40B4-BE49-F238E27FC236}">
                <a16:creationId xmlns:a16="http://schemas.microsoft.com/office/drawing/2014/main" id="{AD33DBB1-73D6-5AFA-C2F7-E8175C1F669A}"/>
              </a:ext>
            </a:extLst>
          </p:cNvPr>
          <p:cNvCxnSpPr>
            <a:cxnSpLocks/>
          </p:cNvCxnSpPr>
          <p:nvPr userDrawn="1"/>
        </p:nvCxnSpPr>
        <p:spPr>
          <a:xfrm flipV="1">
            <a:off x="10410178" y="2685536"/>
            <a:ext cx="0" cy="60283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09" name="Text Placeholder 47">
            <a:extLst>
              <a:ext uri="{FF2B5EF4-FFF2-40B4-BE49-F238E27FC236}">
                <a16:creationId xmlns:a16="http://schemas.microsoft.com/office/drawing/2014/main" id="{8B3495A2-45A3-122A-048C-3AFA96192BA0}"/>
              </a:ext>
            </a:extLst>
          </p:cNvPr>
          <p:cNvSpPr>
            <a:spLocks noGrp="1"/>
          </p:cNvSpPr>
          <p:nvPr>
            <p:ph type="body" sz="quarter" idx="10"/>
          </p:nvPr>
        </p:nvSpPr>
        <p:spPr>
          <a:xfrm>
            <a:off x="887625" y="4664241"/>
            <a:ext cx="1584417" cy="1508509"/>
          </a:xfrm>
        </p:spPr>
        <p:txBody>
          <a:bodyPr>
            <a:normAutofit/>
          </a:bodyPr>
          <a:lstStyle>
            <a:lvl1pPr marL="0" indent="0" algn="ctr">
              <a:buNone/>
              <a:defRPr sz="1400"/>
            </a:lvl1pPr>
            <a:lvl2pPr marL="457200" indent="0">
              <a:buNone/>
              <a:defRPr/>
            </a:lvl2pPr>
            <a:lvl3pPr marL="914400" indent="0">
              <a:buNone/>
              <a:defRPr/>
            </a:lvl3pPr>
            <a:lvl4pPr marL="1371600" indent="0">
              <a:buNone/>
              <a:defRPr/>
            </a:lvl4pPr>
            <a:lvl5pPr marL="1828800" indent="0">
              <a:buNone/>
              <a:defRPr/>
            </a:lvl5pPr>
          </a:lstStyle>
          <a:p>
            <a:pPr lvl="0"/>
            <a:endParaRPr lang="en-US"/>
          </a:p>
        </p:txBody>
      </p:sp>
      <p:sp>
        <p:nvSpPr>
          <p:cNvPr id="110" name="Text Placeholder 47">
            <a:extLst>
              <a:ext uri="{FF2B5EF4-FFF2-40B4-BE49-F238E27FC236}">
                <a16:creationId xmlns:a16="http://schemas.microsoft.com/office/drawing/2014/main" id="{6E07FDF7-AE9D-F6A8-0A5D-C2D80D6F3437}"/>
              </a:ext>
            </a:extLst>
          </p:cNvPr>
          <p:cNvSpPr>
            <a:spLocks noGrp="1"/>
          </p:cNvSpPr>
          <p:nvPr>
            <p:ph type="body" sz="quarter" idx="11"/>
          </p:nvPr>
        </p:nvSpPr>
        <p:spPr>
          <a:xfrm>
            <a:off x="2664157" y="4669074"/>
            <a:ext cx="1584417" cy="1508509"/>
          </a:xfrm>
        </p:spPr>
        <p:txBody>
          <a:bodyPr>
            <a:normAutofit/>
          </a:bodyPr>
          <a:lstStyle>
            <a:lvl1pPr marL="0" indent="0" algn="ctr">
              <a:buNone/>
              <a:defRPr sz="1400"/>
            </a:lvl1pPr>
            <a:lvl2pPr marL="457200" indent="0">
              <a:buNone/>
              <a:defRPr/>
            </a:lvl2pPr>
            <a:lvl3pPr marL="914400" indent="0">
              <a:buNone/>
              <a:defRPr/>
            </a:lvl3pPr>
            <a:lvl4pPr marL="1371600" indent="0">
              <a:buNone/>
              <a:defRPr/>
            </a:lvl4pPr>
            <a:lvl5pPr marL="1828800" indent="0">
              <a:buNone/>
              <a:defRPr/>
            </a:lvl5pPr>
          </a:lstStyle>
          <a:p>
            <a:pPr lvl="0"/>
            <a:endParaRPr lang="en-US"/>
          </a:p>
        </p:txBody>
      </p:sp>
      <p:sp>
        <p:nvSpPr>
          <p:cNvPr id="111" name="Text Placeholder 47">
            <a:extLst>
              <a:ext uri="{FF2B5EF4-FFF2-40B4-BE49-F238E27FC236}">
                <a16:creationId xmlns:a16="http://schemas.microsoft.com/office/drawing/2014/main" id="{6038B7C9-E28C-34F5-7C69-98CE8B6905E0}"/>
              </a:ext>
            </a:extLst>
          </p:cNvPr>
          <p:cNvSpPr>
            <a:spLocks noGrp="1"/>
          </p:cNvSpPr>
          <p:nvPr>
            <p:ph type="body" sz="quarter" idx="12"/>
          </p:nvPr>
        </p:nvSpPr>
        <p:spPr>
          <a:xfrm>
            <a:off x="4439127" y="4673716"/>
            <a:ext cx="1584417" cy="1508509"/>
          </a:xfrm>
        </p:spPr>
        <p:txBody>
          <a:bodyPr>
            <a:normAutofit/>
          </a:bodyPr>
          <a:lstStyle>
            <a:lvl1pPr marL="0" indent="0" algn="ctr">
              <a:buNone/>
              <a:defRPr sz="1400"/>
            </a:lvl1pPr>
            <a:lvl2pPr marL="457200" indent="0">
              <a:buNone/>
              <a:defRPr/>
            </a:lvl2pPr>
            <a:lvl3pPr marL="914400" indent="0">
              <a:buNone/>
              <a:defRPr/>
            </a:lvl3pPr>
            <a:lvl4pPr marL="1371600" indent="0">
              <a:buNone/>
              <a:defRPr/>
            </a:lvl4pPr>
            <a:lvl5pPr marL="1828800" indent="0">
              <a:buNone/>
              <a:defRPr/>
            </a:lvl5pPr>
          </a:lstStyle>
          <a:p>
            <a:pPr lvl="0"/>
            <a:endParaRPr lang="en-US"/>
          </a:p>
        </p:txBody>
      </p:sp>
      <p:sp>
        <p:nvSpPr>
          <p:cNvPr id="112" name="Text Placeholder 47">
            <a:extLst>
              <a:ext uri="{FF2B5EF4-FFF2-40B4-BE49-F238E27FC236}">
                <a16:creationId xmlns:a16="http://schemas.microsoft.com/office/drawing/2014/main" id="{C3E371D9-152B-1DFB-5E42-751DCC355687}"/>
              </a:ext>
            </a:extLst>
          </p:cNvPr>
          <p:cNvSpPr>
            <a:spLocks noGrp="1"/>
          </p:cNvSpPr>
          <p:nvPr>
            <p:ph type="body" sz="quarter" idx="13"/>
          </p:nvPr>
        </p:nvSpPr>
        <p:spPr>
          <a:xfrm>
            <a:off x="6214097" y="4680244"/>
            <a:ext cx="1584417" cy="1508509"/>
          </a:xfrm>
        </p:spPr>
        <p:txBody>
          <a:bodyPr>
            <a:normAutofit/>
          </a:bodyPr>
          <a:lstStyle>
            <a:lvl1pPr marL="0" indent="0" algn="ctr">
              <a:buNone/>
              <a:defRPr sz="1400"/>
            </a:lvl1pPr>
            <a:lvl2pPr marL="457200" indent="0">
              <a:buNone/>
              <a:defRPr/>
            </a:lvl2pPr>
            <a:lvl3pPr marL="914400" indent="0">
              <a:buNone/>
              <a:defRPr/>
            </a:lvl3pPr>
            <a:lvl4pPr marL="1371600" indent="0">
              <a:buNone/>
              <a:defRPr/>
            </a:lvl4pPr>
            <a:lvl5pPr marL="1828800" indent="0">
              <a:buNone/>
              <a:defRPr/>
            </a:lvl5pPr>
          </a:lstStyle>
          <a:p>
            <a:pPr lvl="0"/>
            <a:endParaRPr lang="en-US"/>
          </a:p>
        </p:txBody>
      </p:sp>
      <p:sp>
        <p:nvSpPr>
          <p:cNvPr id="113" name="Text Placeholder 47">
            <a:extLst>
              <a:ext uri="{FF2B5EF4-FFF2-40B4-BE49-F238E27FC236}">
                <a16:creationId xmlns:a16="http://schemas.microsoft.com/office/drawing/2014/main" id="{806CDEF6-1AD7-B1D5-3725-E86259CF3C9A}"/>
              </a:ext>
            </a:extLst>
          </p:cNvPr>
          <p:cNvSpPr>
            <a:spLocks noGrp="1"/>
          </p:cNvSpPr>
          <p:nvPr>
            <p:ph type="body" sz="quarter" idx="14"/>
          </p:nvPr>
        </p:nvSpPr>
        <p:spPr>
          <a:xfrm>
            <a:off x="7975313" y="4680244"/>
            <a:ext cx="1584417" cy="1508509"/>
          </a:xfrm>
        </p:spPr>
        <p:txBody>
          <a:bodyPr>
            <a:normAutofit/>
          </a:bodyPr>
          <a:lstStyle>
            <a:lvl1pPr marL="0" indent="0" algn="ctr">
              <a:buNone/>
              <a:defRPr sz="1400"/>
            </a:lvl1pPr>
            <a:lvl2pPr marL="457200" indent="0">
              <a:buNone/>
              <a:defRPr/>
            </a:lvl2pPr>
            <a:lvl3pPr marL="914400" indent="0">
              <a:buNone/>
              <a:defRPr/>
            </a:lvl3pPr>
            <a:lvl4pPr marL="1371600" indent="0">
              <a:buNone/>
              <a:defRPr/>
            </a:lvl4pPr>
            <a:lvl5pPr marL="1828800" indent="0">
              <a:buNone/>
              <a:defRPr/>
            </a:lvl5pPr>
          </a:lstStyle>
          <a:p>
            <a:pPr lvl="0"/>
            <a:endParaRPr lang="en-US"/>
          </a:p>
        </p:txBody>
      </p:sp>
      <p:sp>
        <p:nvSpPr>
          <p:cNvPr id="114" name="Text Placeholder 47">
            <a:extLst>
              <a:ext uri="{FF2B5EF4-FFF2-40B4-BE49-F238E27FC236}">
                <a16:creationId xmlns:a16="http://schemas.microsoft.com/office/drawing/2014/main" id="{F9AAC0D4-928D-124B-C4A7-EC5826E33002}"/>
              </a:ext>
            </a:extLst>
          </p:cNvPr>
          <p:cNvSpPr>
            <a:spLocks noGrp="1"/>
          </p:cNvSpPr>
          <p:nvPr>
            <p:ph type="body" sz="quarter" idx="15"/>
          </p:nvPr>
        </p:nvSpPr>
        <p:spPr>
          <a:xfrm>
            <a:off x="9736529" y="4680244"/>
            <a:ext cx="1584417" cy="1508509"/>
          </a:xfrm>
        </p:spPr>
        <p:txBody>
          <a:bodyPr>
            <a:normAutofit/>
          </a:bodyPr>
          <a:lstStyle>
            <a:lvl1pPr marL="0" indent="0" algn="ctr">
              <a:buNone/>
              <a:defRPr sz="1400"/>
            </a:lvl1pPr>
            <a:lvl2pPr marL="457200" indent="0">
              <a:buNone/>
              <a:defRPr/>
            </a:lvl2pPr>
            <a:lvl3pPr marL="914400" indent="0">
              <a:buNone/>
              <a:defRPr/>
            </a:lvl3pPr>
            <a:lvl4pPr marL="1371600" indent="0">
              <a:buNone/>
              <a:defRPr/>
            </a:lvl4pPr>
            <a:lvl5pPr marL="1828800" indent="0">
              <a:buNone/>
              <a:defRPr/>
            </a:lvl5pPr>
          </a:lstStyle>
          <a:p>
            <a:pPr lvl="0"/>
            <a:endParaRPr lang="en-US"/>
          </a:p>
        </p:txBody>
      </p:sp>
    </p:spTree>
    <p:extLst>
      <p:ext uri="{BB962C8B-B14F-4D97-AF65-F5344CB8AC3E}">
        <p14:creationId xmlns:p14="http://schemas.microsoft.com/office/powerpoint/2010/main" val="50703414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Lesson Overview 3E">
    <p:bg>
      <p:bgPr>
        <a:solidFill>
          <a:schemeClr val="bg2"/>
        </a:solidFill>
        <a:effectLst/>
      </p:bgPr>
    </p:bg>
    <p:spTree>
      <p:nvGrpSpPr>
        <p:cNvPr id="1" name=""/>
        <p:cNvGrpSpPr/>
        <p:nvPr/>
      </p:nvGrpSpPr>
      <p:grpSpPr>
        <a:xfrm>
          <a:off x="0" y="0"/>
          <a:ext cx="0" cy="0"/>
          <a:chOff x="0" y="0"/>
          <a:chExt cx="0" cy="0"/>
        </a:xfrm>
      </p:grpSpPr>
      <p:pic>
        <p:nvPicPr>
          <p:cNvPr id="11" name="Picture 10" descr="A black and orange logo&#10;&#10;Description automatically generated">
            <a:extLst>
              <a:ext uri="{FF2B5EF4-FFF2-40B4-BE49-F238E27FC236}">
                <a16:creationId xmlns:a16="http://schemas.microsoft.com/office/drawing/2014/main" id="{F6566EDB-7F80-097C-21C6-3AB1097E1F9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93563" y="6236208"/>
            <a:ext cx="1200150" cy="552450"/>
          </a:xfrm>
          <a:prstGeom prst="rect">
            <a:avLst/>
          </a:prstGeom>
        </p:spPr>
      </p:pic>
      <p:cxnSp>
        <p:nvCxnSpPr>
          <p:cNvPr id="33" name="Straight Connector 32">
            <a:extLst>
              <a:ext uri="{FF2B5EF4-FFF2-40B4-BE49-F238E27FC236}">
                <a16:creationId xmlns:a16="http://schemas.microsoft.com/office/drawing/2014/main" id="{B84DE92D-658E-54E2-C5F9-037F08DE09FA}"/>
              </a:ext>
            </a:extLst>
          </p:cNvPr>
          <p:cNvCxnSpPr>
            <a:stCxn id="61" idx="0"/>
          </p:cNvCxnSpPr>
          <p:nvPr userDrawn="1"/>
        </p:nvCxnSpPr>
        <p:spPr>
          <a:xfrm flipH="1" flipV="1">
            <a:off x="9814347" y="2722911"/>
            <a:ext cx="1" cy="542239"/>
          </a:xfrm>
          <a:prstGeom prst="line">
            <a:avLst/>
          </a:prstGeom>
          <a:ln>
            <a:solidFill>
              <a:srgbClr val="333C42"/>
            </a:solidFill>
          </a:ln>
        </p:spPr>
        <p:style>
          <a:lnRef idx="3">
            <a:schemeClr val="dk1"/>
          </a:lnRef>
          <a:fillRef idx="0">
            <a:schemeClr val="dk1"/>
          </a:fillRef>
          <a:effectRef idx="2">
            <a:schemeClr val="dk1"/>
          </a:effectRef>
          <a:fontRef idx="minor">
            <a:schemeClr val="tx1"/>
          </a:fontRef>
        </p:style>
      </p:cxnSp>
      <p:cxnSp>
        <p:nvCxnSpPr>
          <p:cNvPr id="35" name="Straight Connector 34">
            <a:extLst>
              <a:ext uri="{FF2B5EF4-FFF2-40B4-BE49-F238E27FC236}">
                <a16:creationId xmlns:a16="http://schemas.microsoft.com/office/drawing/2014/main" id="{3CC86A0C-BDDF-3CE3-5D49-CB50AF15CE26}"/>
              </a:ext>
            </a:extLst>
          </p:cNvPr>
          <p:cNvCxnSpPr>
            <a:cxnSpLocks/>
          </p:cNvCxnSpPr>
          <p:nvPr userDrawn="1"/>
        </p:nvCxnSpPr>
        <p:spPr>
          <a:xfrm flipV="1">
            <a:off x="7975949" y="2722911"/>
            <a:ext cx="0" cy="507969"/>
          </a:xfrm>
          <a:prstGeom prst="line">
            <a:avLst/>
          </a:prstGeom>
          <a:ln>
            <a:solidFill>
              <a:srgbClr val="333C42"/>
            </a:solidFill>
          </a:ln>
        </p:spPr>
        <p:style>
          <a:lnRef idx="3">
            <a:schemeClr val="dk1"/>
          </a:lnRef>
          <a:fillRef idx="0">
            <a:schemeClr val="dk1"/>
          </a:fillRef>
          <a:effectRef idx="2">
            <a:schemeClr val="dk1"/>
          </a:effectRef>
          <a:fontRef idx="minor">
            <a:schemeClr val="tx1"/>
          </a:fontRef>
        </p:style>
      </p:cxnSp>
      <p:cxnSp>
        <p:nvCxnSpPr>
          <p:cNvPr id="37" name="Straight Connector 36">
            <a:extLst>
              <a:ext uri="{FF2B5EF4-FFF2-40B4-BE49-F238E27FC236}">
                <a16:creationId xmlns:a16="http://schemas.microsoft.com/office/drawing/2014/main" id="{988FF792-C096-D153-04F7-E5CF27E368E7}"/>
              </a:ext>
            </a:extLst>
          </p:cNvPr>
          <p:cNvCxnSpPr>
            <a:cxnSpLocks/>
            <a:stCxn id="80" idx="0"/>
          </p:cNvCxnSpPr>
          <p:nvPr userDrawn="1"/>
        </p:nvCxnSpPr>
        <p:spPr>
          <a:xfrm flipV="1">
            <a:off x="6156748" y="2724504"/>
            <a:ext cx="0" cy="540646"/>
          </a:xfrm>
          <a:prstGeom prst="line">
            <a:avLst/>
          </a:prstGeom>
          <a:ln>
            <a:solidFill>
              <a:srgbClr val="333C42"/>
            </a:solidFill>
          </a:ln>
        </p:spPr>
        <p:style>
          <a:lnRef idx="3">
            <a:schemeClr val="dk1"/>
          </a:lnRef>
          <a:fillRef idx="0">
            <a:schemeClr val="dk1"/>
          </a:fillRef>
          <a:effectRef idx="2">
            <a:schemeClr val="dk1"/>
          </a:effectRef>
          <a:fontRef idx="minor">
            <a:schemeClr val="tx1"/>
          </a:fontRef>
        </p:style>
      </p:cxnSp>
      <p:cxnSp>
        <p:nvCxnSpPr>
          <p:cNvPr id="39" name="Straight Connector 38">
            <a:extLst>
              <a:ext uri="{FF2B5EF4-FFF2-40B4-BE49-F238E27FC236}">
                <a16:creationId xmlns:a16="http://schemas.microsoft.com/office/drawing/2014/main" id="{BB574326-C204-9DF5-2684-C2B936A20247}"/>
              </a:ext>
            </a:extLst>
          </p:cNvPr>
          <p:cNvCxnSpPr>
            <a:stCxn id="55" idx="0"/>
          </p:cNvCxnSpPr>
          <p:nvPr userDrawn="1"/>
        </p:nvCxnSpPr>
        <p:spPr>
          <a:xfrm flipH="1" flipV="1">
            <a:off x="4327948" y="2722911"/>
            <a:ext cx="1" cy="542239"/>
          </a:xfrm>
          <a:prstGeom prst="line">
            <a:avLst/>
          </a:prstGeom>
          <a:ln>
            <a:solidFill>
              <a:srgbClr val="333C42"/>
            </a:solidFill>
          </a:ln>
        </p:spPr>
        <p:style>
          <a:lnRef idx="3">
            <a:schemeClr val="dk1"/>
          </a:lnRef>
          <a:fillRef idx="0">
            <a:schemeClr val="dk1"/>
          </a:fillRef>
          <a:effectRef idx="2">
            <a:schemeClr val="dk1"/>
          </a:effectRef>
          <a:fontRef idx="minor">
            <a:schemeClr val="tx1"/>
          </a:fontRef>
        </p:style>
      </p:cxnSp>
      <p:cxnSp>
        <p:nvCxnSpPr>
          <p:cNvPr id="41" name="Straight Connector 40">
            <a:extLst>
              <a:ext uri="{FF2B5EF4-FFF2-40B4-BE49-F238E27FC236}">
                <a16:creationId xmlns:a16="http://schemas.microsoft.com/office/drawing/2014/main" id="{813A46C9-7C5A-78CC-184E-A5868F4863E1}"/>
              </a:ext>
            </a:extLst>
          </p:cNvPr>
          <p:cNvCxnSpPr/>
          <p:nvPr userDrawn="1"/>
        </p:nvCxnSpPr>
        <p:spPr>
          <a:xfrm flipV="1">
            <a:off x="2499146" y="2748519"/>
            <a:ext cx="0" cy="516631"/>
          </a:xfrm>
          <a:prstGeom prst="line">
            <a:avLst/>
          </a:prstGeom>
          <a:ln>
            <a:solidFill>
              <a:srgbClr val="333C42"/>
            </a:solidFill>
          </a:ln>
        </p:spPr>
        <p:style>
          <a:lnRef idx="3">
            <a:schemeClr val="dk1"/>
          </a:lnRef>
          <a:fillRef idx="0">
            <a:schemeClr val="dk1"/>
          </a:fillRef>
          <a:effectRef idx="2">
            <a:schemeClr val="dk1"/>
          </a:effectRef>
          <a:fontRef idx="minor">
            <a:schemeClr val="tx1"/>
          </a:fontRef>
        </p:style>
      </p:cxnSp>
      <p:cxnSp>
        <p:nvCxnSpPr>
          <p:cNvPr id="48" name="Straight Connector 47">
            <a:extLst>
              <a:ext uri="{FF2B5EF4-FFF2-40B4-BE49-F238E27FC236}">
                <a16:creationId xmlns:a16="http://schemas.microsoft.com/office/drawing/2014/main" id="{73B32240-F09C-DE23-19B7-CDAD54ECCCAF}"/>
              </a:ext>
            </a:extLst>
          </p:cNvPr>
          <p:cNvCxnSpPr/>
          <p:nvPr userDrawn="1"/>
        </p:nvCxnSpPr>
        <p:spPr>
          <a:xfrm flipV="1">
            <a:off x="797807" y="2748519"/>
            <a:ext cx="0" cy="482361"/>
          </a:xfrm>
          <a:prstGeom prst="line">
            <a:avLst/>
          </a:prstGeom>
          <a:ln>
            <a:solidFill>
              <a:srgbClr val="333C42"/>
            </a:solidFill>
          </a:ln>
          <a:effectLst/>
        </p:spPr>
        <p:style>
          <a:lnRef idx="3">
            <a:schemeClr val="dk1"/>
          </a:lnRef>
          <a:fillRef idx="0">
            <a:schemeClr val="dk1"/>
          </a:fillRef>
          <a:effectRef idx="2">
            <a:schemeClr val="dk1"/>
          </a:effectRef>
          <a:fontRef idx="minor">
            <a:schemeClr val="tx1"/>
          </a:fontRef>
        </p:style>
      </p:cxnSp>
      <p:sp>
        <p:nvSpPr>
          <p:cNvPr id="49" name="AutoShape 2">
            <a:extLst>
              <a:ext uri="{FF2B5EF4-FFF2-40B4-BE49-F238E27FC236}">
                <a16:creationId xmlns:a16="http://schemas.microsoft.com/office/drawing/2014/main" id="{417DBBB5-99A2-1212-1DD8-F9D51E743646}"/>
              </a:ext>
            </a:extLst>
          </p:cNvPr>
          <p:cNvSpPr/>
          <p:nvPr userDrawn="1"/>
        </p:nvSpPr>
        <p:spPr>
          <a:xfrm>
            <a:off x="0" y="3630224"/>
            <a:ext cx="12192000" cy="0"/>
          </a:xfrm>
          <a:prstGeom prst="line">
            <a:avLst/>
          </a:prstGeom>
          <a:ln w="47625" cap="flat">
            <a:solidFill>
              <a:srgbClr val="000000"/>
            </a:solidFill>
            <a:prstDash val="solid"/>
            <a:headEnd type="none" w="sm" len="sm"/>
            <a:tailEnd type="none" w="sm" len="sm"/>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grpSp>
        <p:nvGrpSpPr>
          <p:cNvPr id="50" name="Group 3">
            <a:extLst>
              <a:ext uri="{FF2B5EF4-FFF2-40B4-BE49-F238E27FC236}">
                <a16:creationId xmlns:a16="http://schemas.microsoft.com/office/drawing/2014/main" id="{B8D30018-CAEB-D2C5-B6A6-6AF21AD62BDE}"/>
              </a:ext>
            </a:extLst>
          </p:cNvPr>
          <p:cNvGrpSpPr/>
          <p:nvPr userDrawn="1"/>
        </p:nvGrpSpPr>
        <p:grpSpPr>
          <a:xfrm>
            <a:off x="432259" y="3232927"/>
            <a:ext cx="731096" cy="731096"/>
            <a:chOff x="0" y="0"/>
            <a:chExt cx="812800" cy="812800"/>
          </a:xfrm>
        </p:grpSpPr>
        <p:sp>
          <p:nvSpPr>
            <p:cNvPr id="51" name="Freeform 4">
              <a:extLst>
                <a:ext uri="{FF2B5EF4-FFF2-40B4-BE49-F238E27FC236}">
                  <a16:creationId xmlns:a16="http://schemas.microsoft.com/office/drawing/2014/main" id="{52C3D765-480C-77E8-0216-317C179180CC}"/>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8300"/>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52" name="TextBox 5">
              <a:extLst>
                <a:ext uri="{FF2B5EF4-FFF2-40B4-BE49-F238E27FC236}">
                  <a16:creationId xmlns:a16="http://schemas.microsoft.com/office/drawing/2014/main" id="{734B514D-AA75-D473-59F3-2FA1C0329D65}"/>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53" name="Group 6">
            <a:extLst>
              <a:ext uri="{FF2B5EF4-FFF2-40B4-BE49-F238E27FC236}">
                <a16:creationId xmlns:a16="http://schemas.microsoft.com/office/drawing/2014/main" id="{0C18DE21-3378-2FAC-5D2D-A0DAD33701EB}"/>
              </a:ext>
            </a:extLst>
          </p:cNvPr>
          <p:cNvGrpSpPr/>
          <p:nvPr userDrawn="1"/>
        </p:nvGrpSpPr>
        <p:grpSpPr>
          <a:xfrm>
            <a:off x="3962400" y="3230880"/>
            <a:ext cx="731096" cy="731096"/>
            <a:chOff x="0" y="0"/>
            <a:chExt cx="812800" cy="812800"/>
          </a:xfrm>
        </p:grpSpPr>
        <p:sp>
          <p:nvSpPr>
            <p:cNvPr id="54" name="Freeform 7">
              <a:extLst>
                <a:ext uri="{FF2B5EF4-FFF2-40B4-BE49-F238E27FC236}">
                  <a16:creationId xmlns:a16="http://schemas.microsoft.com/office/drawing/2014/main" id="{1CF476F2-5951-7273-21EA-4D313256C76C}"/>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A6CE"/>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55" name="TextBox 8">
              <a:extLst>
                <a:ext uri="{FF2B5EF4-FFF2-40B4-BE49-F238E27FC236}">
                  <a16:creationId xmlns:a16="http://schemas.microsoft.com/office/drawing/2014/main" id="{B26DBFB5-0500-89A4-01E8-5EFE9A4B089D}"/>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56" name="Group 9">
            <a:extLst>
              <a:ext uri="{FF2B5EF4-FFF2-40B4-BE49-F238E27FC236}">
                <a16:creationId xmlns:a16="http://schemas.microsoft.com/office/drawing/2014/main" id="{0F21A875-6934-228C-6F8B-26B9E9ECAB5F}"/>
              </a:ext>
            </a:extLst>
          </p:cNvPr>
          <p:cNvGrpSpPr/>
          <p:nvPr userDrawn="1"/>
        </p:nvGrpSpPr>
        <p:grpSpPr>
          <a:xfrm>
            <a:off x="7620000" y="3230880"/>
            <a:ext cx="731096" cy="731096"/>
            <a:chOff x="0" y="0"/>
            <a:chExt cx="812800" cy="812800"/>
          </a:xfrm>
        </p:grpSpPr>
        <p:sp>
          <p:nvSpPr>
            <p:cNvPr id="57" name="Freeform 10">
              <a:extLst>
                <a:ext uri="{FF2B5EF4-FFF2-40B4-BE49-F238E27FC236}">
                  <a16:creationId xmlns:a16="http://schemas.microsoft.com/office/drawing/2014/main" id="{674E742D-38A9-658C-3300-66CAB9A09E8D}"/>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3BBFAD"/>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58" name="TextBox 11">
              <a:extLst>
                <a:ext uri="{FF2B5EF4-FFF2-40B4-BE49-F238E27FC236}">
                  <a16:creationId xmlns:a16="http://schemas.microsoft.com/office/drawing/2014/main" id="{34F8EDFB-0FBE-85AD-633F-6B8A78F8F5BE}"/>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59" name="Group 12">
            <a:extLst>
              <a:ext uri="{FF2B5EF4-FFF2-40B4-BE49-F238E27FC236}">
                <a16:creationId xmlns:a16="http://schemas.microsoft.com/office/drawing/2014/main" id="{CE4D30E8-AC76-2F6C-510B-76873B0364A0}"/>
              </a:ext>
            </a:extLst>
          </p:cNvPr>
          <p:cNvGrpSpPr/>
          <p:nvPr userDrawn="1"/>
        </p:nvGrpSpPr>
        <p:grpSpPr>
          <a:xfrm>
            <a:off x="9448800" y="3230880"/>
            <a:ext cx="731096" cy="731096"/>
            <a:chOff x="0" y="0"/>
            <a:chExt cx="812800" cy="812800"/>
          </a:xfrm>
        </p:grpSpPr>
        <p:sp>
          <p:nvSpPr>
            <p:cNvPr id="60" name="Freeform 13">
              <a:extLst>
                <a:ext uri="{FF2B5EF4-FFF2-40B4-BE49-F238E27FC236}">
                  <a16:creationId xmlns:a16="http://schemas.microsoft.com/office/drawing/2014/main" id="{164F4E70-6C5D-687D-77C5-E5AD9DE6EB46}"/>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364B9F"/>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61" name="TextBox 14">
              <a:extLst>
                <a:ext uri="{FF2B5EF4-FFF2-40B4-BE49-F238E27FC236}">
                  <a16:creationId xmlns:a16="http://schemas.microsoft.com/office/drawing/2014/main" id="{F2BED736-91D2-828F-6AF5-5EE9D3AB1828}"/>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62" name="Group 15">
            <a:extLst>
              <a:ext uri="{FF2B5EF4-FFF2-40B4-BE49-F238E27FC236}">
                <a16:creationId xmlns:a16="http://schemas.microsoft.com/office/drawing/2014/main" id="{6E0E0FAF-E474-B4FD-3A1A-B45EB9686420}"/>
              </a:ext>
            </a:extLst>
          </p:cNvPr>
          <p:cNvGrpSpPr/>
          <p:nvPr userDrawn="1"/>
        </p:nvGrpSpPr>
        <p:grpSpPr>
          <a:xfrm>
            <a:off x="11150167" y="3230880"/>
            <a:ext cx="731096" cy="731096"/>
            <a:chOff x="0" y="0"/>
            <a:chExt cx="812800" cy="812800"/>
          </a:xfrm>
        </p:grpSpPr>
        <p:sp>
          <p:nvSpPr>
            <p:cNvPr id="63" name="Freeform 16">
              <a:extLst>
                <a:ext uri="{FF2B5EF4-FFF2-40B4-BE49-F238E27FC236}">
                  <a16:creationId xmlns:a16="http://schemas.microsoft.com/office/drawing/2014/main" id="{7539EF79-14A9-C695-F737-B73BD34851FA}"/>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05835"/>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64" name="TextBox 17">
              <a:extLst>
                <a:ext uri="{FF2B5EF4-FFF2-40B4-BE49-F238E27FC236}">
                  <a16:creationId xmlns:a16="http://schemas.microsoft.com/office/drawing/2014/main" id="{7BAA8B4E-7F98-FB22-4243-C8696807B774}"/>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65" name="Group 18">
            <a:extLst>
              <a:ext uri="{FF2B5EF4-FFF2-40B4-BE49-F238E27FC236}">
                <a16:creationId xmlns:a16="http://schemas.microsoft.com/office/drawing/2014/main" id="{A3C96166-789E-1EA2-F60E-CAB37B04EAA4}"/>
              </a:ext>
            </a:extLst>
          </p:cNvPr>
          <p:cNvGrpSpPr/>
          <p:nvPr userDrawn="1"/>
        </p:nvGrpSpPr>
        <p:grpSpPr>
          <a:xfrm>
            <a:off x="1975766" y="1673650"/>
            <a:ext cx="1049261" cy="1049261"/>
            <a:chOff x="0" y="0"/>
            <a:chExt cx="812800" cy="812800"/>
          </a:xfrm>
        </p:grpSpPr>
        <p:sp>
          <p:nvSpPr>
            <p:cNvPr id="66" name="Freeform 19">
              <a:extLst>
                <a:ext uri="{FF2B5EF4-FFF2-40B4-BE49-F238E27FC236}">
                  <a16:creationId xmlns:a16="http://schemas.microsoft.com/office/drawing/2014/main" id="{8B6DBBA6-6FDC-2B85-4D70-FF2EE5D4E9E3}"/>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7F5F2"/>
            </a:solidFill>
            <a:ln w="152400" cap="sq">
              <a:solidFill>
                <a:srgbClr val="CDEAEA"/>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67" name="TextBox 20">
              <a:extLst>
                <a:ext uri="{FF2B5EF4-FFF2-40B4-BE49-F238E27FC236}">
                  <a16:creationId xmlns:a16="http://schemas.microsoft.com/office/drawing/2014/main" id="{A67B0609-5FC8-B18C-29DF-F2534A5ECDBE}"/>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grpSp>
        <p:nvGrpSpPr>
          <p:cNvPr id="68" name="Group 21">
            <a:extLst>
              <a:ext uri="{FF2B5EF4-FFF2-40B4-BE49-F238E27FC236}">
                <a16:creationId xmlns:a16="http://schemas.microsoft.com/office/drawing/2014/main" id="{23DA87FE-2048-0CB8-AB97-077095A5159B}"/>
              </a:ext>
            </a:extLst>
          </p:cNvPr>
          <p:cNvGrpSpPr/>
          <p:nvPr userDrawn="1"/>
        </p:nvGrpSpPr>
        <p:grpSpPr>
          <a:xfrm>
            <a:off x="5648637" y="1678358"/>
            <a:ext cx="1049261" cy="1049261"/>
            <a:chOff x="0" y="0"/>
            <a:chExt cx="812800" cy="812800"/>
          </a:xfrm>
        </p:grpSpPr>
        <p:sp>
          <p:nvSpPr>
            <p:cNvPr id="69" name="Freeform 22">
              <a:extLst>
                <a:ext uri="{FF2B5EF4-FFF2-40B4-BE49-F238E27FC236}">
                  <a16:creationId xmlns:a16="http://schemas.microsoft.com/office/drawing/2014/main" id="{4CC4BF26-6D58-BF97-BF09-4C1C79B32C5E}"/>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52400" cap="sq">
              <a:solidFill>
                <a:srgbClr val="EAB61E"/>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70" name="TextBox 23">
              <a:extLst>
                <a:ext uri="{FF2B5EF4-FFF2-40B4-BE49-F238E27FC236}">
                  <a16:creationId xmlns:a16="http://schemas.microsoft.com/office/drawing/2014/main" id="{F06E5F2C-C313-188F-E466-66FAE8147032}"/>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grpSp>
        <p:nvGrpSpPr>
          <p:cNvPr id="71" name="Group 27">
            <a:extLst>
              <a:ext uri="{FF2B5EF4-FFF2-40B4-BE49-F238E27FC236}">
                <a16:creationId xmlns:a16="http://schemas.microsoft.com/office/drawing/2014/main" id="{EAB0E951-417F-5190-B559-99FBECEADED7}"/>
              </a:ext>
            </a:extLst>
          </p:cNvPr>
          <p:cNvGrpSpPr/>
          <p:nvPr userDrawn="1"/>
        </p:nvGrpSpPr>
        <p:grpSpPr>
          <a:xfrm>
            <a:off x="3877495" y="1675859"/>
            <a:ext cx="1048512" cy="1049261"/>
            <a:chOff x="0" y="0"/>
            <a:chExt cx="812800" cy="812800"/>
          </a:xfrm>
        </p:grpSpPr>
        <p:sp>
          <p:nvSpPr>
            <p:cNvPr id="72" name="Freeform 28">
              <a:extLst>
                <a:ext uri="{FF2B5EF4-FFF2-40B4-BE49-F238E27FC236}">
                  <a16:creationId xmlns:a16="http://schemas.microsoft.com/office/drawing/2014/main" id="{0CBA0F3C-B9D6-200A-D13F-6AEBB9CFB3B8}"/>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52400" cap="sq">
              <a:solidFill>
                <a:srgbClr val="00A6CE"/>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73" name="TextBox 29">
              <a:extLst>
                <a:ext uri="{FF2B5EF4-FFF2-40B4-BE49-F238E27FC236}">
                  <a16:creationId xmlns:a16="http://schemas.microsoft.com/office/drawing/2014/main" id="{7D31A463-45DF-53C8-1B44-6E2B65AF0114}"/>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sp>
        <p:nvSpPr>
          <p:cNvPr id="74" name="TextBox 32">
            <a:extLst>
              <a:ext uri="{FF2B5EF4-FFF2-40B4-BE49-F238E27FC236}">
                <a16:creationId xmlns:a16="http://schemas.microsoft.com/office/drawing/2014/main" id="{F256866A-015B-4AB9-887D-0A51F8CE87DE}"/>
              </a:ext>
            </a:extLst>
          </p:cNvPr>
          <p:cNvSpPr txBox="1"/>
          <p:nvPr userDrawn="1"/>
        </p:nvSpPr>
        <p:spPr>
          <a:xfrm>
            <a:off x="7549687" y="1727464"/>
            <a:ext cx="852524" cy="901709"/>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sp>
        <p:nvSpPr>
          <p:cNvPr id="75" name="Freeform 34">
            <a:extLst>
              <a:ext uri="{FF2B5EF4-FFF2-40B4-BE49-F238E27FC236}">
                <a16:creationId xmlns:a16="http://schemas.microsoft.com/office/drawing/2014/main" id="{9B4FAC14-1308-E960-2C13-978B20AB1162}"/>
              </a:ext>
            </a:extLst>
          </p:cNvPr>
          <p:cNvSpPr/>
          <p:nvPr userDrawn="1"/>
        </p:nvSpPr>
        <p:spPr>
          <a:xfrm>
            <a:off x="2222130" y="1929960"/>
            <a:ext cx="554034" cy="518160"/>
          </a:xfrm>
          <a:custGeom>
            <a:avLst/>
            <a:gdLst/>
            <a:ahLst/>
            <a:cxnLst/>
            <a:rect l="l" t="t" r="r" b="b"/>
            <a:pathLst>
              <a:path w="831051" h="781188">
                <a:moveTo>
                  <a:pt x="0" y="0"/>
                </a:moveTo>
                <a:lnTo>
                  <a:pt x="831051" y="0"/>
                </a:lnTo>
                <a:lnTo>
                  <a:pt x="831051" y="781188"/>
                </a:lnTo>
                <a:lnTo>
                  <a:pt x="0" y="78118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76" name="Freeform 35">
            <a:extLst>
              <a:ext uri="{FF2B5EF4-FFF2-40B4-BE49-F238E27FC236}">
                <a16:creationId xmlns:a16="http://schemas.microsoft.com/office/drawing/2014/main" id="{A480B077-CD34-AE55-1072-B6333A8DEB7C}"/>
              </a:ext>
            </a:extLst>
          </p:cNvPr>
          <p:cNvSpPr/>
          <p:nvPr userDrawn="1"/>
        </p:nvSpPr>
        <p:spPr>
          <a:xfrm>
            <a:off x="5875777" y="1929963"/>
            <a:ext cx="554736" cy="518160"/>
          </a:xfrm>
          <a:custGeom>
            <a:avLst/>
            <a:gdLst/>
            <a:ahLst/>
            <a:cxnLst/>
            <a:rect l="l" t="t" r="r" b="b"/>
            <a:pathLst>
              <a:path w="855024" h="858242">
                <a:moveTo>
                  <a:pt x="0" y="0"/>
                </a:moveTo>
                <a:lnTo>
                  <a:pt x="855024" y="0"/>
                </a:lnTo>
                <a:lnTo>
                  <a:pt x="855024" y="858242"/>
                </a:lnTo>
                <a:lnTo>
                  <a:pt x="0" y="85824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77" name="Freeform 36">
            <a:extLst>
              <a:ext uri="{FF2B5EF4-FFF2-40B4-BE49-F238E27FC236}">
                <a16:creationId xmlns:a16="http://schemas.microsoft.com/office/drawing/2014/main" id="{8F2A0F5D-1F6C-E04B-6FF2-DE29063A99B2}"/>
              </a:ext>
            </a:extLst>
          </p:cNvPr>
          <p:cNvSpPr/>
          <p:nvPr userDrawn="1"/>
        </p:nvSpPr>
        <p:spPr>
          <a:xfrm>
            <a:off x="11263036" y="1932432"/>
            <a:ext cx="590709" cy="589233"/>
          </a:xfrm>
          <a:custGeom>
            <a:avLst/>
            <a:gdLst/>
            <a:ahLst/>
            <a:cxnLst/>
            <a:rect l="l" t="t" r="r" b="b"/>
            <a:pathLst>
              <a:path w="886064" h="883849">
                <a:moveTo>
                  <a:pt x="0" y="0"/>
                </a:moveTo>
                <a:lnTo>
                  <a:pt x="886064" y="0"/>
                </a:lnTo>
                <a:lnTo>
                  <a:pt x="886064" y="883849"/>
                </a:lnTo>
                <a:lnTo>
                  <a:pt x="0" y="883849"/>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grpSp>
        <p:nvGrpSpPr>
          <p:cNvPr id="78" name="Group 52">
            <a:extLst>
              <a:ext uri="{FF2B5EF4-FFF2-40B4-BE49-F238E27FC236}">
                <a16:creationId xmlns:a16="http://schemas.microsoft.com/office/drawing/2014/main" id="{CDE26419-520D-059C-8964-8EBAC0D0EB10}"/>
              </a:ext>
            </a:extLst>
          </p:cNvPr>
          <p:cNvGrpSpPr/>
          <p:nvPr userDrawn="1"/>
        </p:nvGrpSpPr>
        <p:grpSpPr>
          <a:xfrm>
            <a:off x="5791200" y="3230880"/>
            <a:ext cx="731096" cy="731096"/>
            <a:chOff x="0" y="0"/>
            <a:chExt cx="812800" cy="812800"/>
          </a:xfrm>
        </p:grpSpPr>
        <p:sp>
          <p:nvSpPr>
            <p:cNvPr id="79" name="Freeform 53">
              <a:extLst>
                <a:ext uri="{FF2B5EF4-FFF2-40B4-BE49-F238E27FC236}">
                  <a16:creationId xmlns:a16="http://schemas.microsoft.com/office/drawing/2014/main" id="{4417E692-E0BA-F67E-E0C7-F87E9523CABC}"/>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EAB61E"/>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80" name="TextBox 54">
              <a:extLst>
                <a:ext uri="{FF2B5EF4-FFF2-40B4-BE49-F238E27FC236}">
                  <a16:creationId xmlns:a16="http://schemas.microsoft.com/office/drawing/2014/main" id="{F9A9F968-5623-2DEE-8B28-BC4BCC91C8D3}"/>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sp>
        <p:nvSpPr>
          <p:cNvPr id="81" name="Freeform 55">
            <a:extLst>
              <a:ext uri="{FF2B5EF4-FFF2-40B4-BE49-F238E27FC236}">
                <a16:creationId xmlns:a16="http://schemas.microsoft.com/office/drawing/2014/main" id="{90D27529-50E1-8A7D-1BF6-CAEFA2230228}"/>
              </a:ext>
            </a:extLst>
          </p:cNvPr>
          <p:cNvSpPr/>
          <p:nvPr userDrawn="1"/>
        </p:nvSpPr>
        <p:spPr>
          <a:xfrm>
            <a:off x="7699987" y="1932591"/>
            <a:ext cx="554736" cy="518160"/>
          </a:xfrm>
          <a:custGeom>
            <a:avLst/>
            <a:gdLst/>
            <a:ahLst/>
            <a:cxnLst/>
            <a:rect l="l" t="t" r="r" b="b"/>
            <a:pathLst>
              <a:path w="855024" h="858242">
                <a:moveTo>
                  <a:pt x="0" y="0"/>
                </a:moveTo>
                <a:lnTo>
                  <a:pt x="855024" y="0"/>
                </a:lnTo>
                <a:lnTo>
                  <a:pt x="855024" y="858242"/>
                </a:lnTo>
                <a:lnTo>
                  <a:pt x="0" y="85824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grpSp>
        <p:nvGrpSpPr>
          <p:cNvPr id="82" name="Group 58">
            <a:extLst>
              <a:ext uri="{FF2B5EF4-FFF2-40B4-BE49-F238E27FC236}">
                <a16:creationId xmlns:a16="http://schemas.microsoft.com/office/drawing/2014/main" id="{BBD9AA68-0E24-5C3D-67A6-010321E619DC}"/>
              </a:ext>
            </a:extLst>
          </p:cNvPr>
          <p:cNvGrpSpPr/>
          <p:nvPr userDrawn="1"/>
        </p:nvGrpSpPr>
        <p:grpSpPr>
          <a:xfrm>
            <a:off x="273178" y="1699258"/>
            <a:ext cx="1049261" cy="1049261"/>
            <a:chOff x="0" y="0"/>
            <a:chExt cx="812800" cy="812800"/>
          </a:xfrm>
        </p:grpSpPr>
        <p:sp>
          <p:nvSpPr>
            <p:cNvPr id="83" name="Freeform 59">
              <a:extLst>
                <a:ext uri="{FF2B5EF4-FFF2-40B4-BE49-F238E27FC236}">
                  <a16:creationId xmlns:a16="http://schemas.microsoft.com/office/drawing/2014/main" id="{2C516DC9-51D2-C9D1-99D0-8D95C8FEED80}"/>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7F5F2"/>
            </a:solidFill>
            <a:ln w="152400" cap="sq">
              <a:solidFill>
                <a:srgbClr val="FF8300"/>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84" name="TextBox 60">
              <a:extLst>
                <a:ext uri="{FF2B5EF4-FFF2-40B4-BE49-F238E27FC236}">
                  <a16:creationId xmlns:a16="http://schemas.microsoft.com/office/drawing/2014/main" id="{5DB7E71E-4871-0723-9468-025C9300229A}"/>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grpSp>
        <p:nvGrpSpPr>
          <p:cNvPr id="85" name="Group 61">
            <a:extLst>
              <a:ext uri="{FF2B5EF4-FFF2-40B4-BE49-F238E27FC236}">
                <a16:creationId xmlns:a16="http://schemas.microsoft.com/office/drawing/2014/main" id="{25FC64F0-F961-D440-1629-6FE32D045FE4}"/>
              </a:ext>
            </a:extLst>
          </p:cNvPr>
          <p:cNvGrpSpPr/>
          <p:nvPr userDrawn="1"/>
        </p:nvGrpSpPr>
        <p:grpSpPr>
          <a:xfrm>
            <a:off x="2133600" y="3230880"/>
            <a:ext cx="731096" cy="731096"/>
            <a:chOff x="0" y="0"/>
            <a:chExt cx="812800" cy="812800"/>
          </a:xfrm>
        </p:grpSpPr>
        <p:sp>
          <p:nvSpPr>
            <p:cNvPr id="86" name="Freeform 62">
              <a:extLst>
                <a:ext uri="{FF2B5EF4-FFF2-40B4-BE49-F238E27FC236}">
                  <a16:creationId xmlns:a16="http://schemas.microsoft.com/office/drawing/2014/main" id="{B4C5A825-43FF-4A34-D9C9-429B4FFBB78D}"/>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CDEAEA"/>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87" name="TextBox 63">
              <a:extLst>
                <a:ext uri="{FF2B5EF4-FFF2-40B4-BE49-F238E27FC236}">
                  <a16:creationId xmlns:a16="http://schemas.microsoft.com/office/drawing/2014/main" id="{7B4179BD-EDBF-259B-5653-CAB100F2504F}"/>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sp>
        <p:nvSpPr>
          <p:cNvPr id="88" name="AutoShape 2" descr="Open book outline">
            <a:extLst>
              <a:ext uri="{FF2B5EF4-FFF2-40B4-BE49-F238E27FC236}">
                <a16:creationId xmlns:a16="http://schemas.microsoft.com/office/drawing/2014/main" id="{9CE7D93F-8520-D458-C38E-019087DE31E5}"/>
              </a:ext>
            </a:extLst>
          </p:cNvPr>
          <p:cNvSpPr>
            <a:spLocks noChangeAspect="1" noChangeArrowheads="1"/>
          </p:cNvSpPr>
          <p:nvPr userDrawn="1"/>
        </p:nvSpPr>
        <p:spPr bwMode="auto">
          <a:xfrm>
            <a:off x="5994400" y="3327400"/>
            <a:ext cx="203200" cy="2032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0960" tIns="30480" rIns="60960" bIns="30480" numCol="1" anchor="t" anchorCtr="0" compatLnSpc="1">
            <a:prstTxWarp prst="textNoShape">
              <a:avLst/>
            </a:prstTxWarp>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89" name="AutoShape 4" descr="Open book outline">
            <a:extLst>
              <a:ext uri="{FF2B5EF4-FFF2-40B4-BE49-F238E27FC236}">
                <a16:creationId xmlns:a16="http://schemas.microsoft.com/office/drawing/2014/main" id="{3BF59E0E-3C4B-8D5F-40B9-56CBA0A53640}"/>
              </a:ext>
            </a:extLst>
          </p:cNvPr>
          <p:cNvSpPr>
            <a:spLocks noChangeAspect="1" noChangeArrowheads="1"/>
          </p:cNvSpPr>
          <p:nvPr userDrawn="1"/>
        </p:nvSpPr>
        <p:spPr bwMode="auto">
          <a:xfrm rot="3819655">
            <a:off x="6096000" y="3429000"/>
            <a:ext cx="203200" cy="2032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0960" tIns="30480" rIns="60960" bIns="30480" numCol="1" anchor="t" anchorCtr="0" compatLnSpc="1">
            <a:prstTxWarp prst="textNoShape">
              <a:avLst/>
            </a:prstTxWarp>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90" name="Freeform 35">
            <a:extLst>
              <a:ext uri="{FF2B5EF4-FFF2-40B4-BE49-F238E27FC236}">
                <a16:creationId xmlns:a16="http://schemas.microsoft.com/office/drawing/2014/main" id="{DFA1FD03-2319-C4CC-EBC6-194A68DA3259}"/>
              </a:ext>
            </a:extLst>
          </p:cNvPr>
          <p:cNvSpPr/>
          <p:nvPr userDrawn="1"/>
        </p:nvSpPr>
        <p:spPr>
          <a:xfrm>
            <a:off x="4124543" y="1932432"/>
            <a:ext cx="554736" cy="518160"/>
          </a:xfrm>
          <a:custGeom>
            <a:avLst/>
            <a:gdLst/>
            <a:ahLst/>
            <a:cxnLst/>
            <a:rect l="l" t="t" r="r" b="b"/>
            <a:pathLst>
              <a:path w="855024" h="858242">
                <a:moveTo>
                  <a:pt x="0" y="0"/>
                </a:moveTo>
                <a:lnTo>
                  <a:pt x="855024" y="0"/>
                </a:lnTo>
                <a:lnTo>
                  <a:pt x="855024" y="858242"/>
                </a:lnTo>
                <a:lnTo>
                  <a:pt x="0" y="85824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93" name="Freeform 33">
            <a:extLst>
              <a:ext uri="{FF2B5EF4-FFF2-40B4-BE49-F238E27FC236}">
                <a16:creationId xmlns:a16="http://schemas.microsoft.com/office/drawing/2014/main" id="{47D7CED6-12DE-9612-BB6D-7611936461E6}"/>
              </a:ext>
            </a:extLst>
          </p:cNvPr>
          <p:cNvSpPr/>
          <p:nvPr userDrawn="1"/>
        </p:nvSpPr>
        <p:spPr>
          <a:xfrm>
            <a:off x="520887" y="1929960"/>
            <a:ext cx="556103" cy="518160"/>
          </a:xfrm>
          <a:custGeom>
            <a:avLst/>
            <a:gdLst/>
            <a:ahLst/>
            <a:cxnLst/>
            <a:rect l="l" t="t" r="r" b="b"/>
            <a:pathLst>
              <a:path w="834155" h="804960">
                <a:moveTo>
                  <a:pt x="0" y="0"/>
                </a:moveTo>
                <a:lnTo>
                  <a:pt x="834156" y="0"/>
                </a:lnTo>
                <a:lnTo>
                  <a:pt x="834156" y="804960"/>
                </a:lnTo>
                <a:lnTo>
                  <a:pt x="0" y="80496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grpSp>
        <p:nvGrpSpPr>
          <p:cNvPr id="115" name="Group 30">
            <a:extLst>
              <a:ext uri="{FF2B5EF4-FFF2-40B4-BE49-F238E27FC236}">
                <a16:creationId xmlns:a16="http://schemas.microsoft.com/office/drawing/2014/main" id="{0EF6C2C8-750F-573C-EBE0-0391ECD4EFD3}"/>
              </a:ext>
            </a:extLst>
          </p:cNvPr>
          <p:cNvGrpSpPr/>
          <p:nvPr userDrawn="1"/>
        </p:nvGrpSpPr>
        <p:grpSpPr>
          <a:xfrm>
            <a:off x="9289717" y="1675244"/>
            <a:ext cx="1049261" cy="1049261"/>
            <a:chOff x="0" y="0"/>
            <a:chExt cx="812800" cy="812800"/>
          </a:xfrm>
        </p:grpSpPr>
        <p:sp>
          <p:nvSpPr>
            <p:cNvPr id="116" name="Freeform 31">
              <a:extLst>
                <a:ext uri="{FF2B5EF4-FFF2-40B4-BE49-F238E27FC236}">
                  <a16:creationId xmlns:a16="http://schemas.microsoft.com/office/drawing/2014/main" id="{0A0134B4-97D5-CE4D-463A-DB914E8FE5B6}"/>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364B9F">
                <a:alpha val="0"/>
              </a:srgbClr>
            </a:solidFill>
            <a:ln w="152400" cap="sq">
              <a:solidFill>
                <a:srgbClr val="364B9F"/>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117" name="TextBox 32">
              <a:extLst>
                <a:ext uri="{FF2B5EF4-FFF2-40B4-BE49-F238E27FC236}">
                  <a16:creationId xmlns:a16="http://schemas.microsoft.com/office/drawing/2014/main" id="{972B7771-0FBF-20BE-5CFD-F41055AC280F}"/>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pic>
        <p:nvPicPr>
          <p:cNvPr id="118" name="Graphic 117" descr="Open book outline">
            <a:extLst>
              <a:ext uri="{FF2B5EF4-FFF2-40B4-BE49-F238E27FC236}">
                <a16:creationId xmlns:a16="http://schemas.microsoft.com/office/drawing/2014/main" id="{7F56B88C-2CD2-9BAD-8588-0445F556C6A7}"/>
              </a:ext>
            </a:extLst>
          </p:cNvPr>
          <p:cNvPicPr>
            <a:picLocks noChangeAspect="1"/>
          </p:cNvPicPr>
          <p:nvPr userDrawn="1"/>
        </p:nvPicPr>
        <p:blipFill>
          <a:blip r:embed="rId11">
            <a:extLst>
              <a:ext uri="{96DAC541-7B7A-43D3-8B79-37D633B846F1}">
                <asvg:svgBlip xmlns:asvg="http://schemas.microsoft.com/office/drawing/2016/SVG/main" r:embed="rId12"/>
              </a:ext>
            </a:extLst>
          </a:blip>
          <a:stretch>
            <a:fillRect/>
          </a:stretch>
        </p:blipFill>
        <p:spPr>
          <a:xfrm>
            <a:off x="9508266" y="1932432"/>
            <a:ext cx="554736" cy="554736"/>
          </a:xfrm>
          <a:prstGeom prst="rect">
            <a:avLst/>
          </a:prstGeom>
        </p:spPr>
      </p:pic>
      <p:grpSp>
        <p:nvGrpSpPr>
          <p:cNvPr id="119" name="Group 21">
            <a:extLst>
              <a:ext uri="{FF2B5EF4-FFF2-40B4-BE49-F238E27FC236}">
                <a16:creationId xmlns:a16="http://schemas.microsoft.com/office/drawing/2014/main" id="{3E8DB2CF-C627-1F29-509B-17DB9E4A185C}"/>
              </a:ext>
            </a:extLst>
          </p:cNvPr>
          <p:cNvGrpSpPr/>
          <p:nvPr userDrawn="1"/>
        </p:nvGrpSpPr>
        <p:grpSpPr>
          <a:xfrm>
            <a:off x="6166345" y="1676400"/>
            <a:ext cx="2352100" cy="1655241"/>
            <a:chOff x="76200" y="-545617"/>
            <a:chExt cx="1822033" cy="1282217"/>
          </a:xfrm>
        </p:grpSpPr>
        <p:sp>
          <p:nvSpPr>
            <p:cNvPr id="120" name="Freeform 22">
              <a:extLst>
                <a:ext uri="{FF2B5EF4-FFF2-40B4-BE49-F238E27FC236}">
                  <a16:creationId xmlns:a16="http://schemas.microsoft.com/office/drawing/2014/main" id="{B479DC51-32D5-1A14-22C6-C673296607BC}"/>
                </a:ext>
              </a:extLst>
            </p:cNvPr>
            <p:cNvSpPr/>
            <p:nvPr/>
          </p:nvSpPr>
          <p:spPr>
            <a:xfrm>
              <a:off x="1085433" y="-545617"/>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52400" cap="sq">
              <a:solidFill>
                <a:srgbClr val="3BBFAD"/>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121" name="TextBox 23">
              <a:extLst>
                <a:ext uri="{FF2B5EF4-FFF2-40B4-BE49-F238E27FC236}">
                  <a16:creationId xmlns:a16="http://schemas.microsoft.com/office/drawing/2014/main" id="{A36479B3-71A2-1771-905B-15AF18FF23DB}"/>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cxnSp>
        <p:nvCxnSpPr>
          <p:cNvPr id="122" name="Straight Connector 121">
            <a:extLst>
              <a:ext uri="{FF2B5EF4-FFF2-40B4-BE49-F238E27FC236}">
                <a16:creationId xmlns:a16="http://schemas.microsoft.com/office/drawing/2014/main" id="{535DE4AB-2626-B92A-F77D-F8A6EDF1704F}"/>
              </a:ext>
            </a:extLst>
          </p:cNvPr>
          <p:cNvCxnSpPr/>
          <p:nvPr userDrawn="1"/>
        </p:nvCxnSpPr>
        <p:spPr>
          <a:xfrm flipV="1">
            <a:off x="11513263" y="2748519"/>
            <a:ext cx="0" cy="482361"/>
          </a:xfrm>
          <a:prstGeom prst="line">
            <a:avLst/>
          </a:prstGeom>
          <a:ln>
            <a:solidFill>
              <a:srgbClr val="333C42"/>
            </a:solidFill>
          </a:ln>
        </p:spPr>
        <p:style>
          <a:lnRef idx="3">
            <a:schemeClr val="dk1"/>
          </a:lnRef>
          <a:fillRef idx="0">
            <a:schemeClr val="dk1"/>
          </a:fillRef>
          <a:effectRef idx="2">
            <a:schemeClr val="dk1"/>
          </a:effectRef>
          <a:fontRef idx="minor">
            <a:schemeClr val="tx1"/>
          </a:fontRef>
        </p:style>
      </p:cxnSp>
      <p:sp>
        <p:nvSpPr>
          <p:cNvPr id="123" name="TextBox 38">
            <a:extLst>
              <a:ext uri="{FF2B5EF4-FFF2-40B4-BE49-F238E27FC236}">
                <a16:creationId xmlns:a16="http://schemas.microsoft.com/office/drawing/2014/main" id="{7D716527-CEB7-D592-A49B-0FCBD1980232}"/>
              </a:ext>
            </a:extLst>
          </p:cNvPr>
          <p:cNvSpPr txBox="1"/>
          <p:nvPr userDrawn="1"/>
        </p:nvSpPr>
        <p:spPr>
          <a:xfrm>
            <a:off x="4092352" y="333141"/>
            <a:ext cx="4459190" cy="625171"/>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5224"/>
              </a:lnSpc>
              <a:spcBef>
                <a:spcPct val="0"/>
              </a:spcBef>
            </a:pPr>
            <a:r>
              <a:rPr lang="en-US" sz="3732">
                <a:solidFill>
                  <a:srgbClr val="333C42"/>
                </a:solidFill>
                <a:latin typeface="Libre Baskerville" panose="02000000000000000000" pitchFamily="2" charset="0"/>
              </a:rPr>
              <a:t>Lesson Overview</a:t>
            </a:r>
          </a:p>
        </p:txBody>
      </p:sp>
      <p:sp>
        <p:nvSpPr>
          <p:cNvPr id="124" name="TextBox 39">
            <a:extLst>
              <a:ext uri="{FF2B5EF4-FFF2-40B4-BE49-F238E27FC236}">
                <a16:creationId xmlns:a16="http://schemas.microsoft.com/office/drawing/2014/main" id="{34E99E6B-8A35-8987-0B86-2B86582CBFDC}"/>
              </a:ext>
            </a:extLst>
          </p:cNvPr>
          <p:cNvSpPr txBox="1"/>
          <p:nvPr userDrawn="1"/>
        </p:nvSpPr>
        <p:spPr>
          <a:xfrm>
            <a:off x="157342" y="4322353"/>
            <a:ext cx="1280929" cy="307777"/>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2426"/>
              </a:lnSpc>
              <a:spcBef>
                <a:spcPct val="0"/>
              </a:spcBef>
            </a:pPr>
            <a:r>
              <a:rPr lang="en-US" sz="2000">
                <a:solidFill>
                  <a:srgbClr val="333C42"/>
                </a:solidFill>
                <a:latin typeface="Lexend Light Light" pitchFamily="2" charset="77"/>
              </a:rPr>
              <a:t>Anticipate</a:t>
            </a:r>
          </a:p>
        </p:txBody>
      </p:sp>
      <p:sp>
        <p:nvSpPr>
          <p:cNvPr id="126" name="TextBox 41">
            <a:extLst>
              <a:ext uri="{FF2B5EF4-FFF2-40B4-BE49-F238E27FC236}">
                <a16:creationId xmlns:a16="http://schemas.microsoft.com/office/drawing/2014/main" id="{6AF36BFE-06FA-D0FA-69AB-98662E16B756}"/>
              </a:ext>
            </a:extLst>
          </p:cNvPr>
          <p:cNvSpPr txBox="1"/>
          <p:nvPr userDrawn="1"/>
        </p:nvSpPr>
        <p:spPr>
          <a:xfrm>
            <a:off x="1889546" y="4309872"/>
            <a:ext cx="1219200" cy="307777"/>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2426"/>
              </a:lnSpc>
              <a:spcBef>
                <a:spcPct val="0"/>
              </a:spcBef>
            </a:pPr>
            <a:r>
              <a:rPr lang="en-US" sz="2000">
                <a:solidFill>
                  <a:srgbClr val="333C42"/>
                </a:solidFill>
                <a:latin typeface="Lexend Light Light" pitchFamily="2" charset="77"/>
              </a:rPr>
              <a:t>Engage</a:t>
            </a:r>
          </a:p>
        </p:txBody>
      </p:sp>
      <p:sp>
        <p:nvSpPr>
          <p:cNvPr id="128" name="TextBox 43">
            <a:extLst>
              <a:ext uri="{FF2B5EF4-FFF2-40B4-BE49-F238E27FC236}">
                <a16:creationId xmlns:a16="http://schemas.microsoft.com/office/drawing/2014/main" id="{D78B6432-B941-B23F-5EC6-C32E972077D6}"/>
              </a:ext>
            </a:extLst>
          </p:cNvPr>
          <p:cNvSpPr txBox="1"/>
          <p:nvPr userDrawn="1"/>
        </p:nvSpPr>
        <p:spPr>
          <a:xfrm>
            <a:off x="3625855" y="4322353"/>
            <a:ext cx="1399979" cy="307777"/>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2426"/>
              </a:lnSpc>
              <a:spcBef>
                <a:spcPct val="0"/>
              </a:spcBef>
            </a:pPr>
            <a:r>
              <a:rPr lang="en-US" sz="2000">
                <a:solidFill>
                  <a:srgbClr val="333C42"/>
                </a:solidFill>
                <a:latin typeface="Lexend Light Light" pitchFamily="2" charset="77"/>
              </a:rPr>
              <a:t>Explore #1</a:t>
            </a:r>
          </a:p>
        </p:txBody>
      </p:sp>
      <p:sp>
        <p:nvSpPr>
          <p:cNvPr id="130" name="TextBox 45">
            <a:extLst>
              <a:ext uri="{FF2B5EF4-FFF2-40B4-BE49-F238E27FC236}">
                <a16:creationId xmlns:a16="http://schemas.microsoft.com/office/drawing/2014/main" id="{312C4624-2FC9-AF88-ACD4-6851ADDBC230}"/>
              </a:ext>
            </a:extLst>
          </p:cNvPr>
          <p:cNvSpPr txBox="1"/>
          <p:nvPr userDrawn="1"/>
        </p:nvSpPr>
        <p:spPr>
          <a:xfrm>
            <a:off x="5433674" y="4311245"/>
            <a:ext cx="1399978" cy="307777"/>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2426"/>
              </a:lnSpc>
              <a:spcBef>
                <a:spcPct val="0"/>
              </a:spcBef>
            </a:pPr>
            <a:r>
              <a:rPr lang="en-US" sz="2000">
                <a:solidFill>
                  <a:srgbClr val="333C42"/>
                </a:solidFill>
                <a:latin typeface="Lexend Light Light" pitchFamily="2" charset="77"/>
              </a:rPr>
              <a:t>Explore #2</a:t>
            </a:r>
          </a:p>
        </p:txBody>
      </p:sp>
      <p:sp>
        <p:nvSpPr>
          <p:cNvPr id="132" name="TextBox 47">
            <a:extLst>
              <a:ext uri="{FF2B5EF4-FFF2-40B4-BE49-F238E27FC236}">
                <a16:creationId xmlns:a16="http://schemas.microsoft.com/office/drawing/2014/main" id="{485B7419-DA20-65BD-9774-47AB554E1D8E}"/>
              </a:ext>
            </a:extLst>
          </p:cNvPr>
          <p:cNvSpPr txBox="1"/>
          <p:nvPr userDrawn="1"/>
        </p:nvSpPr>
        <p:spPr>
          <a:xfrm>
            <a:off x="10861516" y="4312787"/>
            <a:ext cx="1219200" cy="307777"/>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2426"/>
              </a:lnSpc>
              <a:spcBef>
                <a:spcPct val="0"/>
              </a:spcBef>
            </a:pPr>
            <a:r>
              <a:rPr lang="en-US" sz="2000">
                <a:solidFill>
                  <a:srgbClr val="333C42"/>
                </a:solidFill>
                <a:latin typeface="Lexend Light Light" pitchFamily="2" charset="77"/>
              </a:rPr>
              <a:t>Reflect</a:t>
            </a:r>
          </a:p>
        </p:txBody>
      </p:sp>
      <p:sp>
        <p:nvSpPr>
          <p:cNvPr id="134" name="TextBox 56">
            <a:extLst>
              <a:ext uri="{FF2B5EF4-FFF2-40B4-BE49-F238E27FC236}">
                <a16:creationId xmlns:a16="http://schemas.microsoft.com/office/drawing/2014/main" id="{A2EDDFA8-6D47-C240-2DE8-C02C146A0981}"/>
              </a:ext>
            </a:extLst>
          </p:cNvPr>
          <p:cNvSpPr txBox="1"/>
          <p:nvPr userDrawn="1"/>
        </p:nvSpPr>
        <p:spPr>
          <a:xfrm>
            <a:off x="9204747" y="4309872"/>
            <a:ext cx="1219200" cy="307777"/>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2426"/>
              </a:lnSpc>
              <a:spcBef>
                <a:spcPct val="0"/>
              </a:spcBef>
            </a:pPr>
            <a:r>
              <a:rPr lang="en-US" sz="2000">
                <a:solidFill>
                  <a:srgbClr val="333C42"/>
                </a:solidFill>
                <a:latin typeface="Lexend Light Light" pitchFamily="2" charset="77"/>
              </a:rPr>
              <a:t>Assess</a:t>
            </a:r>
          </a:p>
        </p:txBody>
      </p:sp>
      <p:sp>
        <p:nvSpPr>
          <p:cNvPr id="136" name="TextBox 43">
            <a:extLst>
              <a:ext uri="{FF2B5EF4-FFF2-40B4-BE49-F238E27FC236}">
                <a16:creationId xmlns:a16="http://schemas.microsoft.com/office/drawing/2014/main" id="{27BBF59D-C932-BEE7-8F1F-2E3ADFDECE16}"/>
              </a:ext>
            </a:extLst>
          </p:cNvPr>
          <p:cNvSpPr txBox="1"/>
          <p:nvPr userDrawn="1"/>
        </p:nvSpPr>
        <p:spPr>
          <a:xfrm>
            <a:off x="7301070" y="4311245"/>
            <a:ext cx="1356609" cy="307777"/>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2426"/>
              </a:lnSpc>
              <a:spcBef>
                <a:spcPct val="0"/>
              </a:spcBef>
            </a:pPr>
            <a:r>
              <a:rPr lang="en-US" sz="2000">
                <a:solidFill>
                  <a:srgbClr val="333C42"/>
                </a:solidFill>
                <a:latin typeface="Lexend Light Light" pitchFamily="2" charset="77"/>
              </a:rPr>
              <a:t>Explore #3</a:t>
            </a:r>
          </a:p>
        </p:txBody>
      </p:sp>
      <p:sp>
        <p:nvSpPr>
          <p:cNvPr id="138" name="Text Placeholder 47">
            <a:extLst>
              <a:ext uri="{FF2B5EF4-FFF2-40B4-BE49-F238E27FC236}">
                <a16:creationId xmlns:a16="http://schemas.microsoft.com/office/drawing/2014/main" id="{819C06F0-E938-4A74-E8A1-A0FDE7CE7D4F}"/>
              </a:ext>
            </a:extLst>
          </p:cNvPr>
          <p:cNvSpPr>
            <a:spLocks noGrp="1"/>
          </p:cNvSpPr>
          <p:nvPr>
            <p:ph type="body" sz="quarter" idx="10"/>
          </p:nvPr>
        </p:nvSpPr>
        <p:spPr>
          <a:xfrm>
            <a:off x="171786" y="4679812"/>
            <a:ext cx="1280929" cy="1508509"/>
          </a:xfrm>
        </p:spPr>
        <p:txBody>
          <a:bodyPr>
            <a:normAutofit/>
          </a:bodyPr>
          <a:lstStyle>
            <a:lvl1pPr marL="0" indent="0" algn="ctr">
              <a:buNone/>
              <a:defRPr sz="1400"/>
            </a:lvl1pPr>
            <a:lvl2pPr marL="457200" indent="0">
              <a:buNone/>
              <a:defRPr/>
            </a:lvl2pPr>
            <a:lvl3pPr marL="914400" indent="0">
              <a:buNone/>
              <a:defRPr/>
            </a:lvl3pPr>
            <a:lvl4pPr marL="1371600" indent="0">
              <a:buNone/>
              <a:defRPr/>
            </a:lvl4pPr>
            <a:lvl5pPr marL="1828800" indent="0">
              <a:buNone/>
              <a:defRPr/>
            </a:lvl5pPr>
          </a:lstStyle>
          <a:p>
            <a:pPr lvl="0"/>
            <a:endParaRPr lang="en-US"/>
          </a:p>
        </p:txBody>
      </p:sp>
      <p:grpSp>
        <p:nvGrpSpPr>
          <p:cNvPr id="139" name="Group 49">
            <a:extLst>
              <a:ext uri="{FF2B5EF4-FFF2-40B4-BE49-F238E27FC236}">
                <a16:creationId xmlns:a16="http://schemas.microsoft.com/office/drawing/2014/main" id="{DB35DC1D-698E-7BED-CB2C-E093B9DEF6CC}"/>
              </a:ext>
            </a:extLst>
          </p:cNvPr>
          <p:cNvGrpSpPr/>
          <p:nvPr userDrawn="1"/>
        </p:nvGrpSpPr>
        <p:grpSpPr>
          <a:xfrm>
            <a:off x="11033760" y="1664208"/>
            <a:ext cx="1506648" cy="1049261"/>
            <a:chOff x="-430511" y="-44242"/>
            <a:chExt cx="1167111" cy="812800"/>
          </a:xfrm>
        </p:grpSpPr>
        <p:sp>
          <p:nvSpPr>
            <p:cNvPr id="140" name="Freeform 50">
              <a:extLst>
                <a:ext uri="{FF2B5EF4-FFF2-40B4-BE49-F238E27FC236}">
                  <a16:creationId xmlns:a16="http://schemas.microsoft.com/office/drawing/2014/main" id="{49DE7F9C-CE23-DF7E-9D00-361BA1F8F047}"/>
                </a:ext>
              </a:extLst>
            </p:cNvPr>
            <p:cNvSpPr/>
            <p:nvPr/>
          </p:nvSpPr>
          <p:spPr>
            <a:xfrm>
              <a:off x="-430511" y="-44242"/>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52400" cap="sq">
              <a:solidFill>
                <a:srgbClr val="F05835"/>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141" name="TextBox 51">
              <a:extLst>
                <a:ext uri="{FF2B5EF4-FFF2-40B4-BE49-F238E27FC236}">
                  <a16:creationId xmlns:a16="http://schemas.microsoft.com/office/drawing/2014/main" id="{208036D5-D51D-6AD6-4EC5-C300DD8AA0AF}"/>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sp>
        <p:nvSpPr>
          <p:cNvPr id="142" name="Text Placeholder 47">
            <a:extLst>
              <a:ext uri="{FF2B5EF4-FFF2-40B4-BE49-F238E27FC236}">
                <a16:creationId xmlns:a16="http://schemas.microsoft.com/office/drawing/2014/main" id="{12ECB2DA-21F9-8BE5-0122-B629451CDF39}"/>
              </a:ext>
            </a:extLst>
          </p:cNvPr>
          <p:cNvSpPr>
            <a:spLocks noGrp="1"/>
          </p:cNvSpPr>
          <p:nvPr>
            <p:ph type="body" sz="quarter" idx="11"/>
          </p:nvPr>
        </p:nvSpPr>
        <p:spPr>
          <a:xfrm>
            <a:off x="10744000" y="4679812"/>
            <a:ext cx="1280929" cy="1508509"/>
          </a:xfrm>
        </p:spPr>
        <p:txBody>
          <a:bodyPr>
            <a:normAutofit/>
          </a:bodyPr>
          <a:lstStyle>
            <a:lvl1pPr marL="0" indent="0" algn="ctr">
              <a:buNone/>
              <a:defRPr sz="1400"/>
            </a:lvl1pPr>
            <a:lvl2pPr marL="457200" indent="0">
              <a:buNone/>
              <a:defRPr/>
            </a:lvl2pPr>
            <a:lvl3pPr marL="914400" indent="0">
              <a:buNone/>
              <a:defRPr/>
            </a:lvl3pPr>
            <a:lvl4pPr marL="1371600" indent="0">
              <a:buNone/>
              <a:defRPr/>
            </a:lvl4pPr>
            <a:lvl5pPr marL="1828800" indent="0">
              <a:buNone/>
              <a:defRPr/>
            </a:lvl5pPr>
          </a:lstStyle>
          <a:p>
            <a:pPr lvl="0"/>
            <a:endParaRPr lang="en-US"/>
          </a:p>
        </p:txBody>
      </p:sp>
      <p:sp>
        <p:nvSpPr>
          <p:cNvPr id="143" name="Text Placeholder 47">
            <a:extLst>
              <a:ext uri="{FF2B5EF4-FFF2-40B4-BE49-F238E27FC236}">
                <a16:creationId xmlns:a16="http://schemas.microsoft.com/office/drawing/2014/main" id="{4E879E3A-F96C-67EB-C165-0DDD46169873}"/>
              </a:ext>
            </a:extLst>
          </p:cNvPr>
          <p:cNvSpPr>
            <a:spLocks noGrp="1"/>
          </p:cNvSpPr>
          <p:nvPr>
            <p:ph type="body" sz="quarter" idx="12"/>
          </p:nvPr>
        </p:nvSpPr>
        <p:spPr>
          <a:xfrm>
            <a:off x="1761056" y="4679812"/>
            <a:ext cx="1476180" cy="1508509"/>
          </a:xfrm>
        </p:spPr>
        <p:txBody>
          <a:bodyPr>
            <a:normAutofit/>
          </a:bodyPr>
          <a:lstStyle>
            <a:lvl1pPr marL="0" indent="0" algn="ctr">
              <a:buNone/>
              <a:defRPr sz="1400"/>
            </a:lvl1pPr>
            <a:lvl2pPr marL="457200" indent="0">
              <a:buNone/>
              <a:defRPr/>
            </a:lvl2pPr>
            <a:lvl3pPr marL="914400" indent="0">
              <a:buNone/>
              <a:defRPr/>
            </a:lvl3pPr>
            <a:lvl4pPr marL="1371600" indent="0">
              <a:buNone/>
              <a:defRPr/>
            </a:lvl4pPr>
            <a:lvl5pPr marL="1828800" indent="0">
              <a:buNone/>
              <a:defRPr/>
            </a:lvl5pPr>
          </a:lstStyle>
          <a:p>
            <a:pPr lvl="0"/>
            <a:endParaRPr lang="en-US"/>
          </a:p>
        </p:txBody>
      </p:sp>
      <p:sp>
        <p:nvSpPr>
          <p:cNvPr id="144" name="Text Placeholder 47">
            <a:extLst>
              <a:ext uri="{FF2B5EF4-FFF2-40B4-BE49-F238E27FC236}">
                <a16:creationId xmlns:a16="http://schemas.microsoft.com/office/drawing/2014/main" id="{6650BF7E-FEB9-C165-6EE5-DF2058008DA7}"/>
              </a:ext>
            </a:extLst>
          </p:cNvPr>
          <p:cNvSpPr>
            <a:spLocks noGrp="1"/>
          </p:cNvSpPr>
          <p:nvPr>
            <p:ph type="body" sz="quarter" idx="13"/>
          </p:nvPr>
        </p:nvSpPr>
        <p:spPr>
          <a:xfrm>
            <a:off x="3549654" y="4679812"/>
            <a:ext cx="1476180" cy="1508509"/>
          </a:xfrm>
        </p:spPr>
        <p:txBody>
          <a:bodyPr>
            <a:normAutofit/>
          </a:bodyPr>
          <a:lstStyle>
            <a:lvl1pPr marL="0" indent="0" algn="ctr">
              <a:buNone/>
              <a:defRPr sz="1400"/>
            </a:lvl1pPr>
            <a:lvl2pPr marL="457200" indent="0">
              <a:buNone/>
              <a:defRPr/>
            </a:lvl2pPr>
            <a:lvl3pPr marL="914400" indent="0">
              <a:buNone/>
              <a:defRPr/>
            </a:lvl3pPr>
            <a:lvl4pPr marL="1371600" indent="0">
              <a:buNone/>
              <a:defRPr/>
            </a:lvl4pPr>
            <a:lvl5pPr marL="1828800" indent="0">
              <a:buNone/>
              <a:defRPr/>
            </a:lvl5pPr>
          </a:lstStyle>
          <a:p>
            <a:pPr lvl="0"/>
            <a:endParaRPr lang="en-US"/>
          </a:p>
        </p:txBody>
      </p:sp>
      <p:sp>
        <p:nvSpPr>
          <p:cNvPr id="145" name="Text Placeholder 47">
            <a:extLst>
              <a:ext uri="{FF2B5EF4-FFF2-40B4-BE49-F238E27FC236}">
                <a16:creationId xmlns:a16="http://schemas.microsoft.com/office/drawing/2014/main" id="{79BD94F2-6DE6-DE3E-21BF-6279CA9A8C4B}"/>
              </a:ext>
            </a:extLst>
          </p:cNvPr>
          <p:cNvSpPr>
            <a:spLocks noGrp="1"/>
          </p:cNvSpPr>
          <p:nvPr>
            <p:ph type="body" sz="quarter" idx="14"/>
          </p:nvPr>
        </p:nvSpPr>
        <p:spPr>
          <a:xfrm>
            <a:off x="5377045" y="4679812"/>
            <a:ext cx="1476180" cy="1508509"/>
          </a:xfrm>
        </p:spPr>
        <p:txBody>
          <a:bodyPr>
            <a:normAutofit/>
          </a:bodyPr>
          <a:lstStyle>
            <a:lvl1pPr marL="0" indent="0" algn="ctr">
              <a:buNone/>
              <a:defRPr sz="1400"/>
            </a:lvl1pPr>
            <a:lvl2pPr marL="457200" indent="0">
              <a:buNone/>
              <a:defRPr/>
            </a:lvl2pPr>
            <a:lvl3pPr marL="914400" indent="0">
              <a:buNone/>
              <a:defRPr/>
            </a:lvl3pPr>
            <a:lvl4pPr marL="1371600" indent="0">
              <a:buNone/>
              <a:defRPr/>
            </a:lvl4pPr>
            <a:lvl5pPr marL="1828800" indent="0">
              <a:buNone/>
              <a:defRPr/>
            </a:lvl5pPr>
          </a:lstStyle>
          <a:p>
            <a:pPr lvl="0"/>
            <a:endParaRPr lang="en-US"/>
          </a:p>
        </p:txBody>
      </p:sp>
      <p:sp>
        <p:nvSpPr>
          <p:cNvPr id="146" name="Text Placeholder 47">
            <a:extLst>
              <a:ext uri="{FF2B5EF4-FFF2-40B4-BE49-F238E27FC236}">
                <a16:creationId xmlns:a16="http://schemas.microsoft.com/office/drawing/2014/main" id="{E34CD2CE-8BE9-32D0-4893-FD8C19B90E52}"/>
              </a:ext>
            </a:extLst>
          </p:cNvPr>
          <p:cNvSpPr>
            <a:spLocks noGrp="1"/>
          </p:cNvSpPr>
          <p:nvPr>
            <p:ph type="body" sz="quarter" idx="15"/>
          </p:nvPr>
        </p:nvSpPr>
        <p:spPr>
          <a:xfrm>
            <a:off x="7237859" y="4679812"/>
            <a:ext cx="1476180" cy="1508509"/>
          </a:xfrm>
        </p:spPr>
        <p:txBody>
          <a:bodyPr>
            <a:normAutofit/>
          </a:bodyPr>
          <a:lstStyle>
            <a:lvl1pPr marL="0" indent="0" algn="ctr">
              <a:buNone/>
              <a:defRPr sz="1400"/>
            </a:lvl1pPr>
            <a:lvl2pPr marL="457200" indent="0">
              <a:buNone/>
              <a:defRPr/>
            </a:lvl2pPr>
            <a:lvl3pPr marL="914400" indent="0">
              <a:buNone/>
              <a:defRPr/>
            </a:lvl3pPr>
            <a:lvl4pPr marL="1371600" indent="0">
              <a:buNone/>
              <a:defRPr/>
            </a:lvl4pPr>
            <a:lvl5pPr marL="1828800" indent="0">
              <a:buNone/>
              <a:defRPr/>
            </a:lvl5pPr>
          </a:lstStyle>
          <a:p>
            <a:pPr lvl="0"/>
            <a:endParaRPr lang="en-US"/>
          </a:p>
        </p:txBody>
      </p:sp>
      <p:sp>
        <p:nvSpPr>
          <p:cNvPr id="147" name="Text Placeholder 47">
            <a:extLst>
              <a:ext uri="{FF2B5EF4-FFF2-40B4-BE49-F238E27FC236}">
                <a16:creationId xmlns:a16="http://schemas.microsoft.com/office/drawing/2014/main" id="{3088D136-7942-8FAF-4B08-428851E690BC}"/>
              </a:ext>
            </a:extLst>
          </p:cNvPr>
          <p:cNvSpPr>
            <a:spLocks noGrp="1"/>
          </p:cNvSpPr>
          <p:nvPr>
            <p:ph type="body" sz="quarter" idx="16"/>
          </p:nvPr>
        </p:nvSpPr>
        <p:spPr>
          <a:xfrm>
            <a:off x="9009515" y="4679812"/>
            <a:ext cx="1476180" cy="1508509"/>
          </a:xfrm>
        </p:spPr>
        <p:txBody>
          <a:bodyPr>
            <a:normAutofit/>
          </a:bodyPr>
          <a:lstStyle>
            <a:lvl1pPr marL="0" indent="0" algn="ctr">
              <a:buNone/>
              <a:defRPr sz="1400"/>
            </a:lvl1pPr>
            <a:lvl2pPr marL="457200" indent="0">
              <a:buNone/>
              <a:defRPr/>
            </a:lvl2pPr>
            <a:lvl3pPr marL="914400" indent="0">
              <a:buNone/>
              <a:defRPr/>
            </a:lvl3pPr>
            <a:lvl4pPr marL="1371600" indent="0">
              <a:buNone/>
              <a:defRPr/>
            </a:lvl4pPr>
            <a:lvl5pPr marL="1828800" indent="0">
              <a:buNone/>
              <a:defRPr/>
            </a:lvl5pPr>
          </a:lstStyle>
          <a:p>
            <a:pPr lvl="0"/>
            <a:endParaRPr lang="en-US"/>
          </a:p>
        </p:txBody>
      </p:sp>
    </p:spTree>
    <p:extLst>
      <p:ext uri="{BB962C8B-B14F-4D97-AF65-F5344CB8AC3E}">
        <p14:creationId xmlns:p14="http://schemas.microsoft.com/office/powerpoint/2010/main" val="53095645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Seq - Anticipate">
    <p:bg>
      <p:bgPr>
        <a:solidFill>
          <a:schemeClr val="bg2"/>
        </a:solidFill>
        <a:effectLst/>
      </p:bgPr>
    </p:bg>
    <p:spTree>
      <p:nvGrpSpPr>
        <p:cNvPr id="1" name=""/>
        <p:cNvGrpSpPr/>
        <p:nvPr/>
      </p:nvGrpSpPr>
      <p:grpSpPr>
        <a:xfrm>
          <a:off x="0" y="0"/>
          <a:ext cx="0" cy="0"/>
          <a:chOff x="0" y="0"/>
          <a:chExt cx="0" cy="0"/>
        </a:xfrm>
      </p:grpSpPr>
      <p:pic>
        <p:nvPicPr>
          <p:cNvPr id="11" name="Picture 10" descr="A black and orange logo&#10;&#10;Description automatically generated">
            <a:extLst>
              <a:ext uri="{FF2B5EF4-FFF2-40B4-BE49-F238E27FC236}">
                <a16:creationId xmlns:a16="http://schemas.microsoft.com/office/drawing/2014/main" id="{F6566EDB-7F80-097C-21C6-3AB1097E1F9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93563" y="6236208"/>
            <a:ext cx="1200150" cy="552450"/>
          </a:xfrm>
          <a:prstGeom prst="rect">
            <a:avLst/>
          </a:prstGeom>
        </p:spPr>
      </p:pic>
      <p:sp>
        <p:nvSpPr>
          <p:cNvPr id="48" name="Text Placeholder 47">
            <a:extLst>
              <a:ext uri="{FF2B5EF4-FFF2-40B4-BE49-F238E27FC236}">
                <a16:creationId xmlns:a16="http://schemas.microsoft.com/office/drawing/2014/main" id="{0B28680D-9B2B-B023-9CD2-33EBAFC8E950}"/>
              </a:ext>
            </a:extLst>
          </p:cNvPr>
          <p:cNvSpPr>
            <a:spLocks noGrp="1"/>
          </p:cNvSpPr>
          <p:nvPr>
            <p:ph type="body" sz="quarter" idx="10"/>
          </p:nvPr>
        </p:nvSpPr>
        <p:spPr>
          <a:xfrm>
            <a:off x="386686" y="5346073"/>
            <a:ext cx="2877984" cy="748934"/>
          </a:xfrm>
        </p:spPr>
        <p:txBody>
          <a:bodyPr>
            <a:normAutofit/>
          </a:bodyPr>
          <a:lstStyle>
            <a:lvl1pPr marL="0" indent="0" algn="ctr">
              <a:buNone/>
              <a:defRPr sz="2000"/>
            </a:lvl1pPr>
            <a:lvl2pPr marL="457200" indent="0">
              <a:buNone/>
              <a:defRPr/>
            </a:lvl2pPr>
            <a:lvl3pPr marL="914400" indent="0">
              <a:buNone/>
              <a:defRPr/>
            </a:lvl3pPr>
            <a:lvl4pPr marL="1371600" indent="0">
              <a:buNone/>
              <a:defRPr/>
            </a:lvl4pPr>
            <a:lvl5pPr marL="1828800" indent="0">
              <a:buNone/>
              <a:defRPr/>
            </a:lvl5pPr>
          </a:lstStyle>
          <a:p>
            <a:pPr lvl="0"/>
            <a:endParaRPr lang="en-US"/>
          </a:p>
        </p:txBody>
      </p:sp>
      <p:cxnSp>
        <p:nvCxnSpPr>
          <p:cNvPr id="49" name="Straight Connector 48">
            <a:extLst>
              <a:ext uri="{FF2B5EF4-FFF2-40B4-BE49-F238E27FC236}">
                <a16:creationId xmlns:a16="http://schemas.microsoft.com/office/drawing/2014/main" id="{F356AFB0-BA87-8302-CA0E-DE0785D1D9E1}"/>
              </a:ext>
            </a:extLst>
          </p:cNvPr>
          <p:cNvCxnSpPr>
            <a:cxnSpLocks/>
          </p:cNvCxnSpPr>
          <p:nvPr userDrawn="1"/>
        </p:nvCxnSpPr>
        <p:spPr>
          <a:xfrm flipV="1">
            <a:off x="5941950" y="3221553"/>
            <a:ext cx="0" cy="60283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0D91C4D3-4AB9-BA8B-7FD6-1EE7E4BF69E9}"/>
              </a:ext>
            </a:extLst>
          </p:cNvPr>
          <p:cNvCxnSpPr>
            <a:cxnSpLocks/>
          </p:cNvCxnSpPr>
          <p:nvPr userDrawn="1"/>
        </p:nvCxnSpPr>
        <p:spPr>
          <a:xfrm flipV="1">
            <a:off x="4032161" y="3208635"/>
            <a:ext cx="0" cy="60283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5ADE6F4D-08DC-458A-DDDC-5F8D76D80E21}"/>
              </a:ext>
            </a:extLst>
          </p:cNvPr>
          <p:cNvCxnSpPr>
            <a:cxnSpLocks/>
          </p:cNvCxnSpPr>
          <p:nvPr userDrawn="1"/>
        </p:nvCxnSpPr>
        <p:spPr>
          <a:xfrm flipV="1">
            <a:off x="10324098" y="3191500"/>
            <a:ext cx="0" cy="60283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8B93D4A1-F385-D9F2-41CA-00CBEAD62CC0}"/>
              </a:ext>
            </a:extLst>
          </p:cNvPr>
          <p:cNvCxnSpPr>
            <a:cxnSpLocks/>
          </p:cNvCxnSpPr>
          <p:nvPr userDrawn="1"/>
        </p:nvCxnSpPr>
        <p:spPr>
          <a:xfrm flipH="1" flipV="1">
            <a:off x="1853938" y="2983090"/>
            <a:ext cx="1" cy="77855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53" name="AutoShape 5">
            <a:extLst>
              <a:ext uri="{FF2B5EF4-FFF2-40B4-BE49-F238E27FC236}">
                <a16:creationId xmlns:a16="http://schemas.microsoft.com/office/drawing/2014/main" id="{2CDEBEA1-DA01-5B99-7135-B0349853490C}"/>
              </a:ext>
            </a:extLst>
          </p:cNvPr>
          <p:cNvSpPr/>
          <p:nvPr userDrawn="1"/>
        </p:nvSpPr>
        <p:spPr>
          <a:xfrm flipV="1">
            <a:off x="-11340" y="4156999"/>
            <a:ext cx="12203339" cy="7262"/>
          </a:xfrm>
          <a:prstGeom prst="line">
            <a:avLst/>
          </a:prstGeom>
          <a:ln w="47625" cap="flat">
            <a:solidFill>
              <a:schemeClr val="tx1"/>
            </a:solidFill>
            <a:prstDash val="solid"/>
            <a:headEnd type="none" w="sm" len="sm"/>
            <a:tailEnd type="none" w="sm" len="sm"/>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grpSp>
        <p:nvGrpSpPr>
          <p:cNvPr id="54" name="Group 10">
            <a:extLst>
              <a:ext uri="{FF2B5EF4-FFF2-40B4-BE49-F238E27FC236}">
                <a16:creationId xmlns:a16="http://schemas.microsoft.com/office/drawing/2014/main" id="{7E709AE8-BB9F-20B0-0FDA-28CD486B92AE}"/>
              </a:ext>
            </a:extLst>
          </p:cNvPr>
          <p:cNvGrpSpPr/>
          <p:nvPr userDrawn="1"/>
        </p:nvGrpSpPr>
        <p:grpSpPr>
          <a:xfrm>
            <a:off x="3668184" y="3777197"/>
            <a:ext cx="731096" cy="731096"/>
            <a:chOff x="0" y="0"/>
            <a:chExt cx="812800" cy="812800"/>
          </a:xfrm>
        </p:grpSpPr>
        <p:sp>
          <p:nvSpPr>
            <p:cNvPr id="55" name="Freeform 11">
              <a:extLst>
                <a:ext uri="{FF2B5EF4-FFF2-40B4-BE49-F238E27FC236}">
                  <a16:creationId xmlns:a16="http://schemas.microsoft.com/office/drawing/2014/main" id="{C7DE96E4-92DA-4569-26CF-CC18CDEA01DA}"/>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CDEAEA"/>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56" name="TextBox 12">
              <a:extLst>
                <a:ext uri="{FF2B5EF4-FFF2-40B4-BE49-F238E27FC236}">
                  <a16:creationId xmlns:a16="http://schemas.microsoft.com/office/drawing/2014/main" id="{44099A0F-1184-CFEC-9FD8-B9A08FF06423}"/>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57" name="Group 16">
            <a:extLst>
              <a:ext uri="{FF2B5EF4-FFF2-40B4-BE49-F238E27FC236}">
                <a16:creationId xmlns:a16="http://schemas.microsoft.com/office/drawing/2014/main" id="{DF44DDB1-224F-769B-10B4-D071B6B91C22}"/>
              </a:ext>
            </a:extLst>
          </p:cNvPr>
          <p:cNvGrpSpPr/>
          <p:nvPr userDrawn="1"/>
        </p:nvGrpSpPr>
        <p:grpSpPr>
          <a:xfrm>
            <a:off x="7746872" y="3777197"/>
            <a:ext cx="731096" cy="731096"/>
            <a:chOff x="0" y="0"/>
            <a:chExt cx="812800" cy="812800"/>
          </a:xfrm>
        </p:grpSpPr>
        <p:sp>
          <p:nvSpPr>
            <p:cNvPr id="58" name="Freeform 17">
              <a:extLst>
                <a:ext uri="{FF2B5EF4-FFF2-40B4-BE49-F238E27FC236}">
                  <a16:creationId xmlns:a16="http://schemas.microsoft.com/office/drawing/2014/main" id="{C806FC24-52C4-299F-15CD-707D2320E8B0}"/>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364B9F"/>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59" name="TextBox 18">
              <a:extLst>
                <a:ext uri="{FF2B5EF4-FFF2-40B4-BE49-F238E27FC236}">
                  <a16:creationId xmlns:a16="http://schemas.microsoft.com/office/drawing/2014/main" id="{BFA2D0F8-1855-9541-3E1C-ED6A597206C1}"/>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60" name="Group 19">
            <a:extLst>
              <a:ext uri="{FF2B5EF4-FFF2-40B4-BE49-F238E27FC236}">
                <a16:creationId xmlns:a16="http://schemas.microsoft.com/office/drawing/2014/main" id="{C374CDB7-7738-1F72-88C4-BE1526B30099}"/>
              </a:ext>
            </a:extLst>
          </p:cNvPr>
          <p:cNvGrpSpPr/>
          <p:nvPr userDrawn="1"/>
        </p:nvGrpSpPr>
        <p:grpSpPr>
          <a:xfrm>
            <a:off x="9956896" y="3776472"/>
            <a:ext cx="731096" cy="731096"/>
            <a:chOff x="0" y="0"/>
            <a:chExt cx="812800" cy="812800"/>
          </a:xfrm>
        </p:grpSpPr>
        <p:sp>
          <p:nvSpPr>
            <p:cNvPr id="61" name="Freeform 20">
              <a:extLst>
                <a:ext uri="{FF2B5EF4-FFF2-40B4-BE49-F238E27FC236}">
                  <a16:creationId xmlns:a16="http://schemas.microsoft.com/office/drawing/2014/main" id="{DE4E4E66-3F5E-9042-9EBE-8EA970AC731C}"/>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05835"/>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62" name="TextBox 21">
              <a:extLst>
                <a:ext uri="{FF2B5EF4-FFF2-40B4-BE49-F238E27FC236}">
                  <a16:creationId xmlns:a16="http://schemas.microsoft.com/office/drawing/2014/main" id="{AB2DA676-ED6E-B3D2-9E45-20133F333F0A}"/>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63" name="Group 28">
            <a:extLst>
              <a:ext uri="{FF2B5EF4-FFF2-40B4-BE49-F238E27FC236}">
                <a16:creationId xmlns:a16="http://schemas.microsoft.com/office/drawing/2014/main" id="{BC7DA13B-C0BC-C191-A64A-F05D55007D40}"/>
              </a:ext>
            </a:extLst>
          </p:cNvPr>
          <p:cNvGrpSpPr/>
          <p:nvPr userDrawn="1"/>
        </p:nvGrpSpPr>
        <p:grpSpPr>
          <a:xfrm>
            <a:off x="7581876" y="2097790"/>
            <a:ext cx="1049261" cy="1054591"/>
            <a:chOff x="0" y="38100"/>
            <a:chExt cx="812800" cy="816929"/>
          </a:xfrm>
        </p:grpSpPr>
        <p:sp>
          <p:nvSpPr>
            <p:cNvPr id="64" name="Freeform 29">
              <a:extLst>
                <a:ext uri="{FF2B5EF4-FFF2-40B4-BE49-F238E27FC236}">
                  <a16:creationId xmlns:a16="http://schemas.microsoft.com/office/drawing/2014/main" id="{441326C7-DB8F-42C6-FE11-124351B6F1CE}"/>
                </a:ext>
              </a:extLst>
            </p:cNvPr>
            <p:cNvSpPr/>
            <p:nvPr/>
          </p:nvSpPr>
          <p:spPr>
            <a:xfrm>
              <a:off x="0" y="42229"/>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52400" cap="sq">
              <a:solidFill>
                <a:srgbClr val="364B9F"/>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65" name="TextBox 30">
              <a:extLst>
                <a:ext uri="{FF2B5EF4-FFF2-40B4-BE49-F238E27FC236}">
                  <a16:creationId xmlns:a16="http://schemas.microsoft.com/office/drawing/2014/main" id="{AD134384-6E0A-3E11-8A78-B6529AB1EB0E}"/>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grpSp>
        <p:nvGrpSpPr>
          <p:cNvPr id="66" name="Group 31">
            <a:extLst>
              <a:ext uri="{FF2B5EF4-FFF2-40B4-BE49-F238E27FC236}">
                <a16:creationId xmlns:a16="http://schemas.microsoft.com/office/drawing/2014/main" id="{AA57BFF9-4BC1-1918-6792-7E82C7082F48}"/>
              </a:ext>
            </a:extLst>
          </p:cNvPr>
          <p:cNvGrpSpPr/>
          <p:nvPr userDrawn="1"/>
        </p:nvGrpSpPr>
        <p:grpSpPr>
          <a:xfrm>
            <a:off x="3524961" y="2103120"/>
            <a:ext cx="1049261" cy="1049261"/>
            <a:chOff x="0" y="19468"/>
            <a:chExt cx="812800" cy="812800"/>
          </a:xfrm>
        </p:grpSpPr>
        <p:sp>
          <p:nvSpPr>
            <p:cNvPr id="67" name="Freeform 32">
              <a:extLst>
                <a:ext uri="{FF2B5EF4-FFF2-40B4-BE49-F238E27FC236}">
                  <a16:creationId xmlns:a16="http://schemas.microsoft.com/office/drawing/2014/main" id="{FCBBA9F8-D6C0-D7B6-6A95-3DA052206A57}"/>
                </a:ext>
              </a:extLst>
            </p:cNvPr>
            <p:cNvSpPr/>
            <p:nvPr/>
          </p:nvSpPr>
          <p:spPr>
            <a:xfrm>
              <a:off x="0" y="19468"/>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52400" cap="sq">
              <a:solidFill>
                <a:srgbClr val="CDEAEA"/>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68" name="TextBox 33">
              <a:extLst>
                <a:ext uri="{FF2B5EF4-FFF2-40B4-BE49-F238E27FC236}">
                  <a16:creationId xmlns:a16="http://schemas.microsoft.com/office/drawing/2014/main" id="{A3352C8B-68A2-48B5-AFD1-03381B64A744}"/>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sp>
        <p:nvSpPr>
          <p:cNvPr id="69" name="Freeform 38">
            <a:extLst>
              <a:ext uri="{FF2B5EF4-FFF2-40B4-BE49-F238E27FC236}">
                <a16:creationId xmlns:a16="http://schemas.microsoft.com/office/drawing/2014/main" id="{E71BA57E-D6B0-6160-6949-46C0B28D1EA1}"/>
              </a:ext>
            </a:extLst>
          </p:cNvPr>
          <p:cNvSpPr/>
          <p:nvPr userDrawn="1"/>
        </p:nvSpPr>
        <p:spPr>
          <a:xfrm>
            <a:off x="3794052" y="2338908"/>
            <a:ext cx="554034" cy="520792"/>
          </a:xfrm>
          <a:custGeom>
            <a:avLst/>
            <a:gdLst/>
            <a:ahLst/>
            <a:cxnLst/>
            <a:rect l="l" t="t" r="r" b="b"/>
            <a:pathLst>
              <a:path w="831051" h="781188">
                <a:moveTo>
                  <a:pt x="0" y="0"/>
                </a:moveTo>
                <a:lnTo>
                  <a:pt x="831051" y="0"/>
                </a:lnTo>
                <a:lnTo>
                  <a:pt x="831051" y="781188"/>
                </a:lnTo>
                <a:lnTo>
                  <a:pt x="0" y="78118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70" name="Freeform 39">
            <a:extLst>
              <a:ext uri="{FF2B5EF4-FFF2-40B4-BE49-F238E27FC236}">
                <a16:creationId xmlns:a16="http://schemas.microsoft.com/office/drawing/2014/main" id="{A19C0134-B1F1-7C4A-6187-0809FD9271B0}"/>
              </a:ext>
            </a:extLst>
          </p:cNvPr>
          <p:cNvSpPr/>
          <p:nvPr userDrawn="1"/>
        </p:nvSpPr>
        <p:spPr>
          <a:xfrm>
            <a:off x="5656942" y="2286730"/>
            <a:ext cx="570016" cy="572161"/>
          </a:xfrm>
          <a:custGeom>
            <a:avLst/>
            <a:gdLst/>
            <a:ahLst/>
            <a:cxnLst/>
            <a:rect l="l" t="t" r="r" b="b"/>
            <a:pathLst>
              <a:path w="855024" h="858242">
                <a:moveTo>
                  <a:pt x="0" y="0"/>
                </a:moveTo>
                <a:lnTo>
                  <a:pt x="855024" y="0"/>
                </a:lnTo>
                <a:lnTo>
                  <a:pt x="855024" y="858242"/>
                </a:lnTo>
                <a:lnTo>
                  <a:pt x="0" y="85824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71" name="Freeform 40">
            <a:extLst>
              <a:ext uri="{FF2B5EF4-FFF2-40B4-BE49-F238E27FC236}">
                <a16:creationId xmlns:a16="http://schemas.microsoft.com/office/drawing/2014/main" id="{9B0EEF54-72D3-EECD-594B-A61C499805DB}"/>
              </a:ext>
            </a:extLst>
          </p:cNvPr>
          <p:cNvSpPr/>
          <p:nvPr userDrawn="1"/>
        </p:nvSpPr>
        <p:spPr>
          <a:xfrm>
            <a:off x="10027090" y="2279096"/>
            <a:ext cx="590709" cy="589233"/>
          </a:xfrm>
          <a:custGeom>
            <a:avLst/>
            <a:gdLst/>
            <a:ahLst/>
            <a:cxnLst/>
            <a:rect l="l" t="t" r="r" b="b"/>
            <a:pathLst>
              <a:path w="886064" h="883849">
                <a:moveTo>
                  <a:pt x="0" y="0"/>
                </a:moveTo>
                <a:lnTo>
                  <a:pt x="886064" y="0"/>
                </a:lnTo>
                <a:lnTo>
                  <a:pt x="886064" y="883849"/>
                </a:lnTo>
                <a:lnTo>
                  <a:pt x="0" y="883849"/>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grpSp>
        <p:nvGrpSpPr>
          <p:cNvPr id="72" name="Group 54">
            <a:extLst>
              <a:ext uri="{FF2B5EF4-FFF2-40B4-BE49-F238E27FC236}">
                <a16:creationId xmlns:a16="http://schemas.microsoft.com/office/drawing/2014/main" id="{500B2413-8174-0DCB-3199-F4DD581A8BCE}"/>
              </a:ext>
            </a:extLst>
          </p:cNvPr>
          <p:cNvGrpSpPr>
            <a:grpSpLocks noChangeAspect="1"/>
          </p:cNvGrpSpPr>
          <p:nvPr userDrawn="1"/>
        </p:nvGrpSpPr>
        <p:grpSpPr>
          <a:xfrm>
            <a:off x="9234612" y="1670850"/>
            <a:ext cx="1600224" cy="1481531"/>
            <a:chOff x="76200" y="38100"/>
            <a:chExt cx="1269206" cy="1147654"/>
          </a:xfrm>
        </p:grpSpPr>
        <p:sp>
          <p:nvSpPr>
            <p:cNvPr id="73" name="Freeform 55">
              <a:extLst>
                <a:ext uri="{FF2B5EF4-FFF2-40B4-BE49-F238E27FC236}">
                  <a16:creationId xmlns:a16="http://schemas.microsoft.com/office/drawing/2014/main" id="{D60210FF-A86B-AD96-972B-95DDB2CA8FAE}"/>
                </a:ext>
              </a:extLst>
            </p:cNvPr>
            <p:cNvSpPr/>
            <p:nvPr/>
          </p:nvSpPr>
          <p:spPr>
            <a:xfrm>
              <a:off x="532606" y="372954"/>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52400" cap="sq">
              <a:solidFill>
                <a:srgbClr val="F05835"/>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74" name="TextBox 56">
              <a:extLst>
                <a:ext uri="{FF2B5EF4-FFF2-40B4-BE49-F238E27FC236}">
                  <a16:creationId xmlns:a16="http://schemas.microsoft.com/office/drawing/2014/main" id="{3141A75B-0E49-D931-7424-83094048275A}"/>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grpSp>
        <p:nvGrpSpPr>
          <p:cNvPr id="75" name="Group 57">
            <a:extLst>
              <a:ext uri="{FF2B5EF4-FFF2-40B4-BE49-F238E27FC236}">
                <a16:creationId xmlns:a16="http://schemas.microsoft.com/office/drawing/2014/main" id="{E0BD5E60-22B8-5E15-E407-31B5EE733BB0}"/>
              </a:ext>
            </a:extLst>
          </p:cNvPr>
          <p:cNvGrpSpPr/>
          <p:nvPr userDrawn="1"/>
        </p:nvGrpSpPr>
        <p:grpSpPr>
          <a:xfrm>
            <a:off x="5592348" y="3776472"/>
            <a:ext cx="731096" cy="731096"/>
            <a:chOff x="0" y="0"/>
            <a:chExt cx="812800" cy="812800"/>
          </a:xfrm>
        </p:grpSpPr>
        <p:sp>
          <p:nvSpPr>
            <p:cNvPr id="76" name="Freeform 58">
              <a:extLst>
                <a:ext uri="{FF2B5EF4-FFF2-40B4-BE49-F238E27FC236}">
                  <a16:creationId xmlns:a16="http://schemas.microsoft.com/office/drawing/2014/main" id="{901A977B-0043-28E5-7588-6EF0661C4FDF}"/>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A6CE"/>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77" name="TextBox 59">
              <a:extLst>
                <a:ext uri="{FF2B5EF4-FFF2-40B4-BE49-F238E27FC236}">
                  <a16:creationId xmlns:a16="http://schemas.microsoft.com/office/drawing/2014/main" id="{AA369CA7-F4EE-B66E-5835-A5D21E3B1ADF}"/>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pic>
        <p:nvPicPr>
          <p:cNvPr id="78" name="Graphic 77" descr="Open book outline">
            <a:extLst>
              <a:ext uri="{FF2B5EF4-FFF2-40B4-BE49-F238E27FC236}">
                <a16:creationId xmlns:a16="http://schemas.microsoft.com/office/drawing/2014/main" id="{61745F0B-D1E3-8DB6-5142-AA76B361BCFE}"/>
              </a:ext>
            </a:extLst>
          </p:cNvPr>
          <p:cNvPicPr>
            <a:picLocks noChangeAspect="1"/>
          </p:cNvPicPr>
          <p:nvPr userDrawn="1"/>
        </p:nvPicPr>
        <p:blipFill>
          <a:blip r:embed="rId9">
            <a:extLst>
              <a:ext uri="{96DAC541-7B7A-43D3-8B79-37D633B846F1}">
                <asvg:svgBlip xmlns:asvg="http://schemas.microsoft.com/office/drawing/2016/SVG/main" r:embed="rId10"/>
              </a:ext>
            </a:extLst>
          </a:blip>
          <a:stretch>
            <a:fillRect/>
          </a:stretch>
        </p:blipFill>
        <p:spPr>
          <a:xfrm>
            <a:off x="7729855" y="2274712"/>
            <a:ext cx="736447" cy="734153"/>
          </a:xfrm>
          <a:prstGeom prst="rect">
            <a:avLst/>
          </a:prstGeom>
        </p:spPr>
      </p:pic>
      <p:grpSp>
        <p:nvGrpSpPr>
          <p:cNvPr id="79" name="Group 22">
            <a:extLst>
              <a:ext uri="{FF2B5EF4-FFF2-40B4-BE49-F238E27FC236}">
                <a16:creationId xmlns:a16="http://schemas.microsoft.com/office/drawing/2014/main" id="{922DAFCC-B556-69B4-0C54-349F796491DA}"/>
              </a:ext>
            </a:extLst>
          </p:cNvPr>
          <p:cNvGrpSpPr>
            <a:grpSpLocks noChangeAspect="1"/>
          </p:cNvGrpSpPr>
          <p:nvPr userDrawn="1"/>
        </p:nvGrpSpPr>
        <p:grpSpPr>
          <a:xfrm>
            <a:off x="1027721" y="1317391"/>
            <a:ext cx="1645920" cy="1616313"/>
            <a:chOff x="0" y="0"/>
            <a:chExt cx="812800" cy="812800"/>
          </a:xfrm>
        </p:grpSpPr>
        <p:sp>
          <p:nvSpPr>
            <p:cNvPr id="80" name="Freeform 23">
              <a:extLst>
                <a:ext uri="{FF2B5EF4-FFF2-40B4-BE49-F238E27FC236}">
                  <a16:creationId xmlns:a16="http://schemas.microsoft.com/office/drawing/2014/main" id="{0F064B23-9039-1968-17B7-101E30ECA742}"/>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7F5F2"/>
            </a:solidFill>
            <a:ln w="152400" cap="sq">
              <a:solidFill>
                <a:srgbClr val="FF8300"/>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81" name="TextBox 24">
              <a:extLst>
                <a:ext uri="{FF2B5EF4-FFF2-40B4-BE49-F238E27FC236}">
                  <a16:creationId xmlns:a16="http://schemas.microsoft.com/office/drawing/2014/main" id="{41C28219-A6D0-BC35-AE97-4E3BB1A28627}"/>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cxnSp>
        <p:nvCxnSpPr>
          <p:cNvPr id="82" name="Straight Connector 81">
            <a:extLst>
              <a:ext uri="{FF2B5EF4-FFF2-40B4-BE49-F238E27FC236}">
                <a16:creationId xmlns:a16="http://schemas.microsoft.com/office/drawing/2014/main" id="{44F196B0-6BB0-23EB-730E-031004D98535}"/>
              </a:ext>
            </a:extLst>
          </p:cNvPr>
          <p:cNvCxnSpPr>
            <a:cxnSpLocks/>
          </p:cNvCxnSpPr>
          <p:nvPr userDrawn="1"/>
        </p:nvCxnSpPr>
        <p:spPr>
          <a:xfrm flipV="1">
            <a:off x="8095682" y="3208635"/>
            <a:ext cx="0" cy="60283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83" name="Group 25">
            <a:extLst>
              <a:ext uri="{FF2B5EF4-FFF2-40B4-BE49-F238E27FC236}">
                <a16:creationId xmlns:a16="http://schemas.microsoft.com/office/drawing/2014/main" id="{62756CEA-C3BA-84E0-D1FB-6E833B15C76B}"/>
              </a:ext>
            </a:extLst>
          </p:cNvPr>
          <p:cNvGrpSpPr/>
          <p:nvPr userDrawn="1"/>
        </p:nvGrpSpPr>
        <p:grpSpPr>
          <a:xfrm>
            <a:off x="5435189" y="2107006"/>
            <a:ext cx="1049262" cy="2049993"/>
            <a:chOff x="-1" y="-851407"/>
            <a:chExt cx="812800" cy="1588007"/>
          </a:xfrm>
        </p:grpSpPr>
        <p:sp>
          <p:nvSpPr>
            <p:cNvPr id="84" name="TextBox 27">
              <a:extLst>
                <a:ext uri="{FF2B5EF4-FFF2-40B4-BE49-F238E27FC236}">
                  <a16:creationId xmlns:a16="http://schemas.microsoft.com/office/drawing/2014/main" id="{9480E945-2D60-E4B8-970D-C976BEBC2698}"/>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sp>
          <p:nvSpPr>
            <p:cNvPr id="85" name="Freeform 26">
              <a:extLst>
                <a:ext uri="{FF2B5EF4-FFF2-40B4-BE49-F238E27FC236}">
                  <a16:creationId xmlns:a16="http://schemas.microsoft.com/office/drawing/2014/main" id="{16175DA0-D3DA-3D54-063B-9823643E2D19}"/>
                </a:ext>
              </a:extLst>
            </p:cNvPr>
            <p:cNvSpPr/>
            <p:nvPr/>
          </p:nvSpPr>
          <p:spPr>
            <a:xfrm>
              <a:off x="-1" y="-851407"/>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52400" cap="sq">
              <a:solidFill>
                <a:srgbClr val="00A6CE"/>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grpSp>
      <p:grpSp>
        <p:nvGrpSpPr>
          <p:cNvPr id="86" name="Group 7">
            <a:extLst>
              <a:ext uri="{FF2B5EF4-FFF2-40B4-BE49-F238E27FC236}">
                <a16:creationId xmlns:a16="http://schemas.microsoft.com/office/drawing/2014/main" id="{E54DD3C1-F418-3117-EBC8-C56DE0F91DCB}"/>
              </a:ext>
            </a:extLst>
          </p:cNvPr>
          <p:cNvGrpSpPr/>
          <p:nvPr userDrawn="1"/>
        </p:nvGrpSpPr>
        <p:grpSpPr>
          <a:xfrm>
            <a:off x="1231318" y="3467366"/>
            <a:ext cx="1188720" cy="1186193"/>
            <a:chOff x="0" y="0"/>
            <a:chExt cx="812800" cy="812800"/>
          </a:xfrm>
        </p:grpSpPr>
        <p:sp>
          <p:nvSpPr>
            <p:cNvPr id="87" name="Freeform 8">
              <a:extLst>
                <a:ext uri="{FF2B5EF4-FFF2-40B4-BE49-F238E27FC236}">
                  <a16:creationId xmlns:a16="http://schemas.microsoft.com/office/drawing/2014/main" id="{C3BB84BB-4E2C-8F98-84E1-E711C79AEBC0}"/>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8300"/>
            </a:solidFill>
          </p:spPr>
          <p:txBody>
            <a:bodyPr lIns="91440" tIns="45720" rIns="91440" bIns="45720" anchor="t"/>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88" name="TextBox 9">
              <a:extLst>
                <a:ext uri="{FF2B5EF4-FFF2-40B4-BE49-F238E27FC236}">
                  <a16:creationId xmlns:a16="http://schemas.microsoft.com/office/drawing/2014/main" id="{1C0A8601-C747-E77C-644A-B1FC2D88C667}"/>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lang="en-US" sz="800">
                <a:ea typeface="Calibri"/>
                <a:cs typeface="Calibri"/>
              </a:endParaRPr>
            </a:p>
          </p:txBody>
        </p:sp>
      </p:grpSp>
      <p:sp>
        <p:nvSpPr>
          <p:cNvPr id="89" name="Freeform 37">
            <a:extLst>
              <a:ext uri="{FF2B5EF4-FFF2-40B4-BE49-F238E27FC236}">
                <a16:creationId xmlns:a16="http://schemas.microsoft.com/office/drawing/2014/main" id="{EE94F35E-F4A0-31ED-2315-288F7F4AC5E8}"/>
              </a:ext>
            </a:extLst>
          </p:cNvPr>
          <p:cNvSpPr/>
          <p:nvPr userDrawn="1"/>
        </p:nvSpPr>
        <p:spPr>
          <a:xfrm>
            <a:off x="1342761" y="1652320"/>
            <a:ext cx="993545" cy="986738"/>
          </a:xfrm>
          <a:custGeom>
            <a:avLst/>
            <a:gdLst/>
            <a:ahLst/>
            <a:cxnLst/>
            <a:rect l="l" t="t" r="r" b="b"/>
            <a:pathLst>
              <a:path w="834155" h="804960">
                <a:moveTo>
                  <a:pt x="0" y="0"/>
                </a:moveTo>
                <a:lnTo>
                  <a:pt x="834156" y="0"/>
                </a:lnTo>
                <a:lnTo>
                  <a:pt x="834156" y="804960"/>
                </a:lnTo>
                <a:lnTo>
                  <a:pt x="0" y="80496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90" name="TextBox 44">
            <a:extLst>
              <a:ext uri="{FF2B5EF4-FFF2-40B4-BE49-F238E27FC236}">
                <a16:creationId xmlns:a16="http://schemas.microsoft.com/office/drawing/2014/main" id="{2176AA21-6838-40DD-6E3D-0953F8CA24F2}"/>
              </a:ext>
            </a:extLst>
          </p:cNvPr>
          <p:cNvSpPr txBox="1"/>
          <p:nvPr userDrawn="1"/>
        </p:nvSpPr>
        <p:spPr>
          <a:xfrm>
            <a:off x="739479" y="4937760"/>
            <a:ext cx="2228917" cy="341632"/>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2426"/>
              </a:lnSpc>
              <a:spcBef>
                <a:spcPct val="0"/>
              </a:spcBef>
            </a:pPr>
            <a:r>
              <a:rPr lang="en-US" sz="3600" b="1">
                <a:latin typeface="Lexend Light Light"/>
              </a:rPr>
              <a:t>Anticipate</a:t>
            </a:r>
          </a:p>
        </p:txBody>
      </p:sp>
    </p:spTree>
    <p:extLst>
      <p:ext uri="{BB962C8B-B14F-4D97-AF65-F5344CB8AC3E}">
        <p14:creationId xmlns:p14="http://schemas.microsoft.com/office/powerpoint/2010/main" val="346141959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Seq - Engage">
    <p:bg>
      <p:bgPr>
        <a:solidFill>
          <a:schemeClr val="bg2"/>
        </a:solidFill>
        <a:effectLst/>
      </p:bgPr>
    </p:bg>
    <p:spTree>
      <p:nvGrpSpPr>
        <p:cNvPr id="1" name=""/>
        <p:cNvGrpSpPr/>
        <p:nvPr/>
      </p:nvGrpSpPr>
      <p:grpSpPr>
        <a:xfrm>
          <a:off x="0" y="0"/>
          <a:ext cx="0" cy="0"/>
          <a:chOff x="0" y="0"/>
          <a:chExt cx="0" cy="0"/>
        </a:xfrm>
      </p:grpSpPr>
      <p:pic>
        <p:nvPicPr>
          <p:cNvPr id="11" name="Picture 10" descr="A black and orange logo&#10;&#10;Description automatically generated">
            <a:extLst>
              <a:ext uri="{FF2B5EF4-FFF2-40B4-BE49-F238E27FC236}">
                <a16:creationId xmlns:a16="http://schemas.microsoft.com/office/drawing/2014/main" id="{F6566EDB-7F80-097C-21C6-3AB1097E1F9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93563" y="6236208"/>
            <a:ext cx="1200150" cy="552450"/>
          </a:xfrm>
          <a:prstGeom prst="rect">
            <a:avLst/>
          </a:prstGeom>
        </p:spPr>
      </p:pic>
      <p:sp>
        <p:nvSpPr>
          <p:cNvPr id="48" name="Text Placeholder 47">
            <a:extLst>
              <a:ext uri="{FF2B5EF4-FFF2-40B4-BE49-F238E27FC236}">
                <a16:creationId xmlns:a16="http://schemas.microsoft.com/office/drawing/2014/main" id="{0B28680D-9B2B-B023-9CD2-33EBAFC8E950}"/>
              </a:ext>
            </a:extLst>
          </p:cNvPr>
          <p:cNvSpPr>
            <a:spLocks noGrp="1"/>
          </p:cNvSpPr>
          <p:nvPr>
            <p:ph type="body" sz="quarter" idx="10"/>
          </p:nvPr>
        </p:nvSpPr>
        <p:spPr>
          <a:xfrm>
            <a:off x="2611537" y="5376140"/>
            <a:ext cx="2877984" cy="964081"/>
          </a:xfrm>
        </p:spPr>
        <p:txBody>
          <a:bodyPr>
            <a:normAutofit/>
          </a:bodyPr>
          <a:lstStyle>
            <a:lvl1pPr marL="0" indent="0" algn="ctr">
              <a:buNone/>
              <a:defRPr sz="2000"/>
            </a:lvl1pPr>
            <a:lvl2pPr marL="457200" indent="0">
              <a:buNone/>
              <a:defRPr/>
            </a:lvl2pPr>
            <a:lvl3pPr marL="914400" indent="0">
              <a:buNone/>
              <a:defRPr/>
            </a:lvl3pPr>
            <a:lvl4pPr marL="1371600" indent="0">
              <a:buNone/>
              <a:defRPr/>
            </a:lvl4pPr>
            <a:lvl5pPr marL="1828800" indent="0">
              <a:buNone/>
              <a:defRPr/>
            </a:lvl5pPr>
          </a:lstStyle>
          <a:p>
            <a:pPr lvl="0"/>
            <a:endParaRPr lang="en-US"/>
          </a:p>
        </p:txBody>
      </p:sp>
      <p:cxnSp>
        <p:nvCxnSpPr>
          <p:cNvPr id="2" name="Straight Connector 1">
            <a:extLst>
              <a:ext uri="{FF2B5EF4-FFF2-40B4-BE49-F238E27FC236}">
                <a16:creationId xmlns:a16="http://schemas.microsoft.com/office/drawing/2014/main" id="{7C7B6808-59AC-8402-4264-92BE91FE1AC9}"/>
              </a:ext>
            </a:extLst>
          </p:cNvPr>
          <p:cNvCxnSpPr>
            <a:cxnSpLocks/>
          </p:cNvCxnSpPr>
          <p:nvPr userDrawn="1"/>
        </p:nvCxnSpPr>
        <p:spPr>
          <a:xfrm flipV="1">
            <a:off x="5945366" y="3218688"/>
            <a:ext cx="0" cy="60283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 name="Straight Connector 2">
            <a:extLst>
              <a:ext uri="{FF2B5EF4-FFF2-40B4-BE49-F238E27FC236}">
                <a16:creationId xmlns:a16="http://schemas.microsoft.com/office/drawing/2014/main" id="{D81F1986-02BF-E6C6-A71C-608E3189659C}"/>
              </a:ext>
            </a:extLst>
          </p:cNvPr>
          <p:cNvCxnSpPr>
            <a:cxnSpLocks/>
          </p:cNvCxnSpPr>
          <p:nvPr userDrawn="1"/>
        </p:nvCxnSpPr>
        <p:spPr>
          <a:xfrm flipV="1">
            <a:off x="10323576" y="3191500"/>
            <a:ext cx="0" cy="60283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11709E5D-5EEC-D421-6710-9097021E9215}"/>
              </a:ext>
            </a:extLst>
          </p:cNvPr>
          <p:cNvCxnSpPr>
            <a:cxnSpLocks/>
          </p:cNvCxnSpPr>
          <p:nvPr userDrawn="1"/>
        </p:nvCxnSpPr>
        <p:spPr>
          <a:xfrm flipH="1" flipV="1">
            <a:off x="4053127" y="2934862"/>
            <a:ext cx="1" cy="77855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CA180AF5-0162-57BB-0E21-94B8ABF80F05}"/>
              </a:ext>
            </a:extLst>
          </p:cNvPr>
          <p:cNvCxnSpPr>
            <a:cxnSpLocks/>
          </p:cNvCxnSpPr>
          <p:nvPr userDrawn="1"/>
        </p:nvCxnSpPr>
        <p:spPr>
          <a:xfrm flipH="1" flipV="1">
            <a:off x="1856232" y="3218688"/>
            <a:ext cx="1" cy="77855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AutoShape 5">
            <a:extLst>
              <a:ext uri="{FF2B5EF4-FFF2-40B4-BE49-F238E27FC236}">
                <a16:creationId xmlns:a16="http://schemas.microsoft.com/office/drawing/2014/main" id="{C858467D-EB12-A177-C196-1210AF121AAA}"/>
              </a:ext>
            </a:extLst>
          </p:cNvPr>
          <p:cNvSpPr/>
          <p:nvPr userDrawn="1"/>
        </p:nvSpPr>
        <p:spPr>
          <a:xfrm>
            <a:off x="-11340" y="4164260"/>
            <a:ext cx="12203337" cy="9147"/>
          </a:xfrm>
          <a:prstGeom prst="line">
            <a:avLst/>
          </a:prstGeom>
          <a:ln w="47625" cap="flat">
            <a:solidFill>
              <a:schemeClr val="tx1"/>
            </a:solidFill>
            <a:prstDash val="solid"/>
            <a:headEnd type="none" w="sm" len="sm"/>
            <a:tailEnd type="none" w="sm" len="sm"/>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grpSp>
        <p:nvGrpSpPr>
          <p:cNvPr id="7" name="Group 10">
            <a:extLst>
              <a:ext uri="{FF2B5EF4-FFF2-40B4-BE49-F238E27FC236}">
                <a16:creationId xmlns:a16="http://schemas.microsoft.com/office/drawing/2014/main" id="{56482B6D-D474-E887-9C7C-C8E93C5D9BCF}"/>
              </a:ext>
            </a:extLst>
          </p:cNvPr>
          <p:cNvGrpSpPr/>
          <p:nvPr userDrawn="1"/>
        </p:nvGrpSpPr>
        <p:grpSpPr>
          <a:xfrm>
            <a:off x="3684982" y="3794332"/>
            <a:ext cx="731096" cy="731096"/>
            <a:chOff x="0" y="0"/>
            <a:chExt cx="812800" cy="812800"/>
          </a:xfrm>
        </p:grpSpPr>
        <p:sp>
          <p:nvSpPr>
            <p:cNvPr id="8" name="Freeform 11">
              <a:extLst>
                <a:ext uri="{FF2B5EF4-FFF2-40B4-BE49-F238E27FC236}">
                  <a16:creationId xmlns:a16="http://schemas.microsoft.com/office/drawing/2014/main" id="{8612E523-9922-33A8-22D9-E1CB9B3C78B1}"/>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CDEAEA"/>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9" name="TextBox 12">
              <a:extLst>
                <a:ext uri="{FF2B5EF4-FFF2-40B4-BE49-F238E27FC236}">
                  <a16:creationId xmlns:a16="http://schemas.microsoft.com/office/drawing/2014/main" id="{3DF8F994-235B-4C68-6E80-2159BC7A9EEC}"/>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10" name="Group 16">
            <a:extLst>
              <a:ext uri="{FF2B5EF4-FFF2-40B4-BE49-F238E27FC236}">
                <a16:creationId xmlns:a16="http://schemas.microsoft.com/office/drawing/2014/main" id="{334D23E8-F2EE-4944-87ED-86853F493214}"/>
              </a:ext>
            </a:extLst>
          </p:cNvPr>
          <p:cNvGrpSpPr/>
          <p:nvPr userDrawn="1"/>
        </p:nvGrpSpPr>
        <p:grpSpPr>
          <a:xfrm>
            <a:off x="7744968" y="3776472"/>
            <a:ext cx="731096" cy="731096"/>
            <a:chOff x="0" y="0"/>
            <a:chExt cx="812800" cy="812800"/>
          </a:xfrm>
        </p:grpSpPr>
        <p:sp>
          <p:nvSpPr>
            <p:cNvPr id="12" name="Freeform 17">
              <a:extLst>
                <a:ext uri="{FF2B5EF4-FFF2-40B4-BE49-F238E27FC236}">
                  <a16:creationId xmlns:a16="http://schemas.microsoft.com/office/drawing/2014/main" id="{6C85D5CC-6A5A-C96D-8726-73E2C17837AE}"/>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364B9F"/>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13" name="TextBox 18">
              <a:extLst>
                <a:ext uri="{FF2B5EF4-FFF2-40B4-BE49-F238E27FC236}">
                  <a16:creationId xmlns:a16="http://schemas.microsoft.com/office/drawing/2014/main" id="{6D795323-1EBE-5DEF-18CB-B27652D16845}"/>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14" name="Group 19">
            <a:extLst>
              <a:ext uri="{FF2B5EF4-FFF2-40B4-BE49-F238E27FC236}">
                <a16:creationId xmlns:a16="http://schemas.microsoft.com/office/drawing/2014/main" id="{D84886FF-F188-2B57-7226-2F6E531ACF38}"/>
              </a:ext>
            </a:extLst>
          </p:cNvPr>
          <p:cNvGrpSpPr/>
          <p:nvPr userDrawn="1"/>
        </p:nvGrpSpPr>
        <p:grpSpPr>
          <a:xfrm>
            <a:off x="9958550" y="3776472"/>
            <a:ext cx="731096" cy="731096"/>
            <a:chOff x="0" y="0"/>
            <a:chExt cx="812800" cy="812800"/>
          </a:xfrm>
        </p:grpSpPr>
        <p:sp>
          <p:nvSpPr>
            <p:cNvPr id="15" name="Freeform 20">
              <a:extLst>
                <a:ext uri="{FF2B5EF4-FFF2-40B4-BE49-F238E27FC236}">
                  <a16:creationId xmlns:a16="http://schemas.microsoft.com/office/drawing/2014/main" id="{712B0216-1C43-20DA-6736-697AD0ABEA16}"/>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05835"/>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16" name="TextBox 21">
              <a:extLst>
                <a:ext uri="{FF2B5EF4-FFF2-40B4-BE49-F238E27FC236}">
                  <a16:creationId xmlns:a16="http://schemas.microsoft.com/office/drawing/2014/main" id="{DFC56F7A-4AAD-344E-A764-CE9DFEDACF42}"/>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17" name="Group 28">
            <a:extLst>
              <a:ext uri="{FF2B5EF4-FFF2-40B4-BE49-F238E27FC236}">
                <a16:creationId xmlns:a16="http://schemas.microsoft.com/office/drawing/2014/main" id="{E192CDAE-F332-6D0E-1197-31A287B03112}"/>
              </a:ext>
            </a:extLst>
          </p:cNvPr>
          <p:cNvGrpSpPr/>
          <p:nvPr userDrawn="1"/>
        </p:nvGrpSpPr>
        <p:grpSpPr>
          <a:xfrm>
            <a:off x="7581876" y="2093976"/>
            <a:ext cx="1049261" cy="1049261"/>
            <a:chOff x="0" y="28062"/>
            <a:chExt cx="812800" cy="812800"/>
          </a:xfrm>
        </p:grpSpPr>
        <p:sp>
          <p:nvSpPr>
            <p:cNvPr id="18" name="Freeform 29">
              <a:extLst>
                <a:ext uri="{FF2B5EF4-FFF2-40B4-BE49-F238E27FC236}">
                  <a16:creationId xmlns:a16="http://schemas.microsoft.com/office/drawing/2014/main" id="{CBE2CFF2-F9A2-FE59-8000-1A0CF96736DA}"/>
                </a:ext>
              </a:extLst>
            </p:cNvPr>
            <p:cNvSpPr/>
            <p:nvPr/>
          </p:nvSpPr>
          <p:spPr>
            <a:xfrm>
              <a:off x="0" y="28062"/>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52400" cap="sq">
              <a:solidFill>
                <a:srgbClr val="364B9F"/>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19" name="TextBox 30">
              <a:extLst>
                <a:ext uri="{FF2B5EF4-FFF2-40B4-BE49-F238E27FC236}">
                  <a16:creationId xmlns:a16="http://schemas.microsoft.com/office/drawing/2014/main" id="{ADF37C08-8B3D-4BAB-C560-39E7A3C00EA8}"/>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sp>
        <p:nvSpPr>
          <p:cNvPr id="20" name="Freeform 38">
            <a:extLst>
              <a:ext uri="{FF2B5EF4-FFF2-40B4-BE49-F238E27FC236}">
                <a16:creationId xmlns:a16="http://schemas.microsoft.com/office/drawing/2014/main" id="{B40E652E-38FC-40D7-B0B1-78570FB77B64}"/>
              </a:ext>
            </a:extLst>
          </p:cNvPr>
          <p:cNvSpPr/>
          <p:nvPr userDrawn="1"/>
        </p:nvSpPr>
        <p:spPr>
          <a:xfrm>
            <a:off x="3778963" y="2283478"/>
            <a:ext cx="554034" cy="520792"/>
          </a:xfrm>
          <a:custGeom>
            <a:avLst/>
            <a:gdLst/>
            <a:ahLst/>
            <a:cxnLst/>
            <a:rect l="l" t="t" r="r" b="b"/>
            <a:pathLst>
              <a:path w="831051" h="781188">
                <a:moveTo>
                  <a:pt x="0" y="0"/>
                </a:moveTo>
                <a:lnTo>
                  <a:pt x="831051" y="0"/>
                </a:lnTo>
                <a:lnTo>
                  <a:pt x="831051" y="781188"/>
                </a:lnTo>
                <a:lnTo>
                  <a:pt x="0" y="78118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21" name="Freeform 39">
            <a:extLst>
              <a:ext uri="{FF2B5EF4-FFF2-40B4-BE49-F238E27FC236}">
                <a16:creationId xmlns:a16="http://schemas.microsoft.com/office/drawing/2014/main" id="{B479531E-8213-A8C5-941B-054282A5092C}"/>
              </a:ext>
            </a:extLst>
          </p:cNvPr>
          <p:cNvSpPr/>
          <p:nvPr userDrawn="1"/>
        </p:nvSpPr>
        <p:spPr>
          <a:xfrm>
            <a:off x="5656942" y="2286730"/>
            <a:ext cx="570016" cy="572161"/>
          </a:xfrm>
          <a:custGeom>
            <a:avLst/>
            <a:gdLst/>
            <a:ahLst/>
            <a:cxnLst/>
            <a:rect l="l" t="t" r="r" b="b"/>
            <a:pathLst>
              <a:path w="855024" h="858242">
                <a:moveTo>
                  <a:pt x="0" y="0"/>
                </a:moveTo>
                <a:lnTo>
                  <a:pt x="855024" y="0"/>
                </a:lnTo>
                <a:lnTo>
                  <a:pt x="855024" y="858242"/>
                </a:lnTo>
                <a:lnTo>
                  <a:pt x="0" y="85824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22" name="Freeform 40">
            <a:extLst>
              <a:ext uri="{FF2B5EF4-FFF2-40B4-BE49-F238E27FC236}">
                <a16:creationId xmlns:a16="http://schemas.microsoft.com/office/drawing/2014/main" id="{96FBFF5B-075B-5DE0-50E3-D0E5076F46C3}"/>
              </a:ext>
            </a:extLst>
          </p:cNvPr>
          <p:cNvSpPr/>
          <p:nvPr userDrawn="1"/>
        </p:nvSpPr>
        <p:spPr>
          <a:xfrm>
            <a:off x="10027090" y="2279096"/>
            <a:ext cx="590709" cy="589233"/>
          </a:xfrm>
          <a:custGeom>
            <a:avLst/>
            <a:gdLst/>
            <a:ahLst/>
            <a:cxnLst/>
            <a:rect l="l" t="t" r="r" b="b"/>
            <a:pathLst>
              <a:path w="886064" h="883849">
                <a:moveTo>
                  <a:pt x="0" y="0"/>
                </a:moveTo>
                <a:lnTo>
                  <a:pt x="886064" y="0"/>
                </a:lnTo>
                <a:lnTo>
                  <a:pt x="886064" y="883849"/>
                </a:lnTo>
                <a:lnTo>
                  <a:pt x="0" y="883849"/>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grpSp>
        <p:nvGrpSpPr>
          <p:cNvPr id="23" name="Group 54">
            <a:extLst>
              <a:ext uri="{FF2B5EF4-FFF2-40B4-BE49-F238E27FC236}">
                <a16:creationId xmlns:a16="http://schemas.microsoft.com/office/drawing/2014/main" id="{ED7B599F-DAC1-55A6-0FCD-D0A7CA6591FA}"/>
              </a:ext>
            </a:extLst>
          </p:cNvPr>
          <p:cNvGrpSpPr/>
          <p:nvPr userDrawn="1"/>
        </p:nvGrpSpPr>
        <p:grpSpPr>
          <a:xfrm>
            <a:off x="9235440" y="1673352"/>
            <a:ext cx="1600200" cy="1481328"/>
            <a:chOff x="76200" y="38100"/>
            <a:chExt cx="1280224" cy="1147654"/>
          </a:xfrm>
        </p:grpSpPr>
        <p:sp>
          <p:nvSpPr>
            <p:cNvPr id="24" name="Freeform 55">
              <a:extLst>
                <a:ext uri="{FF2B5EF4-FFF2-40B4-BE49-F238E27FC236}">
                  <a16:creationId xmlns:a16="http://schemas.microsoft.com/office/drawing/2014/main" id="{367171ED-4C89-2433-CEE0-C073827C3619}"/>
                </a:ext>
              </a:extLst>
            </p:cNvPr>
            <p:cNvSpPr/>
            <p:nvPr/>
          </p:nvSpPr>
          <p:spPr>
            <a:xfrm>
              <a:off x="543624" y="372954"/>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52400" cap="sq">
              <a:solidFill>
                <a:srgbClr val="F05835"/>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25" name="TextBox 56">
              <a:extLst>
                <a:ext uri="{FF2B5EF4-FFF2-40B4-BE49-F238E27FC236}">
                  <a16:creationId xmlns:a16="http://schemas.microsoft.com/office/drawing/2014/main" id="{D3697E22-B7A3-2480-DA68-9140078620D2}"/>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grpSp>
        <p:nvGrpSpPr>
          <p:cNvPr id="26" name="Group 57">
            <a:extLst>
              <a:ext uri="{FF2B5EF4-FFF2-40B4-BE49-F238E27FC236}">
                <a16:creationId xmlns:a16="http://schemas.microsoft.com/office/drawing/2014/main" id="{72F616B6-472D-616E-9697-B587B4442CEF}"/>
              </a:ext>
            </a:extLst>
          </p:cNvPr>
          <p:cNvGrpSpPr/>
          <p:nvPr userDrawn="1"/>
        </p:nvGrpSpPr>
        <p:grpSpPr>
          <a:xfrm>
            <a:off x="5593298" y="3776472"/>
            <a:ext cx="731096" cy="731096"/>
            <a:chOff x="0" y="0"/>
            <a:chExt cx="812800" cy="812800"/>
          </a:xfrm>
        </p:grpSpPr>
        <p:sp>
          <p:nvSpPr>
            <p:cNvPr id="27" name="Freeform 58">
              <a:extLst>
                <a:ext uri="{FF2B5EF4-FFF2-40B4-BE49-F238E27FC236}">
                  <a16:creationId xmlns:a16="http://schemas.microsoft.com/office/drawing/2014/main" id="{F5236727-CA49-9F0D-CF88-AF32A1264B45}"/>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A6CE"/>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28" name="TextBox 59">
              <a:extLst>
                <a:ext uri="{FF2B5EF4-FFF2-40B4-BE49-F238E27FC236}">
                  <a16:creationId xmlns:a16="http://schemas.microsoft.com/office/drawing/2014/main" id="{D63C9F73-6A39-431A-F871-C476B31150B9}"/>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pic>
        <p:nvPicPr>
          <p:cNvPr id="29" name="Graphic 28" descr="Open book outline">
            <a:extLst>
              <a:ext uri="{FF2B5EF4-FFF2-40B4-BE49-F238E27FC236}">
                <a16:creationId xmlns:a16="http://schemas.microsoft.com/office/drawing/2014/main" id="{A6377749-8341-F254-7D2F-13663DD79A8C}"/>
              </a:ext>
            </a:extLst>
          </p:cNvPr>
          <p:cNvPicPr>
            <a:picLocks noChangeAspect="1"/>
          </p:cNvPicPr>
          <p:nvPr userDrawn="1"/>
        </p:nvPicPr>
        <p:blipFill>
          <a:blip r:embed="rId9">
            <a:extLst>
              <a:ext uri="{96DAC541-7B7A-43D3-8B79-37D633B846F1}">
                <asvg:svgBlip xmlns:asvg="http://schemas.microsoft.com/office/drawing/2016/SVG/main" r:embed="rId10"/>
              </a:ext>
            </a:extLst>
          </a:blip>
          <a:stretch>
            <a:fillRect/>
          </a:stretch>
        </p:blipFill>
        <p:spPr>
          <a:xfrm>
            <a:off x="7729855" y="2260888"/>
            <a:ext cx="736447" cy="734153"/>
          </a:xfrm>
          <a:prstGeom prst="rect">
            <a:avLst/>
          </a:prstGeom>
        </p:spPr>
      </p:pic>
      <p:cxnSp>
        <p:nvCxnSpPr>
          <p:cNvPr id="30" name="Straight Connector 29">
            <a:extLst>
              <a:ext uri="{FF2B5EF4-FFF2-40B4-BE49-F238E27FC236}">
                <a16:creationId xmlns:a16="http://schemas.microsoft.com/office/drawing/2014/main" id="{05963A4F-2E3E-2982-FE62-92AE7256256E}"/>
              </a:ext>
            </a:extLst>
          </p:cNvPr>
          <p:cNvCxnSpPr>
            <a:cxnSpLocks/>
          </p:cNvCxnSpPr>
          <p:nvPr userDrawn="1"/>
        </p:nvCxnSpPr>
        <p:spPr>
          <a:xfrm flipV="1">
            <a:off x="8092440" y="3209544"/>
            <a:ext cx="0" cy="60283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1" name="Group 25">
            <a:extLst>
              <a:ext uri="{FF2B5EF4-FFF2-40B4-BE49-F238E27FC236}">
                <a16:creationId xmlns:a16="http://schemas.microsoft.com/office/drawing/2014/main" id="{D515A719-C7F8-63FB-FDB0-EA1FC5847684}"/>
              </a:ext>
            </a:extLst>
          </p:cNvPr>
          <p:cNvGrpSpPr/>
          <p:nvPr userDrawn="1"/>
        </p:nvGrpSpPr>
        <p:grpSpPr>
          <a:xfrm>
            <a:off x="5435189" y="2107006"/>
            <a:ext cx="1049261" cy="2049992"/>
            <a:chOff x="-1" y="-851407"/>
            <a:chExt cx="812800" cy="1588007"/>
          </a:xfrm>
        </p:grpSpPr>
        <p:sp>
          <p:nvSpPr>
            <p:cNvPr id="32" name="TextBox 27">
              <a:extLst>
                <a:ext uri="{FF2B5EF4-FFF2-40B4-BE49-F238E27FC236}">
                  <a16:creationId xmlns:a16="http://schemas.microsoft.com/office/drawing/2014/main" id="{1FA48C19-A53F-689C-0F47-25F286327E35}"/>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sp>
          <p:nvSpPr>
            <p:cNvPr id="33" name="Freeform 26">
              <a:extLst>
                <a:ext uri="{FF2B5EF4-FFF2-40B4-BE49-F238E27FC236}">
                  <a16:creationId xmlns:a16="http://schemas.microsoft.com/office/drawing/2014/main" id="{F53343E5-E12D-55E7-0E36-58C47D2B6DE3}"/>
                </a:ext>
              </a:extLst>
            </p:cNvPr>
            <p:cNvSpPr/>
            <p:nvPr/>
          </p:nvSpPr>
          <p:spPr>
            <a:xfrm>
              <a:off x="-1" y="-851407"/>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52400" cap="sq">
              <a:solidFill>
                <a:srgbClr val="00A6CE"/>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grpSp>
      <p:sp>
        <p:nvSpPr>
          <p:cNvPr id="34" name="Freeform 37">
            <a:extLst>
              <a:ext uri="{FF2B5EF4-FFF2-40B4-BE49-F238E27FC236}">
                <a16:creationId xmlns:a16="http://schemas.microsoft.com/office/drawing/2014/main" id="{669290E8-21CE-0286-01A0-F64C35131749}"/>
              </a:ext>
            </a:extLst>
          </p:cNvPr>
          <p:cNvSpPr>
            <a:spLocks noChangeAspect="1"/>
          </p:cNvSpPr>
          <p:nvPr userDrawn="1"/>
        </p:nvSpPr>
        <p:spPr>
          <a:xfrm>
            <a:off x="1537409" y="2314248"/>
            <a:ext cx="640080" cy="615640"/>
          </a:xfrm>
          <a:custGeom>
            <a:avLst/>
            <a:gdLst/>
            <a:ahLst/>
            <a:cxnLst/>
            <a:rect l="l" t="t" r="r" b="b"/>
            <a:pathLst>
              <a:path w="834155" h="804960">
                <a:moveTo>
                  <a:pt x="0" y="0"/>
                </a:moveTo>
                <a:lnTo>
                  <a:pt x="834156" y="0"/>
                </a:lnTo>
                <a:lnTo>
                  <a:pt x="834156" y="804960"/>
                </a:lnTo>
                <a:lnTo>
                  <a:pt x="0" y="80496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35" name="TextBox 44">
            <a:extLst>
              <a:ext uri="{FF2B5EF4-FFF2-40B4-BE49-F238E27FC236}">
                <a16:creationId xmlns:a16="http://schemas.microsoft.com/office/drawing/2014/main" id="{3F2C05EE-597B-AC3D-8EBF-5B50EFE648E0}"/>
              </a:ext>
            </a:extLst>
          </p:cNvPr>
          <p:cNvSpPr txBox="1"/>
          <p:nvPr userDrawn="1"/>
        </p:nvSpPr>
        <p:spPr>
          <a:xfrm>
            <a:off x="2936071" y="4937760"/>
            <a:ext cx="2228917" cy="341632"/>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2426"/>
              </a:lnSpc>
              <a:spcBef>
                <a:spcPct val="0"/>
              </a:spcBef>
            </a:pPr>
            <a:r>
              <a:rPr lang="en-US" sz="3600" b="1">
                <a:latin typeface="Lexend Light Light"/>
              </a:rPr>
              <a:t>Engage</a:t>
            </a:r>
          </a:p>
        </p:txBody>
      </p:sp>
      <p:grpSp>
        <p:nvGrpSpPr>
          <p:cNvPr id="36" name="Group 7">
            <a:extLst>
              <a:ext uri="{FF2B5EF4-FFF2-40B4-BE49-F238E27FC236}">
                <a16:creationId xmlns:a16="http://schemas.microsoft.com/office/drawing/2014/main" id="{A01C5810-6710-4C96-723E-05ACF0559517}"/>
              </a:ext>
            </a:extLst>
          </p:cNvPr>
          <p:cNvGrpSpPr/>
          <p:nvPr userDrawn="1"/>
        </p:nvGrpSpPr>
        <p:grpSpPr>
          <a:xfrm>
            <a:off x="3459444" y="3573467"/>
            <a:ext cx="1188720" cy="1186193"/>
            <a:chOff x="0" y="0"/>
            <a:chExt cx="812800" cy="812800"/>
          </a:xfrm>
        </p:grpSpPr>
        <p:sp>
          <p:nvSpPr>
            <p:cNvPr id="37" name="Freeform 8">
              <a:extLst>
                <a:ext uri="{FF2B5EF4-FFF2-40B4-BE49-F238E27FC236}">
                  <a16:creationId xmlns:a16="http://schemas.microsoft.com/office/drawing/2014/main" id="{EF0F214F-33E2-3926-C86E-D60ACFBD1A4B}"/>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CDEAEA"/>
            </a:solidFill>
          </p:spPr>
          <p:txBody>
            <a:bodyPr lIns="91440" tIns="45720" rIns="91440" bIns="45720" anchor="t"/>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38" name="TextBox 9">
              <a:extLst>
                <a:ext uri="{FF2B5EF4-FFF2-40B4-BE49-F238E27FC236}">
                  <a16:creationId xmlns:a16="http://schemas.microsoft.com/office/drawing/2014/main" id="{DE953213-040A-0FBC-F0FF-6B83E3A93409}"/>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lang="en-US" sz="800">
                <a:ea typeface="Calibri"/>
                <a:cs typeface="Calibri"/>
              </a:endParaRPr>
            </a:p>
          </p:txBody>
        </p:sp>
      </p:grpSp>
      <p:grpSp>
        <p:nvGrpSpPr>
          <p:cNvPr id="39" name="Group 22">
            <a:extLst>
              <a:ext uri="{FF2B5EF4-FFF2-40B4-BE49-F238E27FC236}">
                <a16:creationId xmlns:a16="http://schemas.microsoft.com/office/drawing/2014/main" id="{60EA5E13-33A4-D2B9-A18A-DEB23C3A98C2}"/>
              </a:ext>
            </a:extLst>
          </p:cNvPr>
          <p:cNvGrpSpPr>
            <a:grpSpLocks noChangeAspect="1"/>
          </p:cNvGrpSpPr>
          <p:nvPr userDrawn="1"/>
        </p:nvGrpSpPr>
        <p:grpSpPr>
          <a:xfrm>
            <a:off x="3231252" y="1313547"/>
            <a:ext cx="1645920" cy="1616313"/>
            <a:chOff x="0" y="0"/>
            <a:chExt cx="812800" cy="812800"/>
          </a:xfrm>
        </p:grpSpPr>
        <p:sp>
          <p:nvSpPr>
            <p:cNvPr id="40" name="Freeform 23">
              <a:extLst>
                <a:ext uri="{FF2B5EF4-FFF2-40B4-BE49-F238E27FC236}">
                  <a16:creationId xmlns:a16="http://schemas.microsoft.com/office/drawing/2014/main" id="{BA667E4F-9C47-EAD1-8D27-FB1225442D92}"/>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7F5F2"/>
            </a:solidFill>
            <a:ln w="152400" cap="sq">
              <a:solidFill>
                <a:srgbClr val="CDEAEA"/>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41" name="TextBox 24">
              <a:extLst>
                <a:ext uri="{FF2B5EF4-FFF2-40B4-BE49-F238E27FC236}">
                  <a16:creationId xmlns:a16="http://schemas.microsoft.com/office/drawing/2014/main" id="{1261D540-D4FA-1E1C-EC8C-4119F4B401DC}"/>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sp>
        <p:nvSpPr>
          <p:cNvPr id="42" name="Freeform 38">
            <a:extLst>
              <a:ext uri="{FF2B5EF4-FFF2-40B4-BE49-F238E27FC236}">
                <a16:creationId xmlns:a16="http://schemas.microsoft.com/office/drawing/2014/main" id="{72EDD1B8-7F92-B1D4-A54A-A3462EBD431F}"/>
              </a:ext>
            </a:extLst>
          </p:cNvPr>
          <p:cNvSpPr>
            <a:spLocks noChangeAspect="1"/>
          </p:cNvSpPr>
          <p:nvPr userDrawn="1"/>
        </p:nvSpPr>
        <p:spPr>
          <a:xfrm>
            <a:off x="3656800" y="1670483"/>
            <a:ext cx="956865" cy="843008"/>
          </a:xfrm>
          <a:custGeom>
            <a:avLst/>
            <a:gdLst/>
            <a:ahLst/>
            <a:cxnLst/>
            <a:rect l="l" t="t" r="r" b="b"/>
            <a:pathLst>
              <a:path w="831051" h="781188">
                <a:moveTo>
                  <a:pt x="0" y="0"/>
                </a:moveTo>
                <a:lnTo>
                  <a:pt x="831051" y="0"/>
                </a:lnTo>
                <a:lnTo>
                  <a:pt x="831051" y="781188"/>
                </a:lnTo>
                <a:lnTo>
                  <a:pt x="0" y="78118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grpSp>
        <p:nvGrpSpPr>
          <p:cNvPr id="43" name="Group 57">
            <a:extLst>
              <a:ext uri="{FF2B5EF4-FFF2-40B4-BE49-F238E27FC236}">
                <a16:creationId xmlns:a16="http://schemas.microsoft.com/office/drawing/2014/main" id="{E0BC6C87-8060-3F63-B5D6-B0F8DAE11D4E}"/>
              </a:ext>
            </a:extLst>
          </p:cNvPr>
          <p:cNvGrpSpPr/>
          <p:nvPr userDrawn="1"/>
        </p:nvGrpSpPr>
        <p:grpSpPr>
          <a:xfrm>
            <a:off x="1481328" y="3776472"/>
            <a:ext cx="731096" cy="731096"/>
            <a:chOff x="0" y="0"/>
            <a:chExt cx="812800" cy="812800"/>
          </a:xfrm>
        </p:grpSpPr>
        <p:sp>
          <p:nvSpPr>
            <p:cNvPr id="44" name="Freeform 58">
              <a:extLst>
                <a:ext uri="{FF2B5EF4-FFF2-40B4-BE49-F238E27FC236}">
                  <a16:creationId xmlns:a16="http://schemas.microsoft.com/office/drawing/2014/main" id="{5ACE8278-0B2D-4E73-B8FA-E5DF9EF1CEED}"/>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chemeClr val="accent2"/>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45" name="TextBox 59">
              <a:extLst>
                <a:ext uri="{FF2B5EF4-FFF2-40B4-BE49-F238E27FC236}">
                  <a16:creationId xmlns:a16="http://schemas.microsoft.com/office/drawing/2014/main" id="{19262CB0-85F0-F33F-0360-D6FD3E1C11E9}"/>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46" name="Group 25">
            <a:extLst>
              <a:ext uri="{FF2B5EF4-FFF2-40B4-BE49-F238E27FC236}">
                <a16:creationId xmlns:a16="http://schemas.microsoft.com/office/drawing/2014/main" id="{7BC8B6EC-D5EF-7C3F-A2BF-9E532910F1A2}"/>
              </a:ext>
            </a:extLst>
          </p:cNvPr>
          <p:cNvGrpSpPr/>
          <p:nvPr userDrawn="1"/>
        </p:nvGrpSpPr>
        <p:grpSpPr>
          <a:xfrm>
            <a:off x="1326176" y="2103120"/>
            <a:ext cx="1049262" cy="2111752"/>
            <a:chOff x="-1" y="-899248"/>
            <a:chExt cx="812800" cy="1635848"/>
          </a:xfrm>
        </p:grpSpPr>
        <p:sp>
          <p:nvSpPr>
            <p:cNvPr id="47" name="TextBox 27">
              <a:extLst>
                <a:ext uri="{FF2B5EF4-FFF2-40B4-BE49-F238E27FC236}">
                  <a16:creationId xmlns:a16="http://schemas.microsoft.com/office/drawing/2014/main" id="{E691FC2D-9DEE-4207-53FF-0673F19BBEB7}"/>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sp>
          <p:nvSpPr>
            <p:cNvPr id="91" name="Freeform 26">
              <a:extLst>
                <a:ext uri="{FF2B5EF4-FFF2-40B4-BE49-F238E27FC236}">
                  <a16:creationId xmlns:a16="http://schemas.microsoft.com/office/drawing/2014/main" id="{608360F1-4721-2663-A475-FA6F3F103327}"/>
                </a:ext>
              </a:extLst>
            </p:cNvPr>
            <p:cNvSpPr/>
            <p:nvPr/>
          </p:nvSpPr>
          <p:spPr>
            <a:xfrm>
              <a:off x="-1" y="-899248"/>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chemeClr val="accent6">
                <a:alpha val="0"/>
              </a:schemeClr>
            </a:solidFill>
            <a:ln w="152400" cap="sq">
              <a:solidFill>
                <a:schemeClr val="accent2"/>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grpSp>
    </p:spTree>
    <p:extLst>
      <p:ext uri="{BB962C8B-B14F-4D97-AF65-F5344CB8AC3E}">
        <p14:creationId xmlns:p14="http://schemas.microsoft.com/office/powerpoint/2010/main" val="1488332882"/>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Seq - Explore">
    <p:bg>
      <p:bgPr>
        <a:solidFill>
          <a:schemeClr val="bg2"/>
        </a:solidFill>
        <a:effectLst/>
      </p:bgPr>
    </p:bg>
    <p:spTree>
      <p:nvGrpSpPr>
        <p:cNvPr id="1" name=""/>
        <p:cNvGrpSpPr/>
        <p:nvPr/>
      </p:nvGrpSpPr>
      <p:grpSpPr>
        <a:xfrm>
          <a:off x="0" y="0"/>
          <a:ext cx="0" cy="0"/>
          <a:chOff x="0" y="0"/>
          <a:chExt cx="0" cy="0"/>
        </a:xfrm>
      </p:grpSpPr>
      <p:pic>
        <p:nvPicPr>
          <p:cNvPr id="11" name="Picture 10" descr="A black and orange logo&#10;&#10;Description automatically generated">
            <a:extLst>
              <a:ext uri="{FF2B5EF4-FFF2-40B4-BE49-F238E27FC236}">
                <a16:creationId xmlns:a16="http://schemas.microsoft.com/office/drawing/2014/main" id="{F6566EDB-7F80-097C-21C6-3AB1097E1F9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93563" y="6236208"/>
            <a:ext cx="1200150" cy="552450"/>
          </a:xfrm>
          <a:prstGeom prst="rect">
            <a:avLst/>
          </a:prstGeom>
        </p:spPr>
      </p:pic>
      <p:cxnSp>
        <p:nvCxnSpPr>
          <p:cNvPr id="2" name="Straight Connector 1">
            <a:extLst>
              <a:ext uri="{FF2B5EF4-FFF2-40B4-BE49-F238E27FC236}">
                <a16:creationId xmlns:a16="http://schemas.microsoft.com/office/drawing/2014/main" id="{938F35B1-51C8-8174-EE64-3E17EC67FA28}"/>
              </a:ext>
            </a:extLst>
          </p:cNvPr>
          <p:cNvCxnSpPr>
            <a:cxnSpLocks/>
          </p:cNvCxnSpPr>
          <p:nvPr userDrawn="1"/>
        </p:nvCxnSpPr>
        <p:spPr>
          <a:xfrm flipV="1">
            <a:off x="10324098" y="3191500"/>
            <a:ext cx="0" cy="60283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 name="Straight Connector 2">
            <a:extLst>
              <a:ext uri="{FF2B5EF4-FFF2-40B4-BE49-F238E27FC236}">
                <a16:creationId xmlns:a16="http://schemas.microsoft.com/office/drawing/2014/main" id="{DF236199-B9A6-E1BE-52CF-10FBFCC2DCC3}"/>
              </a:ext>
            </a:extLst>
          </p:cNvPr>
          <p:cNvCxnSpPr>
            <a:cxnSpLocks/>
          </p:cNvCxnSpPr>
          <p:nvPr userDrawn="1"/>
        </p:nvCxnSpPr>
        <p:spPr>
          <a:xfrm flipH="1" flipV="1">
            <a:off x="4032504" y="3209544"/>
            <a:ext cx="1" cy="77855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582E5582-F5AC-DAEB-5E03-249EBE54C6DC}"/>
              </a:ext>
            </a:extLst>
          </p:cNvPr>
          <p:cNvCxnSpPr>
            <a:cxnSpLocks/>
          </p:cNvCxnSpPr>
          <p:nvPr userDrawn="1"/>
        </p:nvCxnSpPr>
        <p:spPr>
          <a:xfrm flipH="1" flipV="1">
            <a:off x="1853938" y="3218688"/>
            <a:ext cx="1" cy="77855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AutoShape 5">
            <a:extLst>
              <a:ext uri="{FF2B5EF4-FFF2-40B4-BE49-F238E27FC236}">
                <a16:creationId xmlns:a16="http://schemas.microsoft.com/office/drawing/2014/main" id="{961A988E-1D5B-A936-BAEE-F3BC09ED4608}"/>
              </a:ext>
            </a:extLst>
          </p:cNvPr>
          <p:cNvSpPr/>
          <p:nvPr userDrawn="1"/>
        </p:nvSpPr>
        <p:spPr>
          <a:xfrm>
            <a:off x="-11340" y="4164260"/>
            <a:ext cx="12203340" cy="23122"/>
          </a:xfrm>
          <a:prstGeom prst="line">
            <a:avLst/>
          </a:prstGeom>
          <a:ln w="47625" cap="flat">
            <a:solidFill>
              <a:schemeClr val="tx1"/>
            </a:solidFill>
            <a:prstDash val="solid"/>
            <a:headEnd type="none" w="sm" len="sm"/>
            <a:tailEnd type="none" w="sm" len="sm"/>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grpSp>
        <p:nvGrpSpPr>
          <p:cNvPr id="6" name="Group 16">
            <a:extLst>
              <a:ext uri="{FF2B5EF4-FFF2-40B4-BE49-F238E27FC236}">
                <a16:creationId xmlns:a16="http://schemas.microsoft.com/office/drawing/2014/main" id="{BD5B3FA0-ACE5-7C5A-B083-51D508E56A70}"/>
              </a:ext>
            </a:extLst>
          </p:cNvPr>
          <p:cNvGrpSpPr/>
          <p:nvPr userDrawn="1"/>
        </p:nvGrpSpPr>
        <p:grpSpPr>
          <a:xfrm>
            <a:off x="7744968" y="3776472"/>
            <a:ext cx="731096" cy="731096"/>
            <a:chOff x="0" y="0"/>
            <a:chExt cx="812800" cy="812800"/>
          </a:xfrm>
        </p:grpSpPr>
        <p:sp>
          <p:nvSpPr>
            <p:cNvPr id="7" name="Freeform 17">
              <a:extLst>
                <a:ext uri="{FF2B5EF4-FFF2-40B4-BE49-F238E27FC236}">
                  <a16:creationId xmlns:a16="http://schemas.microsoft.com/office/drawing/2014/main" id="{A99ED094-FCF5-E0B4-5E77-2CB493B0335B}"/>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364B9F"/>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8" name="TextBox 18">
              <a:extLst>
                <a:ext uri="{FF2B5EF4-FFF2-40B4-BE49-F238E27FC236}">
                  <a16:creationId xmlns:a16="http://schemas.microsoft.com/office/drawing/2014/main" id="{98F36F97-0DB6-D498-8285-07065B49E4E2}"/>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9" name="Group 19">
            <a:extLst>
              <a:ext uri="{FF2B5EF4-FFF2-40B4-BE49-F238E27FC236}">
                <a16:creationId xmlns:a16="http://schemas.microsoft.com/office/drawing/2014/main" id="{F8B98738-8DA9-1A1F-AC28-D2B28ED68E08}"/>
              </a:ext>
            </a:extLst>
          </p:cNvPr>
          <p:cNvGrpSpPr/>
          <p:nvPr userDrawn="1"/>
        </p:nvGrpSpPr>
        <p:grpSpPr>
          <a:xfrm>
            <a:off x="9958550" y="3776472"/>
            <a:ext cx="731096" cy="731096"/>
            <a:chOff x="0" y="0"/>
            <a:chExt cx="812800" cy="812800"/>
          </a:xfrm>
        </p:grpSpPr>
        <p:sp>
          <p:nvSpPr>
            <p:cNvPr id="10" name="Freeform 20">
              <a:extLst>
                <a:ext uri="{FF2B5EF4-FFF2-40B4-BE49-F238E27FC236}">
                  <a16:creationId xmlns:a16="http://schemas.microsoft.com/office/drawing/2014/main" id="{86E9C4B1-54E2-C8CD-3FD0-5F52433DE92A}"/>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05835"/>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12" name="TextBox 21">
              <a:extLst>
                <a:ext uri="{FF2B5EF4-FFF2-40B4-BE49-F238E27FC236}">
                  <a16:creationId xmlns:a16="http://schemas.microsoft.com/office/drawing/2014/main" id="{28C3343E-D1D7-8C37-7CB9-984EBE363CC0}"/>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13" name="Group 28">
            <a:extLst>
              <a:ext uri="{FF2B5EF4-FFF2-40B4-BE49-F238E27FC236}">
                <a16:creationId xmlns:a16="http://schemas.microsoft.com/office/drawing/2014/main" id="{3F4D585D-1311-0658-10CE-AD2F769C3E23}"/>
              </a:ext>
            </a:extLst>
          </p:cNvPr>
          <p:cNvGrpSpPr/>
          <p:nvPr userDrawn="1"/>
        </p:nvGrpSpPr>
        <p:grpSpPr>
          <a:xfrm>
            <a:off x="7581876" y="2093976"/>
            <a:ext cx="1049261" cy="1049261"/>
            <a:chOff x="0" y="28062"/>
            <a:chExt cx="812800" cy="812800"/>
          </a:xfrm>
        </p:grpSpPr>
        <p:sp>
          <p:nvSpPr>
            <p:cNvPr id="14" name="Freeform 29">
              <a:extLst>
                <a:ext uri="{FF2B5EF4-FFF2-40B4-BE49-F238E27FC236}">
                  <a16:creationId xmlns:a16="http://schemas.microsoft.com/office/drawing/2014/main" id="{47AA5E3A-344C-45CE-F219-24B4576339FE}"/>
                </a:ext>
              </a:extLst>
            </p:cNvPr>
            <p:cNvSpPr/>
            <p:nvPr/>
          </p:nvSpPr>
          <p:spPr>
            <a:xfrm>
              <a:off x="0" y="28062"/>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52400" cap="sq">
              <a:solidFill>
                <a:srgbClr val="364B9F"/>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15" name="TextBox 30">
              <a:extLst>
                <a:ext uri="{FF2B5EF4-FFF2-40B4-BE49-F238E27FC236}">
                  <a16:creationId xmlns:a16="http://schemas.microsoft.com/office/drawing/2014/main" id="{59CEA172-2263-093F-ED6C-B011FFFB7217}"/>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sp>
        <p:nvSpPr>
          <p:cNvPr id="16" name="Freeform 38">
            <a:extLst>
              <a:ext uri="{FF2B5EF4-FFF2-40B4-BE49-F238E27FC236}">
                <a16:creationId xmlns:a16="http://schemas.microsoft.com/office/drawing/2014/main" id="{415A9C14-060B-32AE-2962-C5D7F6EC70E5}"/>
              </a:ext>
            </a:extLst>
          </p:cNvPr>
          <p:cNvSpPr/>
          <p:nvPr userDrawn="1"/>
        </p:nvSpPr>
        <p:spPr>
          <a:xfrm>
            <a:off x="3763872" y="2313316"/>
            <a:ext cx="554034" cy="520792"/>
          </a:xfrm>
          <a:custGeom>
            <a:avLst/>
            <a:gdLst/>
            <a:ahLst/>
            <a:cxnLst/>
            <a:rect l="l" t="t" r="r" b="b"/>
            <a:pathLst>
              <a:path w="831051" h="781188">
                <a:moveTo>
                  <a:pt x="0" y="0"/>
                </a:moveTo>
                <a:lnTo>
                  <a:pt x="831051" y="0"/>
                </a:lnTo>
                <a:lnTo>
                  <a:pt x="831051" y="781188"/>
                </a:lnTo>
                <a:lnTo>
                  <a:pt x="0" y="78118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17" name="Freeform 40">
            <a:extLst>
              <a:ext uri="{FF2B5EF4-FFF2-40B4-BE49-F238E27FC236}">
                <a16:creationId xmlns:a16="http://schemas.microsoft.com/office/drawing/2014/main" id="{3763536B-B5A7-782C-C762-5CBB22270DD2}"/>
              </a:ext>
            </a:extLst>
          </p:cNvPr>
          <p:cNvSpPr/>
          <p:nvPr userDrawn="1"/>
        </p:nvSpPr>
        <p:spPr>
          <a:xfrm>
            <a:off x="10027090" y="2279096"/>
            <a:ext cx="590709" cy="589233"/>
          </a:xfrm>
          <a:custGeom>
            <a:avLst/>
            <a:gdLst/>
            <a:ahLst/>
            <a:cxnLst/>
            <a:rect l="l" t="t" r="r" b="b"/>
            <a:pathLst>
              <a:path w="886064" h="883849">
                <a:moveTo>
                  <a:pt x="0" y="0"/>
                </a:moveTo>
                <a:lnTo>
                  <a:pt x="886064" y="0"/>
                </a:lnTo>
                <a:lnTo>
                  <a:pt x="886064" y="883849"/>
                </a:lnTo>
                <a:lnTo>
                  <a:pt x="0" y="883849"/>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grpSp>
        <p:nvGrpSpPr>
          <p:cNvPr id="18" name="Group 54">
            <a:extLst>
              <a:ext uri="{FF2B5EF4-FFF2-40B4-BE49-F238E27FC236}">
                <a16:creationId xmlns:a16="http://schemas.microsoft.com/office/drawing/2014/main" id="{E5F73938-EB7A-AEB8-D4E2-C91392B06F84}"/>
              </a:ext>
            </a:extLst>
          </p:cNvPr>
          <p:cNvGrpSpPr/>
          <p:nvPr userDrawn="1"/>
        </p:nvGrpSpPr>
        <p:grpSpPr>
          <a:xfrm>
            <a:off x="9235440" y="1670850"/>
            <a:ext cx="1600200" cy="1481531"/>
            <a:chOff x="76200" y="38100"/>
            <a:chExt cx="1280224" cy="1147654"/>
          </a:xfrm>
        </p:grpSpPr>
        <p:sp>
          <p:nvSpPr>
            <p:cNvPr id="19" name="Freeform 55">
              <a:extLst>
                <a:ext uri="{FF2B5EF4-FFF2-40B4-BE49-F238E27FC236}">
                  <a16:creationId xmlns:a16="http://schemas.microsoft.com/office/drawing/2014/main" id="{92C9C93B-2389-4C81-41B9-9EB816D03197}"/>
                </a:ext>
              </a:extLst>
            </p:cNvPr>
            <p:cNvSpPr/>
            <p:nvPr/>
          </p:nvSpPr>
          <p:spPr>
            <a:xfrm>
              <a:off x="543624" y="372954"/>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52400" cap="sq">
              <a:solidFill>
                <a:srgbClr val="F05835"/>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20" name="TextBox 56">
              <a:extLst>
                <a:ext uri="{FF2B5EF4-FFF2-40B4-BE49-F238E27FC236}">
                  <a16:creationId xmlns:a16="http://schemas.microsoft.com/office/drawing/2014/main" id="{F6CC07F9-919B-A116-E69E-872C16ACFE9D}"/>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pic>
        <p:nvPicPr>
          <p:cNvPr id="21" name="Graphic 20" descr="Open book outline">
            <a:extLst>
              <a:ext uri="{FF2B5EF4-FFF2-40B4-BE49-F238E27FC236}">
                <a16:creationId xmlns:a16="http://schemas.microsoft.com/office/drawing/2014/main" id="{C793B744-D746-9857-FBEC-846295718DEE}"/>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7729855" y="2252796"/>
            <a:ext cx="736447" cy="734153"/>
          </a:xfrm>
          <a:prstGeom prst="rect">
            <a:avLst/>
          </a:prstGeom>
        </p:spPr>
      </p:pic>
      <p:cxnSp>
        <p:nvCxnSpPr>
          <p:cNvPr id="22" name="Straight Connector 21">
            <a:extLst>
              <a:ext uri="{FF2B5EF4-FFF2-40B4-BE49-F238E27FC236}">
                <a16:creationId xmlns:a16="http://schemas.microsoft.com/office/drawing/2014/main" id="{CE6D252E-B768-E2AF-EB8F-0E3BC684D010}"/>
              </a:ext>
            </a:extLst>
          </p:cNvPr>
          <p:cNvCxnSpPr>
            <a:cxnSpLocks/>
          </p:cNvCxnSpPr>
          <p:nvPr userDrawn="1"/>
        </p:nvCxnSpPr>
        <p:spPr>
          <a:xfrm flipV="1">
            <a:off x="5960568" y="2993193"/>
            <a:ext cx="0" cy="8191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FDA9EDE5-A070-DD79-8DE3-7D3B3F64FD62}"/>
              </a:ext>
            </a:extLst>
          </p:cNvPr>
          <p:cNvCxnSpPr>
            <a:cxnSpLocks/>
          </p:cNvCxnSpPr>
          <p:nvPr userDrawn="1"/>
        </p:nvCxnSpPr>
        <p:spPr>
          <a:xfrm flipV="1">
            <a:off x="8092440" y="3209544"/>
            <a:ext cx="0" cy="60283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Freeform 37">
            <a:extLst>
              <a:ext uri="{FF2B5EF4-FFF2-40B4-BE49-F238E27FC236}">
                <a16:creationId xmlns:a16="http://schemas.microsoft.com/office/drawing/2014/main" id="{3C1E79E9-FC8D-B325-529D-F026F9D57ED0}"/>
              </a:ext>
            </a:extLst>
          </p:cNvPr>
          <p:cNvSpPr>
            <a:spLocks noChangeAspect="1"/>
          </p:cNvSpPr>
          <p:nvPr userDrawn="1"/>
        </p:nvSpPr>
        <p:spPr>
          <a:xfrm>
            <a:off x="1537409" y="2314248"/>
            <a:ext cx="640080" cy="615640"/>
          </a:xfrm>
          <a:custGeom>
            <a:avLst/>
            <a:gdLst/>
            <a:ahLst/>
            <a:cxnLst/>
            <a:rect l="l" t="t" r="r" b="b"/>
            <a:pathLst>
              <a:path w="834155" h="804960">
                <a:moveTo>
                  <a:pt x="0" y="0"/>
                </a:moveTo>
                <a:lnTo>
                  <a:pt x="834156" y="0"/>
                </a:lnTo>
                <a:lnTo>
                  <a:pt x="834156" y="804960"/>
                </a:lnTo>
                <a:lnTo>
                  <a:pt x="0" y="80496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25" name="TextBox 44">
            <a:extLst>
              <a:ext uri="{FF2B5EF4-FFF2-40B4-BE49-F238E27FC236}">
                <a16:creationId xmlns:a16="http://schemas.microsoft.com/office/drawing/2014/main" id="{DD4C2A5D-9908-C437-BFA7-2D13CE0AF2E7}"/>
              </a:ext>
            </a:extLst>
          </p:cNvPr>
          <p:cNvSpPr txBox="1"/>
          <p:nvPr userDrawn="1"/>
        </p:nvSpPr>
        <p:spPr>
          <a:xfrm>
            <a:off x="4846320" y="4937760"/>
            <a:ext cx="2228917" cy="341632"/>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2426"/>
              </a:lnSpc>
              <a:spcBef>
                <a:spcPct val="0"/>
              </a:spcBef>
            </a:pPr>
            <a:r>
              <a:rPr lang="en-US" sz="3600" b="1">
                <a:latin typeface="Lexend Light Light"/>
              </a:rPr>
              <a:t>Explore</a:t>
            </a:r>
          </a:p>
        </p:txBody>
      </p:sp>
      <p:grpSp>
        <p:nvGrpSpPr>
          <p:cNvPr id="26" name="Group 57">
            <a:extLst>
              <a:ext uri="{FF2B5EF4-FFF2-40B4-BE49-F238E27FC236}">
                <a16:creationId xmlns:a16="http://schemas.microsoft.com/office/drawing/2014/main" id="{BD03AEBE-78DC-6D96-14B2-DBB0798C3B02}"/>
              </a:ext>
            </a:extLst>
          </p:cNvPr>
          <p:cNvGrpSpPr/>
          <p:nvPr userDrawn="1"/>
        </p:nvGrpSpPr>
        <p:grpSpPr>
          <a:xfrm>
            <a:off x="1484285" y="3776472"/>
            <a:ext cx="731096" cy="731096"/>
            <a:chOff x="0" y="0"/>
            <a:chExt cx="812800" cy="812800"/>
          </a:xfrm>
        </p:grpSpPr>
        <p:sp>
          <p:nvSpPr>
            <p:cNvPr id="27" name="Freeform 58">
              <a:extLst>
                <a:ext uri="{FF2B5EF4-FFF2-40B4-BE49-F238E27FC236}">
                  <a16:creationId xmlns:a16="http://schemas.microsoft.com/office/drawing/2014/main" id="{478D3EE2-AF8F-7517-E00E-FAE256373C3F}"/>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chemeClr val="accent2"/>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28" name="TextBox 59">
              <a:extLst>
                <a:ext uri="{FF2B5EF4-FFF2-40B4-BE49-F238E27FC236}">
                  <a16:creationId xmlns:a16="http://schemas.microsoft.com/office/drawing/2014/main" id="{F6AD580C-5333-1AE9-1DE0-8B8620A3D22F}"/>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29" name="Group 25">
            <a:extLst>
              <a:ext uri="{FF2B5EF4-FFF2-40B4-BE49-F238E27FC236}">
                <a16:creationId xmlns:a16="http://schemas.microsoft.com/office/drawing/2014/main" id="{D83F44BE-6402-109B-5C26-D1A27A03654B}"/>
              </a:ext>
            </a:extLst>
          </p:cNvPr>
          <p:cNvGrpSpPr/>
          <p:nvPr userDrawn="1"/>
        </p:nvGrpSpPr>
        <p:grpSpPr>
          <a:xfrm>
            <a:off x="1326176" y="2103120"/>
            <a:ext cx="1049262" cy="2111752"/>
            <a:chOff x="-1" y="-899248"/>
            <a:chExt cx="812800" cy="1635848"/>
          </a:xfrm>
        </p:grpSpPr>
        <p:sp>
          <p:nvSpPr>
            <p:cNvPr id="30" name="TextBox 27">
              <a:extLst>
                <a:ext uri="{FF2B5EF4-FFF2-40B4-BE49-F238E27FC236}">
                  <a16:creationId xmlns:a16="http://schemas.microsoft.com/office/drawing/2014/main" id="{743CD67E-D80A-6BCD-4C96-87FBD7F87C21}"/>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sp>
          <p:nvSpPr>
            <p:cNvPr id="31" name="Freeform 26">
              <a:extLst>
                <a:ext uri="{FF2B5EF4-FFF2-40B4-BE49-F238E27FC236}">
                  <a16:creationId xmlns:a16="http://schemas.microsoft.com/office/drawing/2014/main" id="{B95D5B67-CC74-FE59-3CA0-195E38E9A22D}"/>
                </a:ext>
              </a:extLst>
            </p:cNvPr>
            <p:cNvSpPr/>
            <p:nvPr/>
          </p:nvSpPr>
          <p:spPr>
            <a:xfrm>
              <a:off x="-1" y="-899248"/>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chemeClr val="accent6">
                <a:alpha val="0"/>
              </a:schemeClr>
            </a:solidFill>
            <a:ln w="152400" cap="sq">
              <a:solidFill>
                <a:schemeClr val="accent2"/>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grpSp>
      <p:grpSp>
        <p:nvGrpSpPr>
          <p:cNvPr id="32" name="Group 57">
            <a:extLst>
              <a:ext uri="{FF2B5EF4-FFF2-40B4-BE49-F238E27FC236}">
                <a16:creationId xmlns:a16="http://schemas.microsoft.com/office/drawing/2014/main" id="{D06D831B-54E0-E356-C3D4-4615835CEC11}"/>
              </a:ext>
            </a:extLst>
          </p:cNvPr>
          <p:cNvGrpSpPr/>
          <p:nvPr userDrawn="1"/>
        </p:nvGrpSpPr>
        <p:grpSpPr>
          <a:xfrm>
            <a:off x="3666744" y="3776472"/>
            <a:ext cx="731096" cy="731096"/>
            <a:chOff x="0" y="0"/>
            <a:chExt cx="812800" cy="812800"/>
          </a:xfrm>
        </p:grpSpPr>
        <p:sp>
          <p:nvSpPr>
            <p:cNvPr id="33" name="Freeform 58">
              <a:extLst>
                <a:ext uri="{FF2B5EF4-FFF2-40B4-BE49-F238E27FC236}">
                  <a16:creationId xmlns:a16="http://schemas.microsoft.com/office/drawing/2014/main" id="{EB917434-95CD-3703-86F4-23505F3B144E}"/>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CDEAEA"/>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34" name="TextBox 59">
              <a:extLst>
                <a:ext uri="{FF2B5EF4-FFF2-40B4-BE49-F238E27FC236}">
                  <a16:creationId xmlns:a16="http://schemas.microsoft.com/office/drawing/2014/main" id="{0610D2AC-32FB-6A63-2A4E-B1D006D2BB26}"/>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35" name="Group 25">
            <a:extLst>
              <a:ext uri="{FF2B5EF4-FFF2-40B4-BE49-F238E27FC236}">
                <a16:creationId xmlns:a16="http://schemas.microsoft.com/office/drawing/2014/main" id="{841F577B-D6F8-AF75-4F79-D40541DDD0EF}"/>
              </a:ext>
            </a:extLst>
          </p:cNvPr>
          <p:cNvGrpSpPr/>
          <p:nvPr userDrawn="1"/>
        </p:nvGrpSpPr>
        <p:grpSpPr>
          <a:xfrm>
            <a:off x="3520440" y="2103120"/>
            <a:ext cx="1049262" cy="2049993"/>
            <a:chOff x="33348" y="-851407"/>
            <a:chExt cx="812800" cy="1588007"/>
          </a:xfrm>
        </p:grpSpPr>
        <p:sp>
          <p:nvSpPr>
            <p:cNvPr id="36" name="TextBox 27">
              <a:extLst>
                <a:ext uri="{FF2B5EF4-FFF2-40B4-BE49-F238E27FC236}">
                  <a16:creationId xmlns:a16="http://schemas.microsoft.com/office/drawing/2014/main" id="{BCBAB8AA-1F2E-EF5B-B392-72FDA4238D4F}"/>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sp>
          <p:nvSpPr>
            <p:cNvPr id="37" name="Freeform 26">
              <a:extLst>
                <a:ext uri="{FF2B5EF4-FFF2-40B4-BE49-F238E27FC236}">
                  <a16:creationId xmlns:a16="http://schemas.microsoft.com/office/drawing/2014/main" id="{96E5EA9D-AA4E-6980-C116-93CFEA371BAE}"/>
                </a:ext>
              </a:extLst>
            </p:cNvPr>
            <p:cNvSpPr/>
            <p:nvPr/>
          </p:nvSpPr>
          <p:spPr>
            <a:xfrm>
              <a:off x="33348" y="-851407"/>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52400" cap="sq">
              <a:solidFill>
                <a:srgbClr val="CDEAEA"/>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grpSp>
      <p:grpSp>
        <p:nvGrpSpPr>
          <p:cNvPr id="38" name="Group 7">
            <a:extLst>
              <a:ext uri="{FF2B5EF4-FFF2-40B4-BE49-F238E27FC236}">
                <a16:creationId xmlns:a16="http://schemas.microsoft.com/office/drawing/2014/main" id="{98239786-4627-C20F-E3D2-DB50A5FDAD6B}"/>
              </a:ext>
            </a:extLst>
          </p:cNvPr>
          <p:cNvGrpSpPr/>
          <p:nvPr userDrawn="1"/>
        </p:nvGrpSpPr>
        <p:grpSpPr>
          <a:xfrm>
            <a:off x="5364442" y="3549400"/>
            <a:ext cx="1188720" cy="1186193"/>
            <a:chOff x="0" y="0"/>
            <a:chExt cx="812800" cy="812800"/>
          </a:xfrm>
        </p:grpSpPr>
        <p:sp>
          <p:nvSpPr>
            <p:cNvPr id="39" name="Freeform 8">
              <a:extLst>
                <a:ext uri="{FF2B5EF4-FFF2-40B4-BE49-F238E27FC236}">
                  <a16:creationId xmlns:a16="http://schemas.microsoft.com/office/drawing/2014/main" id="{A8D7BE72-D562-4040-73DE-8752BA96E5DD}"/>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A6CE"/>
            </a:solidFill>
          </p:spPr>
          <p:txBody>
            <a:bodyPr lIns="91440" tIns="45720" rIns="91440" bIns="45720" anchor="t"/>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40" name="TextBox 9">
              <a:extLst>
                <a:ext uri="{FF2B5EF4-FFF2-40B4-BE49-F238E27FC236}">
                  <a16:creationId xmlns:a16="http://schemas.microsoft.com/office/drawing/2014/main" id="{798517E5-6F4A-C161-20E2-B33681778477}"/>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lang="en-US" sz="800">
                <a:ea typeface="Calibri"/>
                <a:cs typeface="Calibri"/>
              </a:endParaRPr>
            </a:p>
          </p:txBody>
        </p:sp>
      </p:grpSp>
      <p:grpSp>
        <p:nvGrpSpPr>
          <p:cNvPr id="41" name="Group 22">
            <a:extLst>
              <a:ext uri="{FF2B5EF4-FFF2-40B4-BE49-F238E27FC236}">
                <a16:creationId xmlns:a16="http://schemas.microsoft.com/office/drawing/2014/main" id="{88443C0F-0C8E-79D0-513D-6768C0AB28DC}"/>
              </a:ext>
            </a:extLst>
          </p:cNvPr>
          <p:cNvGrpSpPr>
            <a:grpSpLocks noChangeAspect="1"/>
          </p:cNvGrpSpPr>
          <p:nvPr userDrawn="1"/>
        </p:nvGrpSpPr>
        <p:grpSpPr>
          <a:xfrm>
            <a:off x="5047465" y="1316736"/>
            <a:ext cx="1819920" cy="2523799"/>
            <a:chOff x="76200" y="-532550"/>
            <a:chExt cx="898726" cy="1269150"/>
          </a:xfrm>
        </p:grpSpPr>
        <p:sp>
          <p:nvSpPr>
            <p:cNvPr id="42" name="Freeform 23">
              <a:extLst>
                <a:ext uri="{FF2B5EF4-FFF2-40B4-BE49-F238E27FC236}">
                  <a16:creationId xmlns:a16="http://schemas.microsoft.com/office/drawing/2014/main" id="{DB395775-A392-052A-2704-886FECE2A39F}"/>
                </a:ext>
              </a:extLst>
            </p:cNvPr>
            <p:cNvSpPr/>
            <p:nvPr/>
          </p:nvSpPr>
          <p:spPr>
            <a:xfrm>
              <a:off x="162126" y="-53255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7F5F2"/>
            </a:solidFill>
            <a:ln w="152400" cap="sq">
              <a:solidFill>
                <a:srgbClr val="00A6CE"/>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43" name="TextBox 24">
              <a:extLst>
                <a:ext uri="{FF2B5EF4-FFF2-40B4-BE49-F238E27FC236}">
                  <a16:creationId xmlns:a16="http://schemas.microsoft.com/office/drawing/2014/main" id="{576D65AD-61B6-61F6-1E4A-9009C8ED5E3D}"/>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sp>
        <p:nvSpPr>
          <p:cNvPr id="44" name="Freeform 39">
            <a:extLst>
              <a:ext uri="{FF2B5EF4-FFF2-40B4-BE49-F238E27FC236}">
                <a16:creationId xmlns:a16="http://schemas.microsoft.com/office/drawing/2014/main" id="{93B3BF31-464B-5B2C-6441-DB0491861D7B}"/>
              </a:ext>
            </a:extLst>
          </p:cNvPr>
          <p:cNvSpPr>
            <a:spLocks noChangeAspect="1"/>
          </p:cNvSpPr>
          <p:nvPr userDrawn="1"/>
        </p:nvSpPr>
        <p:spPr>
          <a:xfrm>
            <a:off x="5584662" y="1608317"/>
            <a:ext cx="934278" cy="937795"/>
          </a:xfrm>
          <a:custGeom>
            <a:avLst/>
            <a:gdLst/>
            <a:ahLst/>
            <a:cxnLst/>
            <a:rect l="l" t="t" r="r" b="b"/>
            <a:pathLst>
              <a:path w="855024" h="858242">
                <a:moveTo>
                  <a:pt x="0" y="0"/>
                </a:moveTo>
                <a:lnTo>
                  <a:pt x="855024" y="0"/>
                </a:lnTo>
                <a:lnTo>
                  <a:pt x="855024" y="858242"/>
                </a:lnTo>
                <a:lnTo>
                  <a:pt x="0" y="858242"/>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45" name="Text Placeholder 47">
            <a:extLst>
              <a:ext uri="{FF2B5EF4-FFF2-40B4-BE49-F238E27FC236}">
                <a16:creationId xmlns:a16="http://schemas.microsoft.com/office/drawing/2014/main" id="{32ADD38F-46CB-2374-B6C3-4FA492762FCF}"/>
              </a:ext>
            </a:extLst>
          </p:cNvPr>
          <p:cNvSpPr>
            <a:spLocks noGrp="1"/>
          </p:cNvSpPr>
          <p:nvPr>
            <p:ph type="body" sz="quarter" idx="10"/>
          </p:nvPr>
        </p:nvSpPr>
        <p:spPr>
          <a:xfrm>
            <a:off x="4515284" y="5376140"/>
            <a:ext cx="2877984" cy="964081"/>
          </a:xfrm>
        </p:spPr>
        <p:txBody>
          <a:bodyPr>
            <a:normAutofit/>
          </a:bodyPr>
          <a:lstStyle>
            <a:lvl1pPr marL="0" indent="0" algn="ctr">
              <a:buNone/>
              <a:defRPr sz="2000"/>
            </a:lvl1pPr>
            <a:lvl2pPr marL="457200" indent="0">
              <a:buNone/>
              <a:defRPr/>
            </a:lvl2pPr>
            <a:lvl3pPr marL="914400" indent="0">
              <a:buNone/>
              <a:defRPr/>
            </a:lvl3pPr>
            <a:lvl4pPr marL="1371600" indent="0">
              <a:buNone/>
              <a:defRPr/>
            </a:lvl4pPr>
            <a:lvl5pPr marL="1828800" indent="0">
              <a:buNone/>
              <a:defRPr/>
            </a:lvl5pPr>
          </a:lstStyle>
          <a:p>
            <a:pPr lvl="0"/>
            <a:endParaRPr lang="en-US"/>
          </a:p>
        </p:txBody>
      </p:sp>
    </p:spTree>
    <p:extLst>
      <p:ext uri="{BB962C8B-B14F-4D97-AF65-F5344CB8AC3E}">
        <p14:creationId xmlns:p14="http://schemas.microsoft.com/office/powerpoint/2010/main" val="259448254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Seq - Assess">
    <p:bg>
      <p:bgPr>
        <a:solidFill>
          <a:schemeClr val="bg2"/>
        </a:solidFill>
        <a:effectLst/>
      </p:bgPr>
    </p:bg>
    <p:spTree>
      <p:nvGrpSpPr>
        <p:cNvPr id="1" name=""/>
        <p:cNvGrpSpPr/>
        <p:nvPr/>
      </p:nvGrpSpPr>
      <p:grpSpPr>
        <a:xfrm>
          <a:off x="0" y="0"/>
          <a:ext cx="0" cy="0"/>
          <a:chOff x="0" y="0"/>
          <a:chExt cx="0" cy="0"/>
        </a:xfrm>
      </p:grpSpPr>
      <p:pic>
        <p:nvPicPr>
          <p:cNvPr id="11" name="Picture 10" descr="A black and orange logo&#10;&#10;Description automatically generated">
            <a:extLst>
              <a:ext uri="{FF2B5EF4-FFF2-40B4-BE49-F238E27FC236}">
                <a16:creationId xmlns:a16="http://schemas.microsoft.com/office/drawing/2014/main" id="{F6566EDB-7F80-097C-21C6-3AB1097E1F9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93563" y="6236208"/>
            <a:ext cx="1200150" cy="552450"/>
          </a:xfrm>
          <a:prstGeom prst="rect">
            <a:avLst/>
          </a:prstGeom>
        </p:spPr>
      </p:pic>
      <p:cxnSp>
        <p:nvCxnSpPr>
          <p:cNvPr id="2" name="Straight Connector 1">
            <a:extLst>
              <a:ext uri="{FF2B5EF4-FFF2-40B4-BE49-F238E27FC236}">
                <a16:creationId xmlns:a16="http://schemas.microsoft.com/office/drawing/2014/main" id="{F5BF5D58-7ECB-93DD-997A-8D447FA4A1EA}"/>
              </a:ext>
            </a:extLst>
          </p:cNvPr>
          <p:cNvCxnSpPr>
            <a:cxnSpLocks/>
          </p:cNvCxnSpPr>
          <p:nvPr userDrawn="1"/>
        </p:nvCxnSpPr>
        <p:spPr>
          <a:xfrm flipV="1">
            <a:off x="5943600" y="3218688"/>
            <a:ext cx="0" cy="68076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 name="Straight Connector 2">
            <a:extLst>
              <a:ext uri="{FF2B5EF4-FFF2-40B4-BE49-F238E27FC236}">
                <a16:creationId xmlns:a16="http://schemas.microsoft.com/office/drawing/2014/main" id="{2E038D1D-01A4-EB02-1F98-75BD7C11B859}"/>
              </a:ext>
            </a:extLst>
          </p:cNvPr>
          <p:cNvCxnSpPr>
            <a:cxnSpLocks/>
          </p:cNvCxnSpPr>
          <p:nvPr userDrawn="1"/>
        </p:nvCxnSpPr>
        <p:spPr>
          <a:xfrm flipV="1">
            <a:off x="10324098" y="3191500"/>
            <a:ext cx="0" cy="60283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4AEBC6C5-CC68-3DBA-0A40-1399E5F0596B}"/>
              </a:ext>
            </a:extLst>
          </p:cNvPr>
          <p:cNvCxnSpPr>
            <a:cxnSpLocks/>
          </p:cNvCxnSpPr>
          <p:nvPr userDrawn="1"/>
        </p:nvCxnSpPr>
        <p:spPr>
          <a:xfrm flipH="1" flipV="1">
            <a:off x="4032504" y="3209544"/>
            <a:ext cx="1" cy="77855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A88F600E-EC43-3FE5-A30E-895357FBD1CF}"/>
              </a:ext>
            </a:extLst>
          </p:cNvPr>
          <p:cNvCxnSpPr>
            <a:cxnSpLocks/>
          </p:cNvCxnSpPr>
          <p:nvPr userDrawn="1"/>
        </p:nvCxnSpPr>
        <p:spPr>
          <a:xfrm flipH="1" flipV="1">
            <a:off x="1853938" y="3218688"/>
            <a:ext cx="1" cy="77855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AutoShape 5">
            <a:extLst>
              <a:ext uri="{FF2B5EF4-FFF2-40B4-BE49-F238E27FC236}">
                <a16:creationId xmlns:a16="http://schemas.microsoft.com/office/drawing/2014/main" id="{F5E99DC7-ECA7-538E-4117-109B4834B180}"/>
              </a:ext>
            </a:extLst>
          </p:cNvPr>
          <p:cNvSpPr/>
          <p:nvPr userDrawn="1"/>
        </p:nvSpPr>
        <p:spPr>
          <a:xfrm flipV="1">
            <a:off x="-11340" y="4159880"/>
            <a:ext cx="12312878" cy="4381"/>
          </a:xfrm>
          <a:prstGeom prst="line">
            <a:avLst/>
          </a:prstGeom>
          <a:ln w="47625" cap="flat">
            <a:solidFill>
              <a:schemeClr val="tx1"/>
            </a:solidFill>
            <a:prstDash val="solid"/>
            <a:headEnd type="none" w="sm" len="sm"/>
            <a:tailEnd type="none" w="sm" len="sm"/>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grpSp>
        <p:nvGrpSpPr>
          <p:cNvPr id="7" name="Group 16">
            <a:extLst>
              <a:ext uri="{FF2B5EF4-FFF2-40B4-BE49-F238E27FC236}">
                <a16:creationId xmlns:a16="http://schemas.microsoft.com/office/drawing/2014/main" id="{A8C42CEB-BCDD-E50D-00DB-E268BBEBB3B0}"/>
              </a:ext>
            </a:extLst>
          </p:cNvPr>
          <p:cNvGrpSpPr/>
          <p:nvPr userDrawn="1"/>
        </p:nvGrpSpPr>
        <p:grpSpPr>
          <a:xfrm>
            <a:off x="5593254" y="3776472"/>
            <a:ext cx="731096" cy="731096"/>
            <a:chOff x="0" y="0"/>
            <a:chExt cx="812800" cy="812800"/>
          </a:xfrm>
        </p:grpSpPr>
        <p:sp>
          <p:nvSpPr>
            <p:cNvPr id="8" name="Freeform 17">
              <a:extLst>
                <a:ext uri="{FF2B5EF4-FFF2-40B4-BE49-F238E27FC236}">
                  <a16:creationId xmlns:a16="http://schemas.microsoft.com/office/drawing/2014/main" id="{A143990C-E57F-779C-7CE2-DE19A1B01EAB}"/>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A6CE"/>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9" name="TextBox 18">
              <a:extLst>
                <a:ext uri="{FF2B5EF4-FFF2-40B4-BE49-F238E27FC236}">
                  <a16:creationId xmlns:a16="http://schemas.microsoft.com/office/drawing/2014/main" id="{1D37EEC2-9822-CA72-4280-8549CC87C508}"/>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10" name="Group 19">
            <a:extLst>
              <a:ext uri="{FF2B5EF4-FFF2-40B4-BE49-F238E27FC236}">
                <a16:creationId xmlns:a16="http://schemas.microsoft.com/office/drawing/2014/main" id="{643A0F22-77A3-0D18-D280-CC94FD14C898}"/>
              </a:ext>
            </a:extLst>
          </p:cNvPr>
          <p:cNvGrpSpPr/>
          <p:nvPr userDrawn="1"/>
        </p:nvGrpSpPr>
        <p:grpSpPr>
          <a:xfrm>
            <a:off x="9958550" y="3776472"/>
            <a:ext cx="731096" cy="731096"/>
            <a:chOff x="0" y="0"/>
            <a:chExt cx="812800" cy="812800"/>
          </a:xfrm>
        </p:grpSpPr>
        <p:sp>
          <p:nvSpPr>
            <p:cNvPr id="12" name="Freeform 20">
              <a:extLst>
                <a:ext uri="{FF2B5EF4-FFF2-40B4-BE49-F238E27FC236}">
                  <a16:creationId xmlns:a16="http://schemas.microsoft.com/office/drawing/2014/main" id="{53C648A5-010A-8FB9-EBF1-95B2694AA509}"/>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05835"/>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13" name="TextBox 21">
              <a:extLst>
                <a:ext uri="{FF2B5EF4-FFF2-40B4-BE49-F238E27FC236}">
                  <a16:creationId xmlns:a16="http://schemas.microsoft.com/office/drawing/2014/main" id="{C4D8039E-585A-E581-635F-1EEDA352840A}"/>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sp>
        <p:nvSpPr>
          <p:cNvPr id="14" name="Freeform 38">
            <a:extLst>
              <a:ext uri="{FF2B5EF4-FFF2-40B4-BE49-F238E27FC236}">
                <a16:creationId xmlns:a16="http://schemas.microsoft.com/office/drawing/2014/main" id="{8CF619B2-AE33-E354-4180-90E7308A270B}"/>
              </a:ext>
            </a:extLst>
          </p:cNvPr>
          <p:cNvSpPr/>
          <p:nvPr userDrawn="1"/>
        </p:nvSpPr>
        <p:spPr>
          <a:xfrm>
            <a:off x="3763872" y="2313316"/>
            <a:ext cx="554034" cy="520792"/>
          </a:xfrm>
          <a:custGeom>
            <a:avLst/>
            <a:gdLst/>
            <a:ahLst/>
            <a:cxnLst/>
            <a:rect l="l" t="t" r="r" b="b"/>
            <a:pathLst>
              <a:path w="831051" h="781188">
                <a:moveTo>
                  <a:pt x="0" y="0"/>
                </a:moveTo>
                <a:lnTo>
                  <a:pt x="831051" y="0"/>
                </a:lnTo>
                <a:lnTo>
                  <a:pt x="831051" y="781188"/>
                </a:lnTo>
                <a:lnTo>
                  <a:pt x="0" y="78118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15" name="Freeform 40">
            <a:extLst>
              <a:ext uri="{FF2B5EF4-FFF2-40B4-BE49-F238E27FC236}">
                <a16:creationId xmlns:a16="http://schemas.microsoft.com/office/drawing/2014/main" id="{E08EE26A-0395-4914-7AF0-D30BAF6F8AFD}"/>
              </a:ext>
            </a:extLst>
          </p:cNvPr>
          <p:cNvSpPr/>
          <p:nvPr userDrawn="1"/>
        </p:nvSpPr>
        <p:spPr>
          <a:xfrm>
            <a:off x="10027090" y="2279096"/>
            <a:ext cx="590709" cy="589233"/>
          </a:xfrm>
          <a:custGeom>
            <a:avLst/>
            <a:gdLst/>
            <a:ahLst/>
            <a:cxnLst/>
            <a:rect l="l" t="t" r="r" b="b"/>
            <a:pathLst>
              <a:path w="886064" h="883849">
                <a:moveTo>
                  <a:pt x="0" y="0"/>
                </a:moveTo>
                <a:lnTo>
                  <a:pt x="886064" y="0"/>
                </a:lnTo>
                <a:lnTo>
                  <a:pt x="886064" y="883849"/>
                </a:lnTo>
                <a:lnTo>
                  <a:pt x="0" y="883849"/>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grpSp>
        <p:nvGrpSpPr>
          <p:cNvPr id="16" name="Group 54">
            <a:extLst>
              <a:ext uri="{FF2B5EF4-FFF2-40B4-BE49-F238E27FC236}">
                <a16:creationId xmlns:a16="http://schemas.microsoft.com/office/drawing/2014/main" id="{382EDE89-2C79-0E8F-7750-829C2EE49CB8}"/>
              </a:ext>
            </a:extLst>
          </p:cNvPr>
          <p:cNvGrpSpPr/>
          <p:nvPr userDrawn="1"/>
        </p:nvGrpSpPr>
        <p:grpSpPr>
          <a:xfrm>
            <a:off x="9235440" y="1670850"/>
            <a:ext cx="1600200" cy="1481531"/>
            <a:chOff x="76200" y="38100"/>
            <a:chExt cx="1280224" cy="1147654"/>
          </a:xfrm>
        </p:grpSpPr>
        <p:sp>
          <p:nvSpPr>
            <p:cNvPr id="17" name="Freeform 55">
              <a:extLst>
                <a:ext uri="{FF2B5EF4-FFF2-40B4-BE49-F238E27FC236}">
                  <a16:creationId xmlns:a16="http://schemas.microsoft.com/office/drawing/2014/main" id="{398A6590-3C92-E078-37C0-E616868EC4DA}"/>
                </a:ext>
              </a:extLst>
            </p:cNvPr>
            <p:cNvSpPr/>
            <p:nvPr/>
          </p:nvSpPr>
          <p:spPr>
            <a:xfrm>
              <a:off x="543624" y="372954"/>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52400" cap="sq">
              <a:solidFill>
                <a:srgbClr val="F05835"/>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18" name="TextBox 56">
              <a:extLst>
                <a:ext uri="{FF2B5EF4-FFF2-40B4-BE49-F238E27FC236}">
                  <a16:creationId xmlns:a16="http://schemas.microsoft.com/office/drawing/2014/main" id="{45B0AE78-F01D-0B61-95CD-90ED7E41F72B}"/>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cxnSp>
        <p:nvCxnSpPr>
          <p:cNvPr id="19" name="Straight Connector 18">
            <a:extLst>
              <a:ext uri="{FF2B5EF4-FFF2-40B4-BE49-F238E27FC236}">
                <a16:creationId xmlns:a16="http://schemas.microsoft.com/office/drawing/2014/main" id="{86817AB8-A552-7929-EF0E-3E445C02817D}"/>
              </a:ext>
            </a:extLst>
          </p:cNvPr>
          <p:cNvCxnSpPr>
            <a:cxnSpLocks/>
          </p:cNvCxnSpPr>
          <p:nvPr userDrawn="1"/>
        </p:nvCxnSpPr>
        <p:spPr>
          <a:xfrm flipV="1">
            <a:off x="8141479" y="2929888"/>
            <a:ext cx="0" cy="864444"/>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Freeform 37">
            <a:extLst>
              <a:ext uri="{FF2B5EF4-FFF2-40B4-BE49-F238E27FC236}">
                <a16:creationId xmlns:a16="http://schemas.microsoft.com/office/drawing/2014/main" id="{671AF3FE-CC5D-1EA1-6B0E-3CE8F716AC98}"/>
              </a:ext>
            </a:extLst>
          </p:cNvPr>
          <p:cNvSpPr>
            <a:spLocks noChangeAspect="1"/>
          </p:cNvSpPr>
          <p:nvPr userDrawn="1"/>
        </p:nvSpPr>
        <p:spPr>
          <a:xfrm>
            <a:off x="1537409" y="2314248"/>
            <a:ext cx="640080" cy="615640"/>
          </a:xfrm>
          <a:custGeom>
            <a:avLst/>
            <a:gdLst/>
            <a:ahLst/>
            <a:cxnLst/>
            <a:rect l="l" t="t" r="r" b="b"/>
            <a:pathLst>
              <a:path w="834155" h="804960">
                <a:moveTo>
                  <a:pt x="0" y="0"/>
                </a:moveTo>
                <a:lnTo>
                  <a:pt x="834156" y="0"/>
                </a:lnTo>
                <a:lnTo>
                  <a:pt x="834156" y="804960"/>
                </a:lnTo>
                <a:lnTo>
                  <a:pt x="0" y="80496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21" name="TextBox 44">
            <a:extLst>
              <a:ext uri="{FF2B5EF4-FFF2-40B4-BE49-F238E27FC236}">
                <a16:creationId xmlns:a16="http://schemas.microsoft.com/office/drawing/2014/main" id="{7D756C17-111A-9B06-52B0-4B3C74DAB8D7}"/>
              </a:ext>
            </a:extLst>
          </p:cNvPr>
          <p:cNvSpPr txBox="1"/>
          <p:nvPr userDrawn="1"/>
        </p:nvSpPr>
        <p:spPr>
          <a:xfrm>
            <a:off x="7027013" y="4937760"/>
            <a:ext cx="2228917" cy="341632"/>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2426"/>
              </a:lnSpc>
              <a:spcBef>
                <a:spcPct val="0"/>
              </a:spcBef>
            </a:pPr>
            <a:r>
              <a:rPr lang="en-US" sz="3600" b="1">
                <a:latin typeface="Lexend Light Light"/>
              </a:rPr>
              <a:t>Assess</a:t>
            </a:r>
          </a:p>
        </p:txBody>
      </p:sp>
      <p:grpSp>
        <p:nvGrpSpPr>
          <p:cNvPr id="22" name="Group 57">
            <a:extLst>
              <a:ext uri="{FF2B5EF4-FFF2-40B4-BE49-F238E27FC236}">
                <a16:creationId xmlns:a16="http://schemas.microsoft.com/office/drawing/2014/main" id="{8DBC7A09-FDAF-5FEE-E919-E8137821636B}"/>
              </a:ext>
            </a:extLst>
          </p:cNvPr>
          <p:cNvGrpSpPr/>
          <p:nvPr userDrawn="1"/>
        </p:nvGrpSpPr>
        <p:grpSpPr>
          <a:xfrm>
            <a:off x="1484285" y="3776472"/>
            <a:ext cx="731096" cy="731096"/>
            <a:chOff x="0" y="0"/>
            <a:chExt cx="812800" cy="812800"/>
          </a:xfrm>
        </p:grpSpPr>
        <p:sp>
          <p:nvSpPr>
            <p:cNvPr id="23" name="Freeform 58">
              <a:extLst>
                <a:ext uri="{FF2B5EF4-FFF2-40B4-BE49-F238E27FC236}">
                  <a16:creationId xmlns:a16="http://schemas.microsoft.com/office/drawing/2014/main" id="{54372BB3-7B38-AF01-5382-C2BEA99208D7}"/>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chemeClr val="accent2"/>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24" name="TextBox 59">
              <a:extLst>
                <a:ext uri="{FF2B5EF4-FFF2-40B4-BE49-F238E27FC236}">
                  <a16:creationId xmlns:a16="http://schemas.microsoft.com/office/drawing/2014/main" id="{954406EB-AF62-2663-835F-DAE0F3AA6066}"/>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25" name="Group 25">
            <a:extLst>
              <a:ext uri="{FF2B5EF4-FFF2-40B4-BE49-F238E27FC236}">
                <a16:creationId xmlns:a16="http://schemas.microsoft.com/office/drawing/2014/main" id="{BBC5CFAE-6359-91E3-D779-B3DC2CD57F5F}"/>
              </a:ext>
            </a:extLst>
          </p:cNvPr>
          <p:cNvGrpSpPr/>
          <p:nvPr userDrawn="1"/>
        </p:nvGrpSpPr>
        <p:grpSpPr>
          <a:xfrm>
            <a:off x="1326176" y="2103120"/>
            <a:ext cx="1049262" cy="2111752"/>
            <a:chOff x="-1" y="-899248"/>
            <a:chExt cx="812800" cy="1635848"/>
          </a:xfrm>
        </p:grpSpPr>
        <p:sp>
          <p:nvSpPr>
            <p:cNvPr id="26" name="TextBox 27">
              <a:extLst>
                <a:ext uri="{FF2B5EF4-FFF2-40B4-BE49-F238E27FC236}">
                  <a16:creationId xmlns:a16="http://schemas.microsoft.com/office/drawing/2014/main" id="{01BAF447-2DCE-BA20-DA0D-41F38C44CB51}"/>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sp>
          <p:nvSpPr>
            <p:cNvPr id="27" name="Freeform 26">
              <a:extLst>
                <a:ext uri="{FF2B5EF4-FFF2-40B4-BE49-F238E27FC236}">
                  <a16:creationId xmlns:a16="http://schemas.microsoft.com/office/drawing/2014/main" id="{FA13FEC9-FAFC-523D-23BA-D53CB6E5D402}"/>
                </a:ext>
              </a:extLst>
            </p:cNvPr>
            <p:cNvSpPr/>
            <p:nvPr/>
          </p:nvSpPr>
          <p:spPr>
            <a:xfrm>
              <a:off x="-1" y="-899248"/>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chemeClr val="accent6">
                <a:alpha val="0"/>
              </a:schemeClr>
            </a:solidFill>
            <a:ln w="152400" cap="sq">
              <a:solidFill>
                <a:schemeClr val="accent2"/>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grpSp>
      <p:grpSp>
        <p:nvGrpSpPr>
          <p:cNvPr id="28" name="Group 57">
            <a:extLst>
              <a:ext uri="{FF2B5EF4-FFF2-40B4-BE49-F238E27FC236}">
                <a16:creationId xmlns:a16="http://schemas.microsoft.com/office/drawing/2014/main" id="{D25E6B0D-16AA-544C-32B4-92BFA813C469}"/>
              </a:ext>
            </a:extLst>
          </p:cNvPr>
          <p:cNvGrpSpPr/>
          <p:nvPr userDrawn="1"/>
        </p:nvGrpSpPr>
        <p:grpSpPr>
          <a:xfrm>
            <a:off x="3666744" y="3776472"/>
            <a:ext cx="731096" cy="731096"/>
            <a:chOff x="0" y="0"/>
            <a:chExt cx="812800" cy="812800"/>
          </a:xfrm>
        </p:grpSpPr>
        <p:sp>
          <p:nvSpPr>
            <p:cNvPr id="29" name="Freeform 58">
              <a:extLst>
                <a:ext uri="{FF2B5EF4-FFF2-40B4-BE49-F238E27FC236}">
                  <a16:creationId xmlns:a16="http://schemas.microsoft.com/office/drawing/2014/main" id="{E997E504-6215-A2D2-219E-62F39592EA9F}"/>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CDEAEA"/>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30" name="TextBox 59">
              <a:extLst>
                <a:ext uri="{FF2B5EF4-FFF2-40B4-BE49-F238E27FC236}">
                  <a16:creationId xmlns:a16="http://schemas.microsoft.com/office/drawing/2014/main" id="{E663921A-09DC-DAC7-2EAE-0C77AB31D847}"/>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31" name="Group 25">
            <a:extLst>
              <a:ext uri="{FF2B5EF4-FFF2-40B4-BE49-F238E27FC236}">
                <a16:creationId xmlns:a16="http://schemas.microsoft.com/office/drawing/2014/main" id="{2758CDA8-B9F1-7D2C-E3E6-50F7E92235DD}"/>
              </a:ext>
            </a:extLst>
          </p:cNvPr>
          <p:cNvGrpSpPr/>
          <p:nvPr userDrawn="1"/>
        </p:nvGrpSpPr>
        <p:grpSpPr>
          <a:xfrm>
            <a:off x="3520440" y="2103120"/>
            <a:ext cx="1049262" cy="2049993"/>
            <a:chOff x="33348" y="-851407"/>
            <a:chExt cx="812800" cy="1588007"/>
          </a:xfrm>
        </p:grpSpPr>
        <p:sp>
          <p:nvSpPr>
            <p:cNvPr id="32" name="TextBox 27">
              <a:extLst>
                <a:ext uri="{FF2B5EF4-FFF2-40B4-BE49-F238E27FC236}">
                  <a16:creationId xmlns:a16="http://schemas.microsoft.com/office/drawing/2014/main" id="{27815B8E-EC62-DF0E-7707-AED789353EEE}"/>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sp>
          <p:nvSpPr>
            <p:cNvPr id="33" name="Freeform 26">
              <a:extLst>
                <a:ext uri="{FF2B5EF4-FFF2-40B4-BE49-F238E27FC236}">
                  <a16:creationId xmlns:a16="http://schemas.microsoft.com/office/drawing/2014/main" id="{E362B45D-544E-F83F-647A-9237AC9D9489}"/>
                </a:ext>
              </a:extLst>
            </p:cNvPr>
            <p:cNvSpPr/>
            <p:nvPr/>
          </p:nvSpPr>
          <p:spPr>
            <a:xfrm>
              <a:off x="33348" y="-851407"/>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52400" cap="sq">
              <a:solidFill>
                <a:srgbClr val="CDEAEA"/>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grpSp>
      <p:grpSp>
        <p:nvGrpSpPr>
          <p:cNvPr id="34" name="Group 7">
            <a:extLst>
              <a:ext uri="{FF2B5EF4-FFF2-40B4-BE49-F238E27FC236}">
                <a16:creationId xmlns:a16="http://schemas.microsoft.com/office/drawing/2014/main" id="{9AFFBBD7-AF1E-0FB8-DC36-74A18BB4E9E8}"/>
              </a:ext>
            </a:extLst>
          </p:cNvPr>
          <p:cNvGrpSpPr/>
          <p:nvPr userDrawn="1"/>
        </p:nvGrpSpPr>
        <p:grpSpPr>
          <a:xfrm>
            <a:off x="7524040" y="3519281"/>
            <a:ext cx="1188720" cy="1186193"/>
            <a:chOff x="0" y="0"/>
            <a:chExt cx="812800" cy="812800"/>
          </a:xfrm>
        </p:grpSpPr>
        <p:sp>
          <p:nvSpPr>
            <p:cNvPr id="35" name="Freeform 8">
              <a:extLst>
                <a:ext uri="{FF2B5EF4-FFF2-40B4-BE49-F238E27FC236}">
                  <a16:creationId xmlns:a16="http://schemas.microsoft.com/office/drawing/2014/main" id="{8A3E204B-6477-3AA7-8E34-C5CB91B86ADA}"/>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364B9F"/>
            </a:solidFill>
          </p:spPr>
          <p:txBody>
            <a:bodyPr lIns="91440" tIns="45720" rIns="91440" bIns="45720" anchor="t"/>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36" name="TextBox 9">
              <a:extLst>
                <a:ext uri="{FF2B5EF4-FFF2-40B4-BE49-F238E27FC236}">
                  <a16:creationId xmlns:a16="http://schemas.microsoft.com/office/drawing/2014/main" id="{0A6DAE37-BDA3-D7DD-118F-F6C33AB09218}"/>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lang="en-US" sz="800">
                <a:ea typeface="Calibri"/>
                <a:cs typeface="Calibri"/>
              </a:endParaRPr>
            </a:p>
          </p:txBody>
        </p:sp>
      </p:grpSp>
      <p:grpSp>
        <p:nvGrpSpPr>
          <p:cNvPr id="37" name="Group 22">
            <a:extLst>
              <a:ext uri="{FF2B5EF4-FFF2-40B4-BE49-F238E27FC236}">
                <a16:creationId xmlns:a16="http://schemas.microsoft.com/office/drawing/2014/main" id="{6EF67458-A6E2-CAEF-E4AB-7921653811B7}"/>
              </a:ext>
            </a:extLst>
          </p:cNvPr>
          <p:cNvGrpSpPr>
            <a:grpSpLocks noChangeAspect="1"/>
          </p:cNvGrpSpPr>
          <p:nvPr userDrawn="1"/>
        </p:nvGrpSpPr>
        <p:grpSpPr>
          <a:xfrm>
            <a:off x="7194790" y="1316736"/>
            <a:ext cx="1819920" cy="2523799"/>
            <a:chOff x="76200" y="-532550"/>
            <a:chExt cx="898726" cy="1269150"/>
          </a:xfrm>
        </p:grpSpPr>
        <p:sp>
          <p:nvSpPr>
            <p:cNvPr id="38" name="Freeform 23">
              <a:extLst>
                <a:ext uri="{FF2B5EF4-FFF2-40B4-BE49-F238E27FC236}">
                  <a16:creationId xmlns:a16="http://schemas.microsoft.com/office/drawing/2014/main" id="{4AF85E87-9DB4-3097-F9A4-81FCA5E8D4E9}"/>
                </a:ext>
              </a:extLst>
            </p:cNvPr>
            <p:cNvSpPr/>
            <p:nvPr/>
          </p:nvSpPr>
          <p:spPr>
            <a:xfrm>
              <a:off x="162126" y="-53255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7F5F2"/>
            </a:solidFill>
            <a:ln w="152400" cap="sq">
              <a:solidFill>
                <a:srgbClr val="364B9F"/>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39" name="TextBox 24">
              <a:extLst>
                <a:ext uri="{FF2B5EF4-FFF2-40B4-BE49-F238E27FC236}">
                  <a16:creationId xmlns:a16="http://schemas.microsoft.com/office/drawing/2014/main" id="{25E5D28D-D592-B53A-8505-2C1D34CA8EEF}"/>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grpSp>
        <p:nvGrpSpPr>
          <p:cNvPr id="40" name="Group 28">
            <a:extLst>
              <a:ext uri="{FF2B5EF4-FFF2-40B4-BE49-F238E27FC236}">
                <a16:creationId xmlns:a16="http://schemas.microsoft.com/office/drawing/2014/main" id="{0E9EA55D-02D6-2314-70E8-EF812019944B}"/>
              </a:ext>
            </a:extLst>
          </p:cNvPr>
          <p:cNvGrpSpPr/>
          <p:nvPr userDrawn="1"/>
        </p:nvGrpSpPr>
        <p:grpSpPr>
          <a:xfrm>
            <a:off x="5430664" y="2103120"/>
            <a:ext cx="1049261" cy="1049261"/>
            <a:chOff x="0" y="28062"/>
            <a:chExt cx="812800" cy="812800"/>
          </a:xfrm>
        </p:grpSpPr>
        <p:sp>
          <p:nvSpPr>
            <p:cNvPr id="41" name="Freeform 29">
              <a:extLst>
                <a:ext uri="{FF2B5EF4-FFF2-40B4-BE49-F238E27FC236}">
                  <a16:creationId xmlns:a16="http://schemas.microsoft.com/office/drawing/2014/main" id="{65D80B05-C85B-581D-A4E4-F687EBB0AB64}"/>
                </a:ext>
              </a:extLst>
            </p:cNvPr>
            <p:cNvSpPr/>
            <p:nvPr/>
          </p:nvSpPr>
          <p:spPr>
            <a:xfrm>
              <a:off x="0" y="28062"/>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52400" cap="sq">
              <a:solidFill>
                <a:srgbClr val="00A6CE"/>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42" name="TextBox 30">
              <a:extLst>
                <a:ext uri="{FF2B5EF4-FFF2-40B4-BE49-F238E27FC236}">
                  <a16:creationId xmlns:a16="http://schemas.microsoft.com/office/drawing/2014/main" id="{4E331A96-4C31-E2C9-6FB6-716175A9C198}"/>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pic>
        <p:nvPicPr>
          <p:cNvPr id="43" name="Graphic 42" descr="Open book outline">
            <a:extLst>
              <a:ext uri="{FF2B5EF4-FFF2-40B4-BE49-F238E27FC236}">
                <a16:creationId xmlns:a16="http://schemas.microsoft.com/office/drawing/2014/main" id="{885267A3-5886-377C-3570-38B71BCF4A6D}"/>
              </a:ext>
            </a:extLst>
          </p:cNvPr>
          <p:cNvPicPr>
            <a:picLocks noChangeAspect="1"/>
          </p:cNvPicPr>
          <p:nvPr userDrawn="1"/>
        </p:nvPicPr>
        <p:blipFill>
          <a:blip r:embed="rId9">
            <a:extLst>
              <a:ext uri="{96DAC541-7B7A-43D3-8B79-37D633B846F1}">
                <asvg:svgBlip xmlns:asvg="http://schemas.microsoft.com/office/drawing/2016/SVG/main" r:embed="rId10"/>
              </a:ext>
            </a:extLst>
          </a:blip>
          <a:stretch>
            <a:fillRect/>
          </a:stretch>
        </p:blipFill>
        <p:spPr>
          <a:xfrm>
            <a:off x="7517325" y="1437730"/>
            <a:ext cx="1327451" cy="1323316"/>
          </a:xfrm>
          <a:prstGeom prst="rect">
            <a:avLst/>
          </a:prstGeom>
        </p:spPr>
      </p:pic>
      <p:sp>
        <p:nvSpPr>
          <p:cNvPr id="44" name="Freeform 39">
            <a:extLst>
              <a:ext uri="{FF2B5EF4-FFF2-40B4-BE49-F238E27FC236}">
                <a16:creationId xmlns:a16="http://schemas.microsoft.com/office/drawing/2014/main" id="{DFA58652-6F66-1210-E56E-8C39EA8E5F53}"/>
              </a:ext>
            </a:extLst>
          </p:cNvPr>
          <p:cNvSpPr/>
          <p:nvPr userDrawn="1"/>
        </p:nvSpPr>
        <p:spPr>
          <a:xfrm>
            <a:off x="5665034" y="2319098"/>
            <a:ext cx="570016" cy="572161"/>
          </a:xfrm>
          <a:custGeom>
            <a:avLst/>
            <a:gdLst/>
            <a:ahLst/>
            <a:cxnLst/>
            <a:rect l="l" t="t" r="r" b="b"/>
            <a:pathLst>
              <a:path w="855024" h="858242">
                <a:moveTo>
                  <a:pt x="0" y="0"/>
                </a:moveTo>
                <a:lnTo>
                  <a:pt x="855024" y="0"/>
                </a:lnTo>
                <a:lnTo>
                  <a:pt x="855024" y="858242"/>
                </a:lnTo>
                <a:lnTo>
                  <a:pt x="0" y="858242"/>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45" name="Text Placeholder 47">
            <a:extLst>
              <a:ext uri="{FF2B5EF4-FFF2-40B4-BE49-F238E27FC236}">
                <a16:creationId xmlns:a16="http://schemas.microsoft.com/office/drawing/2014/main" id="{BE16594B-DECE-D72E-B683-B30ACC3758D4}"/>
              </a:ext>
            </a:extLst>
          </p:cNvPr>
          <p:cNvSpPr>
            <a:spLocks noGrp="1"/>
          </p:cNvSpPr>
          <p:nvPr>
            <p:ph type="body" sz="quarter" idx="10"/>
          </p:nvPr>
        </p:nvSpPr>
        <p:spPr>
          <a:xfrm>
            <a:off x="6688856" y="5376140"/>
            <a:ext cx="2877984" cy="964081"/>
          </a:xfrm>
        </p:spPr>
        <p:txBody>
          <a:bodyPr>
            <a:normAutofit/>
          </a:bodyPr>
          <a:lstStyle>
            <a:lvl1pPr marL="0" indent="0" algn="ctr">
              <a:buNone/>
              <a:defRPr sz="2000"/>
            </a:lvl1pPr>
            <a:lvl2pPr marL="457200" indent="0">
              <a:buNone/>
              <a:defRPr/>
            </a:lvl2pPr>
            <a:lvl3pPr marL="914400" indent="0">
              <a:buNone/>
              <a:defRPr/>
            </a:lvl3pPr>
            <a:lvl4pPr marL="1371600" indent="0">
              <a:buNone/>
              <a:defRPr/>
            </a:lvl4pPr>
            <a:lvl5pPr marL="1828800" indent="0">
              <a:buNone/>
              <a:defRPr/>
            </a:lvl5pPr>
          </a:lstStyle>
          <a:p>
            <a:pPr lvl="0"/>
            <a:endParaRPr lang="en-US"/>
          </a:p>
        </p:txBody>
      </p:sp>
    </p:spTree>
    <p:extLst>
      <p:ext uri="{BB962C8B-B14F-4D97-AF65-F5344CB8AC3E}">
        <p14:creationId xmlns:p14="http://schemas.microsoft.com/office/powerpoint/2010/main" val="152761456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Seq - Reflect">
    <p:bg>
      <p:bgPr>
        <a:solidFill>
          <a:schemeClr val="bg2"/>
        </a:solidFill>
        <a:effectLst/>
      </p:bgPr>
    </p:bg>
    <p:spTree>
      <p:nvGrpSpPr>
        <p:cNvPr id="1" name=""/>
        <p:cNvGrpSpPr/>
        <p:nvPr/>
      </p:nvGrpSpPr>
      <p:grpSpPr>
        <a:xfrm>
          <a:off x="0" y="0"/>
          <a:ext cx="0" cy="0"/>
          <a:chOff x="0" y="0"/>
          <a:chExt cx="0" cy="0"/>
        </a:xfrm>
      </p:grpSpPr>
      <p:pic>
        <p:nvPicPr>
          <p:cNvPr id="11" name="Picture 10" descr="A black and orange logo&#10;&#10;Description automatically generated">
            <a:extLst>
              <a:ext uri="{FF2B5EF4-FFF2-40B4-BE49-F238E27FC236}">
                <a16:creationId xmlns:a16="http://schemas.microsoft.com/office/drawing/2014/main" id="{F6566EDB-7F80-097C-21C6-3AB1097E1F9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93563" y="6236208"/>
            <a:ext cx="1200150" cy="552450"/>
          </a:xfrm>
          <a:prstGeom prst="rect">
            <a:avLst/>
          </a:prstGeom>
        </p:spPr>
      </p:pic>
      <p:cxnSp>
        <p:nvCxnSpPr>
          <p:cNvPr id="2" name="Straight Connector 1">
            <a:extLst>
              <a:ext uri="{FF2B5EF4-FFF2-40B4-BE49-F238E27FC236}">
                <a16:creationId xmlns:a16="http://schemas.microsoft.com/office/drawing/2014/main" id="{1D0836EC-0B13-2F9F-716D-F6A8E54322C2}"/>
              </a:ext>
            </a:extLst>
          </p:cNvPr>
          <p:cNvCxnSpPr>
            <a:cxnSpLocks/>
          </p:cNvCxnSpPr>
          <p:nvPr userDrawn="1"/>
        </p:nvCxnSpPr>
        <p:spPr>
          <a:xfrm flipV="1">
            <a:off x="5943600" y="3218688"/>
            <a:ext cx="0" cy="68076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 name="Straight Connector 2">
            <a:extLst>
              <a:ext uri="{FF2B5EF4-FFF2-40B4-BE49-F238E27FC236}">
                <a16:creationId xmlns:a16="http://schemas.microsoft.com/office/drawing/2014/main" id="{937296E6-F551-B24D-E3A6-E4833BD6BFA1}"/>
              </a:ext>
            </a:extLst>
          </p:cNvPr>
          <p:cNvCxnSpPr>
            <a:cxnSpLocks/>
          </p:cNvCxnSpPr>
          <p:nvPr userDrawn="1"/>
        </p:nvCxnSpPr>
        <p:spPr>
          <a:xfrm flipV="1">
            <a:off x="10324098" y="2929888"/>
            <a:ext cx="0" cy="864444"/>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9F39C5AF-D6C3-B65E-DD71-2DA98F342E9F}"/>
              </a:ext>
            </a:extLst>
          </p:cNvPr>
          <p:cNvCxnSpPr>
            <a:cxnSpLocks/>
          </p:cNvCxnSpPr>
          <p:nvPr userDrawn="1"/>
        </p:nvCxnSpPr>
        <p:spPr>
          <a:xfrm flipH="1" flipV="1">
            <a:off x="4032504" y="3209544"/>
            <a:ext cx="1" cy="77855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398C6AFE-B243-F73D-3727-5B2BB71FE52A}"/>
              </a:ext>
            </a:extLst>
          </p:cNvPr>
          <p:cNvCxnSpPr>
            <a:cxnSpLocks/>
          </p:cNvCxnSpPr>
          <p:nvPr userDrawn="1"/>
        </p:nvCxnSpPr>
        <p:spPr>
          <a:xfrm flipH="1" flipV="1">
            <a:off x="1853938" y="3218688"/>
            <a:ext cx="1" cy="77855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AutoShape 5">
            <a:extLst>
              <a:ext uri="{FF2B5EF4-FFF2-40B4-BE49-F238E27FC236}">
                <a16:creationId xmlns:a16="http://schemas.microsoft.com/office/drawing/2014/main" id="{CAFE3B67-BCB6-2C1D-430A-D72A55351928}"/>
              </a:ext>
            </a:extLst>
          </p:cNvPr>
          <p:cNvSpPr/>
          <p:nvPr userDrawn="1"/>
        </p:nvSpPr>
        <p:spPr>
          <a:xfrm flipV="1">
            <a:off x="-11340" y="4159880"/>
            <a:ext cx="12312878" cy="4381"/>
          </a:xfrm>
          <a:prstGeom prst="line">
            <a:avLst/>
          </a:prstGeom>
          <a:ln w="47625" cap="flat">
            <a:solidFill>
              <a:schemeClr val="tx1"/>
            </a:solidFill>
            <a:prstDash val="solid"/>
            <a:headEnd type="none" w="sm" len="sm"/>
            <a:tailEnd type="none" w="sm" len="sm"/>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grpSp>
        <p:nvGrpSpPr>
          <p:cNvPr id="7" name="Group 16">
            <a:extLst>
              <a:ext uri="{FF2B5EF4-FFF2-40B4-BE49-F238E27FC236}">
                <a16:creationId xmlns:a16="http://schemas.microsoft.com/office/drawing/2014/main" id="{7A99ED3E-64E0-2512-623C-4268D854FFDD}"/>
              </a:ext>
            </a:extLst>
          </p:cNvPr>
          <p:cNvGrpSpPr/>
          <p:nvPr userDrawn="1"/>
        </p:nvGrpSpPr>
        <p:grpSpPr>
          <a:xfrm>
            <a:off x="5596128" y="3776472"/>
            <a:ext cx="731096" cy="731096"/>
            <a:chOff x="0" y="0"/>
            <a:chExt cx="812800" cy="812800"/>
          </a:xfrm>
        </p:grpSpPr>
        <p:sp>
          <p:nvSpPr>
            <p:cNvPr id="8" name="Freeform 17">
              <a:extLst>
                <a:ext uri="{FF2B5EF4-FFF2-40B4-BE49-F238E27FC236}">
                  <a16:creationId xmlns:a16="http://schemas.microsoft.com/office/drawing/2014/main" id="{E4728AFD-B82E-371D-4CE6-2D64828868EC}"/>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A6CE"/>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9" name="TextBox 18">
              <a:extLst>
                <a:ext uri="{FF2B5EF4-FFF2-40B4-BE49-F238E27FC236}">
                  <a16:creationId xmlns:a16="http://schemas.microsoft.com/office/drawing/2014/main" id="{E0EF1E53-0E68-95A9-6330-F9C5171F9A4A}"/>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sp>
        <p:nvSpPr>
          <p:cNvPr id="10" name="Freeform 38">
            <a:extLst>
              <a:ext uri="{FF2B5EF4-FFF2-40B4-BE49-F238E27FC236}">
                <a16:creationId xmlns:a16="http://schemas.microsoft.com/office/drawing/2014/main" id="{D98144FB-5AA9-D1E0-1988-90CA715DEC30}"/>
              </a:ext>
            </a:extLst>
          </p:cNvPr>
          <p:cNvSpPr/>
          <p:nvPr userDrawn="1"/>
        </p:nvSpPr>
        <p:spPr>
          <a:xfrm>
            <a:off x="3763872" y="2313316"/>
            <a:ext cx="554034" cy="520792"/>
          </a:xfrm>
          <a:custGeom>
            <a:avLst/>
            <a:gdLst/>
            <a:ahLst/>
            <a:cxnLst/>
            <a:rect l="l" t="t" r="r" b="b"/>
            <a:pathLst>
              <a:path w="831051" h="781188">
                <a:moveTo>
                  <a:pt x="0" y="0"/>
                </a:moveTo>
                <a:lnTo>
                  <a:pt x="831051" y="0"/>
                </a:lnTo>
                <a:lnTo>
                  <a:pt x="831051" y="781188"/>
                </a:lnTo>
                <a:lnTo>
                  <a:pt x="0" y="78118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cxnSp>
        <p:nvCxnSpPr>
          <p:cNvPr id="12" name="Straight Connector 11">
            <a:extLst>
              <a:ext uri="{FF2B5EF4-FFF2-40B4-BE49-F238E27FC236}">
                <a16:creationId xmlns:a16="http://schemas.microsoft.com/office/drawing/2014/main" id="{11DDF97E-C2AB-8577-736E-5CEDADEB21A1}"/>
              </a:ext>
            </a:extLst>
          </p:cNvPr>
          <p:cNvCxnSpPr>
            <a:cxnSpLocks/>
          </p:cNvCxnSpPr>
          <p:nvPr userDrawn="1"/>
        </p:nvCxnSpPr>
        <p:spPr>
          <a:xfrm flipV="1">
            <a:off x="8092440" y="3209544"/>
            <a:ext cx="0" cy="66273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Freeform 37">
            <a:extLst>
              <a:ext uri="{FF2B5EF4-FFF2-40B4-BE49-F238E27FC236}">
                <a16:creationId xmlns:a16="http://schemas.microsoft.com/office/drawing/2014/main" id="{5DF9C2E8-BE73-3383-5E5F-59A3EFA24B0F}"/>
              </a:ext>
            </a:extLst>
          </p:cNvPr>
          <p:cNvSpPr>
            <a:spLocks noChangeAspect="1"/>
          </p:cNvSpPr>
          <p:nvPr userDrawn="1"/>
        </p:nvSpPr>
        <p:spPr>
          <a:xfrm>
            <a:off x="1537409" y="2314248"/>
            <a:ext cx="640080" cy="615640"/>
          </a:xfrm>
          <a:custGeom>
            <a:avLst/>
            <a:gdLst/>
            <a:ahLst/>
            <a:cxnLst/>
            <a:rect l="l" t="t" r="r" b="b"/>
            <a:pathLst>
              <a:path w="834155" h="804960">
                <a:moveTo>
                  <a:pt x="0" y="0"/>
                </a:moveTo>
                <a:lnTo>
                  <a:pt x="834156" y="0"/>
                </a:lnTo>
                <a:lnTo>
                  <a:pt x="834156" y="804960"/>
                </a:lnTo>
                <a:lnTo>
                  <a:pt x="0" y="80496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14" name="TextBox 44">
            <a:extLst>
              <a:ext uri="{FF2B5EF4-FFF2-40B4-BE49-F238E27FC236}">
                <a16:creationId xmlns:a16="http://schemas.microsoft.com/office/drawing/2014/main" id="{642C50A3-459D-CB84-8AC7-62D745DBFFA7}"/>
              </a:ext>
            </a:extLst>
          </p:cNvPr>
          <p:cNvSpPr txBox="1"/>
          <p:nvPr userDrawn="1"/>
        </p:nvSpPr>
        <p:spPr>
          <a:xfrm>
            <a:off x="9209639" y="4937760"/>
            <a:ext cx="2228917" cy="341632"/>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2426"/>
              </a:lnSpc>
              <a:spcBef>
                <a:spcPct val="0"/>
              </a:spcBef>
            </a:pPr>
            <a:r>
              <a:rPr lang="en-US" sz="3600" b="1">
                <a:latin typeface="Lexend Light Light"/>
              </a:rPr>
              <a:t>Reflect</a:t>
            </a:r>
          </a:p>
        </p:txBody>
      </p:sp>
      <p:grpSp>
        <p:nvGrpSpPr>
          <p:cNvPr id="15" name="Group 57">
            <a:extLst>
              <a:ext uri="{FF2B5EF4-FFF2-40B4-BE49-F238E27FC236}">
                <a16:creationId xmlns:a16="http://schemas.microsoft.com/office/drawing/2014/main" id="{9E9049E7-FEC9-BA65-08EE-A00D523EB63E}"/>
              </a:ext>
            </a:extLst>
          </p:cNvPr>
          <p:cNvGrpSpPr/>
          <p:nvPr userDrawn="1"/>
        </p:nvGrpSpPr>
        <p:grpSpPr>
          <a:xfrm>
            <a:off x="1484285" y="3776472"/>
            <a:ext cx="731096" cy="731096"/>
            <a:chOff x="0" y="0"/>
            <a:chExt cx="812800" cy="812800"/>
          </a:xfrm>
        </p:grpSpPr>
        <p:sp>
          <p:nvSpPr>
            <p:cNvPr id="16" name="Freeform 58">
              <a:extLst>
                <a:ext uri="{FF2B5EF4-FFF2-40B4-BE49-F238E27FC236}">
                  <a16:creationId xmlns:a16="http://schemas.microsoft.com/office/drawing/2014/main" id="{83AD7D07-1AE6-B492-85E8-B6A879064A5C}"/>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chemeClr val="accent2"/>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17" name="TextBox 59">
              <a:extLst>
                <a:ext uri="{FF2B5EF4-FFF2-40B4-BE49-F238E27FC236}">
                  <a16:creationId xmlns:a16="http://schemas.microsoft.com/office/drawing/2014/main" id="{0008F39A-469E-FCFE-2A59-95B36054DEEB}"/>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18" name="Group 25">
            <a:extLst>
              <a:ext uri="{FF2B5EF4-FFF2-40B4-BE49-F238E27FC236}">
                <a16:creationId xmlns:a16="http://schemas.microsoft.com/office/drawing/2014/main" id="{A589FC5B-7750-36F5-F819-749ADF938207}"/>
              </a:ext>
            </a:extLst>
          </p:cNvPr>
          <p:cNvGrpSpPr/>
          <p:nvPr userDrawn="1"/>
        </p:nvGrpSpPr>
        <p:grpSpPr>
          <a:xfrm>
            <a:off x="1326176" y="2103120"/>
            <a:ext cx="1049262" cy="2111752"/>
            <a:chOff x="-1" y="-899248"/>
            <a:chExt cx="812800" cy="1635848"/>
          </a:xfrm>
        </p:grpSpPr>
        <p:sp>
          <p:nvSpPr>
            <p:cNvPr id="19" name="TextBox 27">
              <a:extLst>
                <a:ext uri="{FF2B5EF4-FFF2-40B4-BE49-F238E27FC236}">
                  <a16:creationId xmlns:a16="http://schemas.microsoft.com/office/drawing/2014/main" id="{0C77628C-A23D-6F3D-8AAC-6F4876D3E1D4}"/>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sp>
          <p:nvSpPr>
            <p:cNvPr id="20" name="Freeform 26">
              <a:extLst>
                <a:ext uri="{FF2B5EF4-FFF2-40B4-BE49-F238E27FC236}">
                  <a16:creationId xmlns:a16="http://schemas.microsoft.com/office/drawing/2014/main" id="{48110183-5C3D-5DC5-6EB7-9D9DFBBA3F34}"/>
                </a:ext>
              </a:extLst>
            </p:cNvPr>
            <p:cNvSpPr/>
            <p:nvPr/>
          </p:nvSpPr>
          <p:spPr>
            <a:xfrm>
              <a:off x="-1" y="-899248"/>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chemeClr val="accent6">
                <a:alpha val="0"/>
              </a:schemeClr>
            </a:solidFill>
            <a:ln w="152400" cap="sq">
              <a:solidFill>
                <a:schemeClr val="accent2"/>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grpSp>
      <p:grpSp>
        <p:nvGrpSpPr>
          <p:cNvPr id="21" name="Group 57">
            <a:extLst>
              <a:ext uri="{FF2B5EF4-FFF2-40B4-BE49-F238E27FC236}">
                <a16:creationId xmlns:a16="http://schemas.microsoft.com/office/drawing/2014/main" id="{C2B3912B-5163-89E6-C9C2-F7E7FF3E0B50}"/>
              </a:ext>
            </a:extLst>
          </p:cNvPr>
          <p:cNvGrpSpPr/>
          <p:nvPr userDrawn="1"/>
        </p:nvGrpSpPr>
        <p:grpSpPr>
          <a:xfrm>
            <a:off x="3666744" y="3776472"/>
            <a:ext cx="731096" cy="731096"/>
            <a:chOff x="0" y="0"/>
            <a:chExt cx="812800" cy="812800"/>
          </a:xfrm>
        </p:grpSpPr>
        <p:sp>
          <p:nvSpPr>
            <p:cNvPr id="22" name="Freeform 58">
              <a:extLst>
                <a:ext uri="{FF2B5EF4-FFF2-40B4-BE49-F238E27FC236}">
                  <a16:creationId xmlns:a16="http://schemas.microsoft.com/office/drawing/2014/main" id="{1CFBA35C-B26D-4ED6-A603-B2961ED6C85B}"/>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CDEAEA"/>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23" name="TextBox 59">
              <a:extLst>
                <a:ext uri="{FF2B5EF4-FFF2-40B4-BE49-F238E27FC236}">
                  <a16:creationId xmlns:a16="http://schemas.microsoft.com/office/drawing/2014/main" id="{729479C7-B29F-C450-5085-06700E97FFC3}"/>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24" name="Group 25">
            <a:extLst>
              <a:ext uri="{FF2B5EF4-FFF2-40B4-BE49-F238E27FC236}">
                <a16:creationId xmlns:a16="http://schemas.microsoft.com/office/drawing/2014/main" id="{66F6CBFB-6021-943D-2375-8036B07BCCF8}"/>
              </a:ext>
            </a:extLst>
          </p:cNvPr>
          <p:cNvGrpSpPr/>
          <p:nvPr userDrawn="1"/>
        </p:nvGrpSpPr>
        <p:grpSpPr>
          <a:xfrm>
            <a:off x="3520440" y="2103120"/>
            <a:ext cx="1049262" cy="2049993"/>
            <a:chOff x="33348" y="-851407"/>
            <a:chExt cx="812800" cy="1588007"/>
          </a:xfrm>
        </p:grpSpPr>
        <p:sp>
          <p:nvSpPr>
            <p:cNvPr id="25" name="TextBox 27">
              <a:extLst>
                <a:ext uri="{FF2B5EF4-FFF2-40B4-BE49-F238E27FC236}">
                  <a16:creationId xmlns:a16="http://schemas.microsoft.com/office/drawing/2014/main" id="{807630FD-2291-3AE5-D047-EA486491CF6C}"/>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sp>
          <p:nvSpPr>
            <p:cNvPr id="26" name="Freeform 26">
              <a:extLst>
                <a:ext uri="{FF2B5EF4-FFF2-40B4-BE49-F238E27FC236}">
                  <a16:creationId xmlns:a16="http://schemas.microsoft.com/office/drawing/2014/main" id="{984953FE-DA44-5EB7-32AE-DD06C4E23B65}"/>
                </a:ext>
              </a:extLst>
            </p:cNvPr>
            <p:cNvSpPr/>
            <p:nvPr/>
          </p:nvSpPr>
          <p:spPr>
            <a:xfrm>
              <a:off x="33348" y="-851407"/>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52400" cap="sq">
              <a:solidFill>
                <a:srgbClr val="CDEAEA"/>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grpSp>
      <p:grpSp>
        <p:nvGrpSpPr>
          <p:cNvPr id="27" name="Group 28">
            <a:extLst>
              <a:ext uri="{FF2B5EF4-FFF2-40B4-BE49-F238E27FC236}">
                <a16:creationId xmlns:a16="http://schemas.microsoft.com/office/drawing/2014/main" id="{C94770F2-C9C6-BCC0-FF25-63B9B90AEAF2}"/>
              </a:ext>
            </a:extLst>
          </p:cNvPr>
          <p:cNvGrpSpPr/>
          <p:nvPr userDrawn="1"/>
        </p:nvGrpSpPr>
        <p:grpSpPr>
          <a:xfrm>
            <a:off x="5430664" y="2103120"/>
            <a:ext cx="1049261" cy="1049261"/>
            <a:chOff x="0" y="28062"/>
            <a:chExt cx="812800" cy="812800"/>
          </a:xfrm>
        </p:grpSpPr>
        <p:sp>
          <p:nvSpPr>
            <p:cNvPr id="28" name="Freeform 29">
              <a:extLst>
                <a:ext uri="{FF2B5EF4-FFF2-40B4-BE49-F238E27FC236}">
                  <a16:creationId xmlns:a16="http://schemas.microsoft.com/office/drawing/2014/main" id="{E27DD4FE-09CB-D7D5-7455-943864857BEF}"/>
                </a:ext>
              </a:extLst>
            </p:cNvPr>
            <p:cNvSpPr/>
            <p:nvPr/>
          </p:nvSpPr>
          <p:spPr>
            <a:xfrm>
              <a:off x="0" y="28062"/>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52400" cap="sq">
              <a:solidFill>
                <a:srgbClr val="00A6CE"/>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29" name="TextBox 30">
              <a:extLst>
                <a:ext uri="{FF2B5EF4-FFF2-40B4-BE49-F238E27FC236}">
                  <a16:creationId xmlns:a16="http://schemas.microsoft.com/office/drawing/2014/main" id="{D58B94CC-C66D-A61F-73E4-3AF6FD91B584}"/>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pic>
        <p:nvPicPr>
          <p:cNvPr id="30" name="Graphic 29" descr="Open book outline">
            <a:extLst>
              <a:ext uri="{FF2B5EF4-FFF2-40B4-BE49-F238E27FC236}">
                <a16:creationId xmlns:a16="http://schemas.microsoft.com/office/drawing/2014/main" id="{47AD6E70-B3C3-64F9-89C5-661748312D51}"/>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7726680" y="2284744"/>
            <a:ext cx="731520" cy="729242"/>
          </a:xfrm>
          <a:prstGeom prst="rect">
            <a:avLst/>
          </a:prstGeom>
        </p:spPr>
      </p:pic>
      <p:sp>
        <p:nvSpPr>
          <p:cNvPr id="31" name="Freeform 39">
            <a:extLst>
              <a:ext uri="{FF2B5EF4-FFF2-40B4-BE49-F238E27FC236}">
                <a16:creationId xmlns:a16="http://schemas.microsoft.com/office/drawing/2014/main" id="{90DF0E49-5848-9DA6-89B1-D91A607DD27C}"/>
              </a:ext>
            </a:extLst>
          </p:cNvPr>
          <p:cNvSpPr/>
          <p:nvPr userDrawn="1"/>
        </p:nvSpPr>
        <p:spPr>
          <a:xfrm>
            <a:off x="5665034" y="2319098"/>
            <a:ext cx="570016" cy="572161"/>
          </a:xfrm>
          <a:custGeom>
            <a:avLst/>
            <a:gdLst/>
            <a:ahLst/>
            <a:cxnLst/>
            <a:rect l="l" t="t" r="r" b="b"/>
            <a:pathLst>
              <a:path w="855024" h="858242">
                <a:moveTo>
                  <a:pt x="0" y="0"/>
                </a:moveTo>
                <a:lnTo>
                  <a:pt x="855024" y="0"/>
                </a:lnTo>
                <a:lnTo>
                  <a:pt x="855024" y="858242"/>
                </a:lnTo>
                <a:lnTo>
                  <a:pt x="0" y="858242"/>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grpSp>
        <p:nvGrpSpPr>
          <p:cNvPr id="32" name="Group 7">
            <a:extLst>
              <a:ext uri="{FF2B5EF4-FFF2-40B4-BE49-F238E27FC236}">
                <a16:creationId xmlns:a16="http://schemas.microsoft.com/office/drawing/2014/main" id="{E6FDC3D2-E0D1-B533-2230-20FD8B39F714}"/>
              </a:ext>
            </a:extLst>
          </p:cNvPr>
          <p:cNvGrpSpPr/>
          <p:nvPr userDrawn="1"/>
        </p:nvGrpSpPr>
        <p:grpSpPr>
          <a:xfrm>
            <a:off x="9729738" y="3560015"/>
            <a:ext cx="1188720" cy="1186193"/>
            <a:chOff x="0" y="0"/>
            <a:chExt cx="812800" cy="812800"/>
          </a:xfrm>
        </p:grpSpPr>
        <p:sp>
          <p:nvSpPr>
            <p:cNvPr id="33" name="Freeform 8">
              <a:extLst>
                <a:ext uri="{FF2B5EF4-FFF2-40B4-BE49-F238E27FC236}">
                  <a16:creationId xmlns:a16="http://schemas.microsoft.com/office/drawing/2014/main" id="{F7260524-FDB4-59EB-4686-9612303DF62A}"/>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05835"/>
            </a:solidFill>
          </p:spPr>
          <p:txBody>
            <a:bodyPr lIns="91440" tIns="45720" rIns="91440" bIns="45720" anchor="t"/>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34" name="TextBox 9">
              <a:extLst>
                <a:ext uri="{FF2B5EF4-FFF2-40B4-BE49-F238E27FC236}">
                  <a16:creationId xmlns:a16="http://schemas.microsoft.com/office/drawing/2014/main" id="{92B6DBAF-7BB1-3A88-9079-3527DE238CD8}"/>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lang="en-US" sz="800">
                <a:ea typeface="Calibri"/>
                <a:cs typeface="Calibri"/>
              </a:endParaRPr>
            </a:p>
          </p:txBody>
        </p:sp>
      </p:grpSp>
      <p:grpSp>
        <p:nvGrpSpPr>
          <p:cNvPr id="35" name="Group 22">
            <a:extLst>
              <a:ext uri="{FF2B5EF4-FFF2-40B4-BE49-F238E27FC236}">
                <a16:creationId xmlns:a16="http://schemas.microsoft.com/office/drawing/2014/main" id="{B31CD93A-8021-1B38-4FA3-01B72FE928E6}"/>
              </a:ext>
            </a:extLst>
          </p:cNvPr>
          <p:cNvGrpSpPr>
            <a:grpSpLocks noChangeAspect="1"/>
          </p:cNvGrpSpPr>
          <p:nvPr userDrawn="1"/>
        </p:nvGrpSpPr>
        <p:grpSpPr>
          <a:xfrm>
            <a:off x="9412430" y="1316736"/>
            <a:ext cx="1819920" cy="2523799"/>
            <a:chOff x="76200" y="-532550"/>
            <a:chExt cx="898726" cy="1269150"/>
          </a:xfrm>
        </p:grpSpPr>
        <p:sp>
          <p:nvSpPr>
            <p:cNvPr id="36" name="Freeform 23">
              <a:extLst>
                <a:ext uri="{FF2B5EF4-FFF2-40B4-BE49-F238E27FC236}">
                  <a16:creationId xmlns:a16="http://schemas.microsoft.com/office/drawing/2014/main" id="{D5C1A35B-1C4E-EF96-C32F-716FD42643AE}"/>
                </a:ext>
              </a:extLst>
            </p:cNvPr>
            <p:cNvSpPr/>
            <p:nvPr/>
          </p:nvSpPr>
          <p:spPr>
            <a:xfrm>
              <a:off x="162126" y="-53255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7F5F2"/>
            </a:solidFill>
            <a:ln w="152400" cap="sq">
              <a:solidFill>
                <a:srgbClr val="F05835"/>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37" name="TextBox 24">
              <a:extLst>
                <a:ext uri="{FF2B5EF4-FFF2-40B4-BE49-F238E27FC236}">
                  <a16:creationId xmlns:a16="http://schemas.microsoft.com/office/drawing/2014/main" id="{ACCB6CC4-B008-32A2-8A29-94109909FD6A}"/>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grpSp>
        <p:nvGrpSpPr>
          <p:cNvPr id="38" name="Group 19">
            <a:extLst>
              <a:ext uri="{FF2B5EF4-FFF2-40B4-BE49-F238E27FC236}">
                <a16:creationId xmlns:a16="http://schemas.microsoft.com/office/drawing/2014/main" id="{1FB9C737-A017-D975-742B-15335B431A7D}"/>
              </a:ext>
            </a:extLst>
          </p:cNvPr>
          <p:cNvGrpSpPr/>
          <p:nvPr userDrawn="1"/>
        </p:nvGrpSpPr>
        <p:grpSpPr>
          <a:xfrm>
            <a:off x="7744968" y="3776472"/>
            <a:ext cx="731096" cy="731096"/>
            <a:chOff x="0" y="0"/>
            <a:chExt cx="812800" cy="812800"/>
          </a:xfrm>
        </p:grpSpPr>
        <p:sp>
          <p:nvSpPr>
            <p:cNvPr id="39" name="Freeform 20">
              <a:extLst>
                <a:ext uri="{FF2B5EF4-FFF2-40B4-BE49-F238E27FC236}">
                  <a16:creationId xmlns:a16="http://schemas.microsoft.com/office/drawing/2014/main" id="{B640D57D-FE1B-2343-13A2-384D77491311}"/>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364B9F"/>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40" name="TextBox 21">
              <a:extLst>
                <a:ext uri="{FF2B5EF4-FFF2-40B4-BE49-F238E27FC236}">
                  <a16:creationId xmlns:a16="http://schemas.microsoft.com/office/drawing/2014/main" id="{BA9D31B4-3A34-C02F-65B0-7C986EB4F5AC}"/>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41" name="Group 54">
            <a:extLst>
              <a:ext uri="{FF2B5EF4-FFF2-40B4-BE49-F238E27FC236}">
                <a16:creationId xmlns:a16="http://schemas.microsoft.com/office/drawing/2014/main" id="{B138BD8F-0128-9AEE-3A5A-04563D5628D5}"/>
              </a:ext>
            </a:extLst>
          </p:cNvPr>
          <p:cNvGrpSpPr/>
          <p:nvPr userDrawn="1"/>
        </p:nvGrpSpPr>
        <p:grpSpPr>
          <a:xfrm>
            <a:off x="6845731" y="2093977"/>
            <a:ext cx="1783907" cy="2615757"/>
            <a:chOff x="76200" y="-1289673"/>
            <a:chExt cx="1381885" cy="2026273"/>
          </a:xfrm>
        </p:grpSpPr>
        <p:sp>
          <p:nvSpPr>
            <p:cNvPr id="42" name="Freeform 55">
              <a:extLst>
                <a:ext uri="{FF2B5EF4-FFF2-40B4-BE49-F238E27FC236}">
                  <a16:creationId xmlns:a16="http://schemas.microsoft.com/office/drawing/2014/main" id="{3E6A3BE9-E724-D36A-4BFF-2C8EB1F76BCB}"/>
                </a:ext>
              </a:extLst>
            </p:cNvPr>
            <p:cNvSpPr/>
            <p:nvPr/>
          </p:nvSpPr>
          <p:spPr>
            <a:xfrm>
              <a:off x="645285" y="-1289673"/>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52400" cap="sq">
              <a:solidFill>
                <a:srgbClr val="364B9F"/>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43" name="TextBox 56">
              <a:extLst>
                <a:ext uri="{FF2B5EF4-FFF2-40B4-BE49-F238E27FC236}">
                  <a16:creationId xmlns:a16="http://schemas.microsoft.com/office/drawing/2014/main" id="{E68575FE-4C67-3FDF-9C49-936122B9D175}"/>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sp>
        <p:nvSpPr>
          <p:cNvPr id="44" name="Freeform 40">
            <a:extLst>
              <a:ext uri="{FF2B5EF4-FFF2-40B4-BE49-F238E27FC236}">
                <a16:creationId xmlns:a16="http://schemas.microsoft.com/office/drawing/2014/main" id="{71F443C1-47B5-CA04-280F-89EDEC32E9AE}"/>
              </a:ext>
            </a:extLst>
          </p:cNvPr>
          <p:cNvSpPr>
            <a:spLocks noChangeAspect="1"/>
          </p:cNvSpPr>
          <p:nvPr userDrawn="1"/>
        </p:nvSpPr>
        <p:spPr>
          <a:xfrm>
            <a:off x="9865753" y="1578087"/>
            <a:ext cx="1052695" cy="1050065"/>
          </a:xfrm>
          <a:custGeom>
            <a:avLst/>
            <a:gdLst/>
            <a:ahLst/>
            <a:cxnLst/>
            <a:rect l="l" t="t" r="r" b="b"/>
            <a:pathLst>
              <a:path w="886064" h="883849">
                <a:moveTo>
                  <a:pt x="0" y="0"/>
                </a:moveTo>
                <a:lnTo>
                  <a:pt x="886064" y="0"/>
                </a:lnTo>
                <a:lnTo>
                  <a:pt x="886064" y="883849"/>
                </a:lnTo>
                <a:lnTo>
                  <a:pt x="0" y="883849"/>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45" name="Text Placeholder 47">
            <a:extLst>
              <a:ext uri="{FF2B5EF4-FFF2-40B4-BE49-F238E27FC236}">
                <a16:creationId xmlns:a16="http://schemas.microsoft.com/office/drawing/2014/main" id="{9D31C217-5747-1F69-04BD-735B6844383A}"/>
              </a:ext>
            </a:extLst>
          </p:cNvPr>
          <p:cNvSpPr>
            <a:spLocks noGrp="1"/>
          </p:cNvSpPr>
          <p:nvPr>
            <p:ph type="body" sz="quarter" idx="10"/>
          </p:nvPr>
        </p:nvSpPr>
        <p:spPr>
          <a:xfrm>
            <a:off x="8847433" y="5376140"/>
            <a:ext cx="2877984" cy="964081"/>
          </a:xfrm>
        </p:spPr>
        <p:txBody>
          <a:bodyPr>
            <a:normAutofit/>
          </a:bodyPr>
          <a:lstStyle>
            <a:lvl1pPr marL="0" indent="0" algn="ctr">
              <a:buNone/>
              <a:defRPr sz="2000"/>
            </a:lvl1pPr>
            <a:lvl2pPr marL="457200" indent="0">
              <a:buNone/>
              <a:defRPr/>
            </a:lvl2pPr>
            <a:lvl3pPr marL="914400" indent="0">
              <a:buNone/>
              <a:defRPr/>
            </a:lvl3pPr>
            <a:lvl4pPr marL="1371600" indent="0">
              <a:buNone/>
              <a:defRPr/>
            </a:lvl4pPr>
            <a:lvl5pPr marL="1828800" indent="0">
              <a:buNone/>
              <a:defRPr/>
            </a:lvl5pPr>
          </a:lstStyle>
          <a:p>
            <a:pPr lvl="0"/>
            <a:endParaRPr lang="en-US"/>
          </a:p>
        </p:txBody>
      </p:sp>
    </p:spTree>
    <p:extLst>
      <p:ext uri="{BB962C8B-B14F-4D97-AF65-F5344CB8AC3E}">
        <p14:creationId xmlns:p14="http://schemas.microsoft.com/office/powerpoint/2010/main" val="93104121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RI_Jr Explain">
    <p:bg>
      <p:bgPr>
        <a:solidFill>
          <a:schemeClr val="bg2"/>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7AD9E21-D871-134A-B86E-1B93F2482955}"/>
              </a:ext>
            </a:extLst>
          </p:cNvPr>
          <p:cNvSpPr>
            <a:spLocks noGrp="1"/>
          </p:cNvSpPr>
          <p:nvPr>
            <p:ph type="title"/>
          </p:nvPr>
        </p:nvSpPr>
        <p:spPr>
          <a:xfrm>
            <a:off x="212835" y="139927"/>
            <a:ext cx="11766331" cy="1325563"/>
          </a:xfrm>
        </p:spPr>
        <p:txBody>
          <a:bodyPr/>
          <a:lstStyle>
            <a:lvl1pPr>
              <a:defRPr b="1">
                <a:solidFill>
                  <a:srgbClr val="364B9F"/>
                </a:solidFill>
              </a:defRPr>
            </a:lvl1pPr>
          </a:lstStyle>
          <a:p>
            <a:r>
              <a:rPr lang="en-US"/>
              <a:t>Click to edit Master title style</a:t>
            </a:r>
          </a:p>
        </p:txBody>
      </p:sp>
      <p:sp>
        <p:nvSpPr>
          <p:cNvPr id="5" name="Content Placeholder 2">
            <a:extLst>
              <a:ext uri="{FF2B5EF4-FFF2-40B4-BE49-F238E27FC236}">
                <a16:creationId xmlns:a16="http://schemas.microsoft.com/office/drawing/2014/main" id="{49D928FB-BE41-F000-4B67-6ABC23F3AAC3}"/>
              </a:ext>
            </a:extLst>
          </p:cNvPr>
          <p:cNvSpPr>
            <a:spLocks noGrp="1"/>
          </p:cNvSpPr>
          <p:nvPr>
            <p:ph sz="half" idx="10"/>
          </p:nvPr>
        </p:nvSpPr>
        <p:spPr>
          <a:xfrm>
            <a:off x="212834" y="1631988"/>
            <a:ext cx="6442798" cy="446901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1" name="Picture 10" descr="A black and orange logo&#10;&#10;Description automatically generated">
            <a:extLst>
              <a:ext uri="{FF2B5EF4-FFF2-40B4-BE49-F238E27FC236}">
                <a16:creationId xmlns:a16="http://schemas.microsoft.com/office/drawing/2014/main" id="{F6566EDB-7F80-097C-21C6-3AB1097E1F9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93563" y="6236208"/>
            <a:ext cx="1200150" cy="552450"/>
          </a:xfrm>
          <a:prstGeom prst="rect">
            <a:avLst/>
          </a:prstGeom>
        </p:spPr>
      </p:pic>
      <p:sp>
        <p:nvSpPr>
          <p:cNvPr id="13" name="Picture Placeholder 12">
            <a:extLst>
              <a:ext uri="{FF2B5EF4-FFF2-40B4-BE49-F238E27FC236}">
                <a16:creationId xmlns:a16="http://schemas.microsoft.com/office/drawing/2014/main" id="{23C890F8-FF43-7795-E74D-1B9E5BE24021}"/>
              </a:ext>
            </a:extLst>
          </p:cNvPr>
          <p:cNvSpPr>
            <a:spLocks noGrp="1"/>
          </p:cNvSpPr>
          <p:nvPr>
            <p:ph type="pic" sz="quarter" idx="11"/>
          </p:nvPr>
        </p:nvSpPr>
        <p:spPr>
          <a:xfrm>
            <a:off x="6820628" y="1631988"/>
            <a:ext cx="5158537" cy="4933704"/>
          </a:xfrm>
          <a:effectLst>
            <a:outerShdw blurRad="177800" dist="38100" dir="2700000" algn="tl" rotWithShape="0">
              <a:prstClr val="black">
                <a:alpha val="40000"/>
              </a:prstClr>
            </a:outerShdw>
          </a:effectLst>
        </p:spPr>
        <p:txBody>
          <a:bodyPr/>
          <a:lstStyle/>
          <a:p>
            <a:endParaRPr lang="en-US"/>
          </a:p>
        </p:txBody>
      </p:sp>
    </p:spTree>
    <p:extLst>
      <p:ext uri="{BB962C8B-B14F-4D97-AF65-F5344CB8AC3E}">
        <p14:creationId xmlns:p14="http://schemas.microsoft.com/office/powerpoint/2010/main" val="29777569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Financial /w not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8C8EEF-B299-8AB7-E51A-7B8F289C499F}"/>
              </a:ext>
            </a:extLst>
          </p:cNvPr>
          <p:cNvSpPr>
            <a:spLocks noGrp="1"/>
          </p:cNvSpPr>
          <p:nvPr>
            <p:ph type="title"/>
          </p:nvPr>
        </p:nvSpPr>
        <p:spPr>
          <a:xfrm>
            <a:off x="210206" y="109093"/>
            <a:ext cx="11771587" cy="558419"/>
          </a:xfrm>
        </p:spPr>
        <p:txBody>
          <a:bodyPr>
            <a:normAutofit/>
          </a:bodyPr>
          <a:lstStyle>
            <a:lvl1pPr>
              <a:defRPr sz="3200"/>
            </a:lvl1pPr>
          </a:lstStyle>
          <a:p>
            <a:r>
              <a:rPr lang="en-US"/>
              <a:t>Click to edit Master title style</a:t>
            </a:r>
          </a:p>
        </p:txBody>
      </p:sp>
      <p:sp>
        <p:nvSpPr>
          <p:cNvPr id="4" name="Slide Number Placeholder 5">
            <a:extLst>
              <a:ext uri="{FF2B5EF4-FFF2-40B4-BE49-F238E27FC236}">
                <a16:creationId xmlns:a16="http://schemas.microsoft.com/office/drawing/2014/main" id="{8395A6FF-4DA3-3545-AAE8-74F6DBB4162C}"/>
              </a:ext>
            </a:extLst>
          </p:cNvPr>
          <p:cNvSpPr>
            <a:spLocks noGrp="1"/>
          </p:cNvSpPr>
          <p:nvPr>
            <p:ph type="sldNum" sz="quarter" idx="12"/>
          </p:nvPr>
        </p:nvSpPr>
        <p:spPr>
          <a:xfrm>
            <a:off x="11101549" y="6442414"/>
            <a:ext cx="877617" cy="365125"/>
          </a:xfrm>
          <a:prstGeom prst="rect">
            <a:avLst/>
          </a:prstGeom>
        </p:spPr>
        <p:txBody>
          <a:bodyPr vert="horz" lIns="91440" tIns="45720" rIns="91440" bIns="45720" rtlCol="0" anchor="ctr"/>
          <a:lstStyle>
            <a:lvl1pPr algn="ctr">
              <a:defRPr sz="1600" b="1" i="0">
                <a:solidFill>
                  <a:schemeClr val="tx1"/>
                </a:solidFill>
                <a:latin typeface="Libre Franklin Black" pitchFamily="2" charset="77"/>
              </a:defRPr>
            </a:lvl1pPr>
          </a:lstStyle>
          <a:p>
            <a:fld id="{74743CB8-03B1-D240-A0C2-C770526C1FDB}" type="slidenum">
              <a:rPr lang="en-US" smtClean="0"/>
              <a:pPr/>
              <a:t>‹#›</a:t>
            </a:fld>
            <a:endParaRPr lang="en-US"/>
          </a:p>
        </p:txBody>
      </p:sp>
      <p:sp>
        <p:nvSpPr>
          <p:cNvPr id="5" name="Footer Placeholder 4">
            <a:extLst>
              <a:ext uri="{FF2B5EF4-FFF2-40B4-BE49-F238E27FC236}">
                <a16:creationId xmlns:a16="http://schemas.microsoft.com/office/drawing/2014/main" id="{BF4B07DC-AD4C-1396-F4B9-EF90A5FE65A6}"/>
              </a:ext>
            </a:extLst>
          </p:cNvPr>
          <p:cNvSpPr>
            <a:spLocks noGrp="1"/>
          </p:cNvSpPr>
          <p:nvPr>
            <p:ph type="ftr" sz="quarter" idx="11"/>
          </p:nvPr>
        </p:nvSpPr>
        <p:spPr>
          <a:xfrm>
            <a:off x="4038600" y="6442414"/>
            <a:ext cx="6637284" cy="365125"/>
          </a:xfrm>
          <a:prstGeom prst="rect">
            <a:avLst/>
          </a:prstGeom>
        </p:spPr>
        <p:txBody>
          <a:bodyPr vert="horz" lIns="91440" tIns="45720" rIns="91440" bIns="45720" rtlCol="0" anchor="ctr"/>
          <a:lstStyle>
            <a:lvl1pPr algn="ctr">
              <a:defRPr sz="1100" b="0" i="1">
                <a:solidFill>
                  <a:schemeClr val="bg1"/>
                </a:solidFill>
                <a:latin typeface="Libre Franklin" pitchFamily="2" charset="77"/>
              </a:defRPr>
            </a:lvl1pPr>
          </a:lstStyle>
          <a:p>
            <a:endParaRPr lang="en-US"/>
          </a:p>
        </p:txBody>
      </p:sp>
      <p:sp>
        <p:nvSpPr>
          <p:cNvPr id="6" name="Date Placeholder 3">
            <a:extLst>
              <a:ext uri="{FF2B5EF4-FFF2-40B4-BE49-F238E27FC236}">
                <a16:creationId xmlns:a16="http://schemas.microsoft.com/office/drawing/2014/main" id="{D5913703-A445-1AA6-FF9F-781BE54ED75E}"/>
              </a:ext>
            </a:extLst>
          </p:cNvPr>
          <p:cNvSpPr>
            <a:spLocks noGrp="1"/>
          </p:cNvSpPr>
          <p:nvPr>
            <p:ph type="dt" sz="half" idx="10"/>
          </p:nvPr>
        </p:nvSpPr>
        <p:spPr>
          <a:xfrm>
            <a:off x="2270234" y="6442414"/>
            <a:ext cx="1555533" cy="365125"/>
          </a:xfrm>
          <a:prstGeom prst="rect">
            <a:avLst/>
          </a:prstGeom>
        </p:spPr>
        <p:txBody>
          <a:bodyPr vert="horz" lIns="91440" tIns="45720" rIns="91440" bIns="45720" rtlCol="0" anchor="ctr"/>
          <a:lstStyle>
            <a:lvl1pPr algn="l">
              <a:defRPr sz="1100" b="0" i="0">
                <a:solidFill>
                  <a:schemeClr val="bg1"/>
                </a:solidFill>
                <a:latin typeface="Libre Franklin" pitchFamily="2" charset="77"/>
              </a:defRPr>
            </a:lvl1pPr>
          </a:lstStyle>
          <a:p>
            <a:fld id="{5F30833C-F793-3B4A-BFA2-9FBD99C7E1E3}" type="datetime1">
              <a:rPr lang="en-US" smtClean="0"/>
              <a:t>9/27/2024</a:t>
            </a:fld>
            <a:endParaRPr lang="en-US"/>
          </a:p>
        </p:txBody>
      </p:sp>
      <p:sp>
        <p:nvSpPr>
          <p:cNvPr id="8" name="Text Placeholder 7">
            <a:extLst>
              <a:ext uri="{FF2B5EF4-FFF2-40B4-BE49-F238E27FC236}">
                <a16:creationId xmlns:a16="http://schemas.microsoft.com/office/drawing/2014/main" id="{297618C2-4C47-F819-D471-118D51DD1014}"/>
              </a:ext>
            </a:extLst>
          </p:cNvPr>
          <p:cNvSpPr>
            <a:spLocks noGrp="1"/>
          </p:cNvSpPr>
          <p:nvPr>
            <p:ph type="body" sz="quarter" idx="13"/>
          </p:nvPr>
        </p:nvSpPr>
        <p:spPr>
          <a:xfrm>
            <a:off x="371475" y="5970588"/>
            <a:ext cx="11607800" cy="320675"/>
          </a:xfrm>
        </p:spPr>
        <p:txBody>
          <a:bodyPr>
            <a:noAutofit/>
          </a:bodyPr>
          <a:lstStyle>
            <a:lvl1pPr marL="0" indent="0">
              <a:buNone/>
              <a:defRPr sz="1100" i="1">
                <a:latin typeface="Libre Franklin" pitchFamily="2" charset="77"/>
              </a:defRPr>
            </a:lvl1pPr>
            <a:lvl2pPr>
              <a:defRPr sz="1100" i="1">
                <a:latin typeface="Libre Franklin" pitchFamily="2" charset="77"/>
              </a:defRPr>
            </a:lvl2pPr>
            <a:lvl3pPr>
              <a:defRPr sz="1100" i="1">
                <a:latin typeface="Libre Franklin" pitchFamily="2" charset="77"/>
              </a:defRPr>
            </a:lvl3pPr>
            <a:lvl4pPr>
              <a:defRPr sz="1100" i="1">
                <a:latin typeface="Libre Franklin" pitchFamily="2" charset="77"/>
              </a:defRPr>
            </a:lvl4pPr>
            <a:lvl5pPr>
              <a:defRPr sz="1100" i="1">
                <a:latin typeface="Libre Franklin" pitchFamily="2" charset="77"/>
              </a:defRPr>
            </a:lvl5pPr>
          </a:lstStyle>
          <a:p>
            <a:pPr lvl="0"/>
            <a:r>
              <a:rPr lang="en-US"/>
              <a:t>Click to edit Master text styles</a:t>
            </a:r>
          </a:p>
        </p:txBody>
      </p:sp>
      <p:pic>
        <p:nvPicPr>
          <p:cNvPr id="9" name="Picture 8">
            <a:extLst>
              <a:ext uri="{FF2B5EF4-FFF2-40B4-BE49-F238E27FC236}">
                <a16:creationId xmlns:a16="http://schemas.microsoft.com/office/drawing/2014/main" id="{E63D8DAE-5045-629F-C5B3-4084CC7AA829}"/>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7458" y="6419236"/>
            <a:ext cx="1052402" cy="411480"/>
          </a:xfrm>
          <a:prstGeom prst="rect">
            <a:avLst/>
          </a:prstGeom>
        </p:spPr>
      </p:pic>
    </p:spTree>
    <p:extLst>
      <p:ext uri="{BB962C8B-B14F-4D97-AF65-F5344CB8AC3E}">
        <p14:creationId xmlns:p14="http://schemas.microsoft.com/office/powerpoint/2010/main" val="2659616717"/>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RI_Jr Word Study">
    <p:bg>
      <p:bgPr>
        <a:solidFill>
          <a:schemeClr val="bg2"/>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7AD9E21-D871-134A-B86E-1B93F2482955}"/>
              </a:ext>
            </a:extLst>
          </p:cNvPr>
          <p:cNvSpPr>
            <a:spLocks noGrp="1"/>
          </p:cNvSpPr>
          <p:nvPr>
            <p:ph type="title"/>
          </p:nvPr>
        </p:nvSpPr>
        <p:spPr>
          <a:xfrm>
            <a:off x="212835" y="139927"/>
            <a:ext cx="11766331" cy="1325563"/>
          </a:xfrm>
        </p:spPr>
        <p:txBody>
          <a:bodyPr/>
          <a:lstStyle>
            <a:lvl1pPr>
              <a:defRPr b="1">
                <a:solidFill>
                  <a:srgbClr val="364B9F"/>
                </a:solidFill>
              </a:defRPr>
            </a:lvl1pPr>
          </a:lstStyle>
          <a:p>
            <a:r>
              <a:rPr lang="en-US"/>
              <a:t>Click to edit Master title style</a:t>
            </a:r>
          </a:p>
        </p:txBody>
      </p:sp>
      <p:sp>
        <p:nvSpPr>
          <p:cNvPr id="5" name="Content Placeholder 2">
            <a:extLst>
              <a:ext uri="{FF2B5EF4-FFF2-40B4-BE49-F238E27FC236}">
                <a16:creationId xmlns:a16="http://schemas.microsoft.com/office/drawing/2014/main" id="{49D928FB-BE41-F000-4B67-6ABC23F3AAC3}"/>
              </a:ext>
            </a:extLst>
          </p:cNvPr>
          <p:cNvSpPr>
            <a:spLocks noGrp="1"/>
          </p:cNvSpPr>
          <p:nvPr>
            <p:ph sz="half" idx="10"/>
          </p:nvPr>
        </p:nvSpPr>
        <p:spPr>
          <a:xfrm>
            <a:off x="212834" y="1631988"/>
            <a:ext cx="6442798" cy="4469010"/>
          </a:xfrm>
        </p:spPr>
        <p:txBody>
          <a:bodyPr/>
          <a:lstStyle>
            <a:lvl1pPr>
              <a:defRPr>
                <a:solidFill>
                  <a:schemeClr val="accent2"/>
                </a:solidFill>
                <a:latin typeface="Lexend" pitchFamily="2" charset="77"/>
              </a:defRPr>
            </a:lvl1pPr>
            <a:lvl2pPr>
              <a:defRPr>
                <a:solidFill>
                  <a:schemeClr val="accent2"/>
                </a:solidFill>
                <a:latin typeface="Lexend" pitchFamily="2" charset="77"/>
              </a:defRPr>
            </a:lvl2pPr>
            <a:lvl3pPr>
              <a:defRPr>
                <a:solidFill>
                  <a:schemeClr val="accent2"/>
                </a:solidFill>
                <a:latin typeface="Lexend" pitchFamily="2" charset="77"/>
              </a:defRPr>
            </a:lvl3pPr>
            <a:lvl4pPr>
              <a:defRPr>
                <a:solidFill>
                  <a:schemeClr val="accent2"/>
                </a:solidFill>
                <a:latin typeface="Lexend" pitchFamily="2" charset="77"/>
              </a:defRPr>
            </a:lvl4pPr>
            <a:lvl5pPr>
              <a:defRPr>
                <a:solidFill>
                  <a:schemeClr val="accent2"/>
                </a:solidFill>
                <a:latin typeface="Lexend" pitchFamily="2" charset="77"/>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1" name="Picture 10" descr="A black and orange logo&#10;&#10;Description automatically generated">
            <a:extLst>
              <a:ext uri="{FF2B5EF4-FFF2-40B4-BE49-F238E27FC236}">
                <a16:creationId xmlns:a16="http://schemas.microsoft.com/office/drawing/2014/main" id="{F6566EDB-7F80-097C-21C6-3AB1097E1F9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93563" y="6236208"/>
            <a:ext cx="1200150" cy="552450"/>
          </a:xfrm>
          <a:prstGeom prst="rect">
            <a:avLst/>
          </a:prstGeom>
        </p:spPr>
      </p:pic>
      <p:sp>
        <p:nvSpPr>
          <p:cNvPr id="2" name="Picture Placeholder 12">
            <a:extLst>
              <a:ext uri="{FF2B5EF4-FFF2-40B4-BE49-F238E27FC236}">
                <a16:creationId xmlns:a16="http://schemas.microsoft.com/office/drawing/2014/main" id="{7BE7D6EF-D805-D3A1-76A0-5A967B3C3DAB}"/>
              </a:ext>
            </a:extLst>
          </p:cNvPr>
          <p:cNvSpPr>
            <a:spLocks noGrp="1"/>
          </p:cNvSpPr>
          <p:nvPr>
            <p:ph type="pic" sz="quarter" idx="11"/>
          </p:nvPr>
        </p:nvSpPr>
        <p:spPr>
          <a:xfrm>
            <a:off x="6820628" y="1631988"/>
            <a:ext cx="5158537" cy="4933704"/>
          </a:xfrm>
          <a:effectLst>
            <a:outerShdw blurRad="177800" dist="38100" dir="2700000" algn="tl" rotWithShape="0">
              <a:prstClr val="black">
                <a:alpha val="40000"/>
              </a:prstClr>
            </a:outerShdw>
          </a:effectLst>
        </p:spPr>
        <p:txBody>
          <a:bodyPr/>
          <a:lstStyle/>
          <a:p>
            <a:endParaRPr lang="en-US"/>
          </a:p>
        </p:txBody>
      </p:sp>
    </p:spTree>
    <p:extLst>
      <p:ext uri="{BB962C8B-B14F-4D97-AF65-F5344CB8AC3E}">
        <p14:creationId xmlns:p14="http://schemas.microsoft.com/office/powerpoint/2010/main" val="419633740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RI_Jr Explore">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6E9D033-5E4A-B665-F0E4-FD119255FF85}"/>
              </a:ext>
            </a:extLst>
          </p:cNvPr>
          <p:cNvSpPr/>
          <p:nvPr userDrawn="1"/>
        </p:nvSpPr>
        <p:spPr>
          <a:xfrm>
            <a:off x="0" y="0"/>
            <a:ext cx="877617"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Content Placeholder 2">
            <a:extLst>
              <a:ext uri="{FF2B5EF4-FFF2-40B4-BE49-F238E27FC236}">
                <a16:creationId xmlns:a16="http://schemas.microsoft.com/office/drawing/2014/main" id="{03C0F96E-2D76-183F-062B-8C51FBC5168C}"/>
              </a:ext>
            </a:extLst>
          </p:cNvPr>
          <p:cNvSpPr>
            <a:spLocks noGrp="1"/>
          </p:cNvSpPr>
          <p:nvPr>
            <p:ph idx="1"/>
          </p:nvPr>
        </p:nvSpPr>
        <p:spPr>
          <a:xfrm>
            <a:off x="1290517" y="1295401"/>
            <a:ext cx="10688648" cy="5268686"/>
          </a:xfrm>
          <a:solidFill>
            <a:schemeClr val="bg1"/>
          </a:solidFill>
        </p:spPr>
        <p:txBody>
          <a:bodyPr/>
          <a:lstStyle>
            <a:lvl1pPr>
              <a:defRPr sz="3200">
                <a:latin typeface="Lexend Light Light" pitchFamily="2" charset="77"/>
              </a:defRPr>
            </a:lvl1pPr>
            <a:lvl2pPr>
              <a:defRPr sz="2800">
                <a:latin typeface="Lexend Light Light" pitchFamily="2" charset="77"/>
              </a:defRPr>
            </a:lvl2pPr>
            <a:lvl3pPr>
              <a:defRPr sz="2400">
                <a:latin typeface="Lexend Light Light" pitchFamily="2" charset="77"/>
              </a:defRPr>
            </a:lvl3pPr>
            <a:lvl4pPr>
              <a:defRPr sz="2000">
                <a:latin typeface="Lexend Light Light" pitchFamily="2" charset="77"/>
              </a:defRPr>
            </a:lvl4pPr>
            <a:lvl5pPr>
              <a:defRPr sz="2000">
                <a:latin typeface="Lexend Light Light" pitchFamily="2" charset="77"/>
              </a:defRPr>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Placeholder 1">
            <a:extLst>
              <a:ext uri="{FF2B5EF4-FFF2-40B4-BE49-F238E27FC236}">
                <a16:creationId xmlns:a16="http://schemas.microsoft.com/office/drawing/2014/main" id="{A1829140-4B6E-2564-5ED7-7AB90AC5031C}"/>
              </a:ext>
            </a:extLst>
          </p:cNvPr>
          <p:cNvSpPr>
            <a:spLocks noGrp="1"/>
          </p:cNvSpPr>
          <p:nvPr>
            <p:ph type="title"/>
          </p:nvPr>
        </p:nvSpPr>
        <p:spPr>
          <a:xfrm>
            <a:off x="1001486" y="136526"/>
            <a:ext cx="10977679" cy="962932"/>
          </a:xfrm>
          <a:prstGeom prst="rect">
            <a:avLst/>
          </a:prstGeom>
        </p:spPr>
        <p:txBody>
          <a:bodyPr vert="horz" lIns="91440" tIns="45720" rIns="91440" bIns="45720" rtlCol="0" anchor="ctr">
            <a:normAutofit/>
          </a:bodyPr>
          <a:lstStyle>
            <a:lvl1pPr>
              <a:defRPr>
                <a:solidFill>
                  <a:schemeClr val="accent3"/>
                </a:solidFill>
              </a:defRPr>
            </a:lvl1pPr>
          </a:lstStyle>
          <a:p>
            <a:endParaRPr lang="en-US"/>
          </a:p>
        </p:txBody>
      </p:sp>
      <p:pic>
        <p:nvPicPr>
          <p:cNvPr id="12" name="Picture 11" descr="A black and white logo&#10;&#10;Description automatically generated">
            <a:extLst>
              <a:ext uri="{FF2B5EF4-FFF2-40B4-BE49-F238E27FC236}">
                <a16:creationId xmlns:a16="http://schemas.microsoft.com/office/drawing/2014/main" id="{C418EB58-3742-3378-3784-61A4D222814C}"/>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91440" y="6236208"/>
            <a:ext cx="1220415" cy="557784"/>
          </a:xfrm>
          <a:prstGeom prst="rect">
            <a:avLst/>
          </a:prstGeom>
        </p:spPr>
      </p:pic>
    </p:spTree>
    <p:extLst>
      <p:ext uri="{BB962C8B-B14F-4D97-AF65-F5344CB8AC3E}">
        <p14:creationId xmlns:p14="http://schemas.microsoft.com/office/powerpoint/2010/main" val="428709881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RI_Jr Primary Source">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6E9D033-5E4A-B665-F0E4-FD119255FF85}"/>
              </a:ext>
            </a:extLst>
          </p:cNvPr>
          <p:cNvSpPr/>
          <p:nvPr userDrawn="1"/>
        </p:nvSpPr>
        <p:spPr>
          <a:xfrm>
            <a:off x="0" y="0"/>
            <a:ext cx="877617"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Content Placeholder 2">
            <a:extLst>
              <a:ext uri="{FF2B5EF4-FFF2-40B4-BE49-F238E27FC236}">
                <a16:creationId xmlns:a16="http://schemas.microsoft.com/office/drawing/2014/main" id="{03C0F96E-2D76-183F-062B-8C51FBC5168C}"/>
              </a:ext>
            </a:extLst>
          </p:cNvPr>
          <p:cNvSpPr>
            <a:spLocks noGrp="1"/>
          </p:cNvSpPr>
          <p:nvPr>
            <p:ph idx="1"/>
          </p:nvPr>
        </p:nvSpPr>
        <p:spPr>
          <a:xfrm>
            <a:off x="1290517" y="1295401"/>
            <a:ext cx="5290165" cy="5426072"/>
          </a:xfrm>
          <a:solidFill>
            <a:schemeClr val="bg1"/>
          </a:solidFill>
        </p:spPr>
        <p:txBody>
          <a:bodyPr/>
          <a:lstStyle>
            <a:lvl1pPr>
              <a:defRPr sz="3200">
                <a:latin typeface="Lexend Light Light" pitchFamily="2" charset="77"/>
              </a:defRPr>
            </a:lvl1pPr>
            <a:lvl2pPr>
              <a:defRPr sz="2800">
                <a:latin typeface="Lexend Light Light" pitchFamily="2" charset="77"/>
              </a:defRPr>
            </a:lvl2pPr>
            <a:lvl3pPr>
              <a:defRPr sz="2400">
                <a:latin typeface="Lexend Light Light" pitchFamily="2" charset="77"/>
              </a:defRPr>
            </a:lvl3pPr>
            <a:lvl4pPr>
              <a:defRPr sz="2000">
                <a:latin typeface="Lexend Light Light" pitchFamily="2" charset="77"/>
              </a:defRPr>
            </a:lvl4pPr>
            <a:lvl5pPr>
              <a:defRPr sz="2000">
                <a:latin typeface="Lexend Light Light" pitchFamily="2" charset="77"/>
              </a:defRPr>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Placeholder 1">
            <a:extLst>
              <a:ext uri="{FF2B5EF4-FFF2-40B4-BE49-F238E27FC236}">
                <a16:creationId xmlns:a16="http://schemas.microsoft.com/office/drawing/2014/main" id="{A1829140-4B6E-2564-5ED7-7AB90AC5031C}"/>
              </a:ext>
            </a:extLst>
          </p:cNvPr>
          <p:cNvSpPr>
            <a:spLocks noGrp="1"/>
          </p:cNvSpPr>
          <p:nvPr>
            <p:ph type="title"/>
          </p:nvPr>
        </p:nvSpPr>
        <p:spPr>
          <a:xfrm>
            <a:off x="1001487" y="136526"/>
            <a:ext cx="10977678" cy="962932"/>
          </a:xfrm>
          <a:prstGeom prst="rect">
            <a:avLst/>
          </a:prstGeom>
        </p:spPr>
        <p:txBody>
          <a:bodyPr vert="horz" lIns="91440" tIns="45720" rIns="91440" bIns="45720" rtlCol="0" anchor="ctr">
            <a:normAutofit/>
          </a:bodyPr>
          <a:lstStyle>
            <a:lvl1pPr>
              <a:defRPr>
                <a:solidFill>
                  <a:schemeClr val="accent3"/>
                </a:solidFill>
              </a:defRPr>
            </a:lvl1pPr>
          </a:lstStyle>
          <a:p>
            <a:endParaRPr lang="en-US"/>
          </a:p>
        </p:txBody>
      </p:sp>
      <p:pic>
        <p:nvPicPr>
          <p:cNvPr id="12" name="Picture 11" descr="A black and white logo&#10;&#10;Description automatically generated">
            <a:extLst>
              <a:ext uri="{FF2B5EF4-FFF2-40B4-BE49-F238E27FC236}">
                <a16:creationId xmlns:a16="http://schemas.microsoft.com/office/drawing/2014/main" id="{C418EB58-3742-3378-3784-61A4D222814C}"/>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91440" y="6236208"/>
            <a:ext cx="1220415" cy="557784"/>
          </a:xfrm>
          <a:prstGeom prst="rect">
            <a:avLst/>
          </a:prstGeom>
        </p:spPr>
      </p:pic>
      <p:sp>
        <p:nvSpPr>
          <p:cNvPr id="9" name="Picture Placeholder 8">
            <a:extLst>
              <a:ext uri="{FF2B5EF4-FFF2-40B4-BE49-F238E27FC236}">
                <a16:creationId xmlns:a16="http://schemas.microsoft.com/office/drawing/2014/main" id="{1F43625B-5A76-157A-0452-1AC70B80E839}"/>
              </a:ext>
            </a:extLst>
          </p:cNvPr>
          <p:cNvSpPr>
            <a:spLocks noGrp="1"/>
          </p:cNvSpPr>
          <p:nvPr>
            <p:ph type="pic" sz="quarter" idx="12"/>
          </p:nvPr>
        </p:nvSpPr>
        <p:spPr>
          <a:xfrm>
            <a:off x="6745001" y="1295401"/>
            <a:ext cx="5234164" cy="5285280"/>
          </a:xfrm>
          <a:effectLst>
            <a:outerShdw blurRad="177800" dist="38100" dir="2700000" algn="tl" rotWithShape="0">
              <a:prstClr val="black">
                <a:alpha val="40000"/>
              </a:prstClr>
            </a:outerShdw>
          </a:effectLst>
        </p:spPr>
        <p:txBody>
          <a:bodyPr/>
          <a:lstStyle/>
          <a:p>
            <a:endParaRPr lang="en-US"/>
          </a:p>
        </p:txBody>
      </p:sp>
    </p:spTree>
    <p:extLst>
      <p:ext uri="{BB962C8B-B14F-4D97-AF65-F5344CB8AC3E}">
        <p14:creationId xmlns:p14="http://schemas.microsoft.com/office/powerpoint/2010/main" val="75873201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RI_Jr Discuss">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6E9D033-5E4A-B665-F0E4-FD119255FF85}"/>
              </a:ext>
            </a:extLst>
          </p:cNvPr>
          <p:cNvSpPr/>
          <p:nvPr userDrawn="1"/>
        </p:nvSpPr>
        <p:spPr>
          <a:xfrm>
            <a:off x="0" y="0"/>
            <a:ext cx="877617" cy="6858000"/>
          </a:xfrm>
          <a:prstGeom prst="rect">
            <a:avLst/>
          </a:prstGeom>
          <a:solidFill>
            <a:srgbClr val="F058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Content Placeholder 2">
            <a:extLst>
              <a:ext uri="{FF2B5EF4-FFF2-40B4-BE49-F238E27FC236}">
                <a16:creationId xmlns:a16="http://schemas.microsoft.com/office/drawing/2014/main" id="{03C0F96E-2D76-183F-062B-8C51FBC5168C}"/>
              </a:ext>
            </a:extLst>
          </p:cNvPr>
          <p:cNvSpPr>
            <a:spLocks noGrp="1"/>
          </p:cNvSpPr>
          <p:nvPr>
            <p:ph idx="1"/>
          </p:nvPr>
        </p:nvSpPr>
        <p:spPr>
          <a:xfrm>
            <a:off x="1290517" y="1295401"/>
            <a:ext cx="10688648" cy="5268686"/>
          </a:xfrm>
          <a:solidFill>
            <a:schemeClr val="bg1"/>
          </a:solidFill>
        </p:spPr>
        <p:txBody>
          <a:bodyPr/>
          <a:lstStyle>
            <a:lvl1pPr>
              <a:defRPr sz="3200">
                <a:latin typeface="Lexend Light Light" pitchFamily="2" charset="77"/>
              </a:defRPr>
            </a:lvl1pPr>
            <a:lvl2pPr>
              <a:defRPr sz="2800">
                <a:latin typeface="Lexend Light Light" pitchFamily="2" charset="77"/>
              </a:defRPr>
            </a:lvl2pPr>
            <a:lvl3pPr>
              <a:defRPr sz="2400">
                <a:latin typeface="Lexend Light Light" pitchFamily="2" charset="77"/>
              </a:defRPr>
            </a:lvl3pPr>
            <a:lvl4pPr>
              <a:defRPr sz="2000">
                <a:latin typeface="Lexend Light Light" pitchFamily="2" charset="77"/>
              </a:defRPr>
            </a:lvl4pPr>
            <a:lvl5pPr>
              <a:defRPr sz="2000">
                <a:latin typeface="Lexend Light Light" pitchFamily="2" charset="77"/>
              </a:defRPr>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4" name="Picture 3" descr="A black and white logo&#10;&#10;Description automatically generated">
            <a:extLst>
              <a:ext uri="{FF2B5EF4-FFF2-40B4-BE49-F238E27FC236}">
                <a16:creationId xmlns:a16="http://schemas.microsoft.com/office/drawing/2014/main" id="{FB285178-D1A7-EBB4-E3C0-A63748A314FE}"/>
              </a:ext>
            </a:extLst>
          </p:cNvPr>
          <p:cNvPicPr>
            <a:picLocks/>
          </p:cNvPicPr>
          <p:nvPr userDrawn="1"/>
        </p:nvPicPr>
        <p:blipFill>
          <a:blip r:embed="rId2" cstate="hqprint">
            <a:extLst>
              <a:ext uri="{28A0092B-C50C-407E-A947-70E740481C1C}">
                <a14:useLocalDpi xmlns:a14="http://schemas.microsoft.com/office/drawing/2010/main"/>
              </a:ext>
            </a:extLst>
          </a:blip>
          <a:stretch>
            <a:fillRect/>
          </a:stretch>
        </p:blipFill>
        <p:spPr>
          <a:xfrm>
            <a:off x="88910" y="6238839"/>
            <a:ext cx="1201607" cy="555885"/>
          </a:xfrm>
          <a:prstGeom prst="rect">
            <a:avLst/>
          </a:prstGeom>
        </p:spPr>
      </p:pic>
      <p:sp>
        <p:nvSpPr>
          <p:cNvPr id="7" name="Title Placeholder 1">
            <a:extLst>
              <a:ext uri="{FF2B5EF4-FFF2-40B4-BE49-F238E27FC236}">
                <a16:creationId xmlns:a16="http://schemas.microsoft.com/office/drawing/2014/main" id="{A1829140-4B6E-2564-5ED7-7AB90AC5031C}"/>
              </a:ext>
            </a:extLst>
          </p:cNvPr>
          <p:cNvSpPr>
            <a:spLocks noGrp="1"/>
          </p:cNvSpPr>
          <p:nvPr>
            <p:ph type="title" hasCustomPrompt="1"/>
          </p:nvPr>
        </p:nvSpPr>
        <p:spPr>
          <a:xfrm>
            <a:off x="1001486" y="136526"/>
            <a:ext cx="10977679" cy="962932"/>
          </a:xfrm>
          <a:prstGeom prst="rect">
            <a:avLst/>
          </a:prstGeom>
        </p:spPr>
        <p:txBody>
          <a:bodyPr vert="horz" lIns="91440" tIns="45720" rIns="91440" bIns="45720" rtlCol="0" anchor="ctr">
            <a:normAutofit/>
          </a:bodyPr>
          <a:lstStyle>
            <a:lvl1pPr>
              <a:defRPr>
                <a:solidFill>
                  <a:srgbClr val="F05835"/>
                </a:solidFill>
              </a:defRPr>
            </a:lvl1pPr>
          </a:lstStyle>
          <a:p>
            <a:r>
              <a:rPr lang="en-US"/>
              <a:t>Discussion Questions</a:t>
            </a:r>
          </a:p>
        </p:txBody>
      </p:sp>
    </p:spTree>
    <p:extLst>
      <p:ext uri="{BB962C8B-B14F-4D97-AF65-F5344CB8AC3E}">
        <p14:creationId xmlns:p14="http://schemas.microsoft.com/office/powerpoint/2010/main" val="3320207419"/>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RI_Jr Assess">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6E9D033-5E4A-B665-F0E4-FD119255FF85}"/>
              </a:ext>
            </a:extLst>
          </p:cNvPr>
          <p:cNvSpPr/>
          <p:nvPr userDrawn="1"/>
        </p:nvSpPr>
        <p:spPr>
          <a:xfrm>
            <a:off x="0" y="0"/>
            <a:ext cx="877617" cy="6858000"/>
          </a:xfrm>
          <a:prstGeom prst="rect">
            <a:avLst/>
          </a:prstGeom>
          <a:solidFill>
            <a:srgbClr val="364B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Content Placeholder 2">
            <a:extLst>
              <a:ext uri="{FF2B5EF4-FFF2-40B4-BE49-F238E27FC236}">
                <a16:creationId xmlns:a16="http://schemas.microsoft.com/office/drawing/2014/main" id="{03C0F96E-2D76-183F-062B-8C51FBC5168C}"/>
              </a:ext>
            </a:extLst>
          </p:cNvPr>
          <p:cNvSpPr>
            <a:spLocks noGrp="1"/>
          </p:cNvSpPr>
          <p:nvPr>
            <p:ph idx="1"/>
          </p:nvPr>
        </p:nvSpPr>
        <p:spPr>
          <a:xfrm>
            <a:off x="1290517" y="1295401"/>
            <a:ext cx="10688648" cy="5268686"/>
          </a:xfrm>
          <a:solidFill>
            <a:schemeClr val="bg1"/>
          </a:solidFill>
        </p:spPr>
        <p:txBody>
          <a:bodyPr/>
          <a:lstStyle>
            <a:lvl1pPr>
              <a:defRPr sz="3200">
                <a:latin typeface="Lexend Light Light" pitchFamily="2" charset="77"/>
              </a:defRPr>
            </a:lvl1pPr>
            <a:lvl2pPr>
              <a:defRPr sz="2800">
                <a:latin typeface="Lexend Light Light" pitchFamily="2" charset="77"/>
              </a:defRPr>
            </a:lvl2pPr>
            <a:lvl3pPr>
              <a:defRPr sz="2400">
                <a:latin typeface="Lexend Light Light" pitchFamily="2" charset="77"/>
              </a:defRPr>
            </a:lvl3pPr>
            <a:lvl4pPr>
              <a:defRPr sz="2000">
                <a:latin typeface="Lexend Light Light" pitchFamily="2" charset="77"/>
              </a:defRPr>
            </a:lvl4pPr>
            <a:lvl5pPr>
              <a:defRPr sz="2000">
                <a:latin typeface="Lexend Light Light" pitchFamily="2" charset="77"/>
              </a:defRPr>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Placeholder 1">
            <a:extLst>
              <a:ext uri="{FF2B5EF4-FFF2-40B4-BE49-F238E27FC236}">
                <a16:creationId xmlns:a16="http://schemas.microsoft.com/office/drawing/2014/main" id="{A1829140-4B6E-2564-5ED7-7AB90AC5031C}"/>
              </a:ext>
            </a:extLst>
          </p:cNvPr>
          <p:cNvSpPr>
            <a:spLocks noGrp="1"/>
          </p:cNvSpPr>
          <p:nvPr>
            <p:ph type="title" hasCustomPrompt="1"/>
          </p:nvPr>
        </p:nvSpPr>
        <p:spPr>
          <a:xfrm>
            <a:off x="1001486" y="136526"/>
            <a:ext cx="10977679" cy="962932"/>
          </a:xfrm>
          <a:prstGeom prst="rect">
            <a:avLst/>
          </a:prstGeom>
        </p:spPr>
        <p:txBody>
          <a:bodyPr vert="horz" lIns="91440" tIns="45720" rIns="91440" bIns="45720" rtlCol="0" anchor="ctr">
            <a:normAutofit/>
          </a:bodyPr>
          <a:lstStyle>
            <a:lvl1pPr>
              <a:defRPr>
                <a:solidFill>
                  <a:srgbClr val="364B9F"/>
                </a:solidFill>
              </a:defRPr>
            </a:lvl1pPr>
          </a:lstStyle>
          <a:p>
            <a:r>
              <a:rPr lang="en-US"/>
              <a:t>Assessment</a:t>
            </a:r>
          </a:p>
        </p:txBody>
      </p:sp>
      <p:pic>
        <p:nvPicPr>
          <p:cNvPr id="9" name="Picture 8" descr="A black and white logo with orange splash&#10;&#10;Description automatically generated">
            <a:extLst>
              <a:ext uri="{FF2B5EF4-FFF2-40B4-BE49-F238E27FC236}">
                <a16:creationId xmlns:a16="http://schemas.microsoft.com/office/drawing/2014/main" id="{D7797696-62B0-3ED0-015F-0FC07C8DA3BD}"/>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91440" y="6236208"/>
            <a:ext cx="1220415" cy="557784"/>
          </a:xfrm>
          <a:prstGeom prst="rect">
            <a:avLst/>
          </a:prstGeom>
        </p:spPr>
      </p:pic>
    </p:spTree>
    <p:extLst>
      <p:ext uri="{BB962C8B-B14F-4D97-AF65-F5344CB8AC3E}">
        <p14:creationId xmlns:p14="http://schemas.microsoft.com/office/powerpoint/2010/main" val="641134217"/>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BRI_Jr Assess split">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6E9D033-5E4A-B665-F0E4-FD119255FF85}"/>
              </a:ext>
            </a:extLst>
          </p:cNvPr>
          <p:cNvSpPr/>
          <p:nvPr userDrawn="1"/>
        </p:nvSpPr>
        <p:spPr>
          <a:xfrm>
            <a:off x="0" y="0"/>
            <a:ext cx="877617" cy="6858000"/>
          </a:xfrm>
          <a:prstGeom prst="rect">
            <a:avLst/>
          </a:prstGeom>
          <a:solidFill>
            <a:srgbClr val="364B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Placeholder 1">
            <a:extLst>
              <a:ext uri="{FF2B5EF4-FFF2-40B4-BE49-F238E27FC236}">
                <a16:creationId xmlns:a16="http://schemas.microsoft.com/office/drawing/2014/main" id="{A1829140-4B6E-2564-5ED7-7AB90AC5031C}"/>
              </a:ext>
            </a:extLst>
          </p:cNvPr>
          <p:cNvSpPr>
            <a:spLocks noGrp="1"/>
          </p:cNvSpPr>
          <p:nvPr>
            <p:ph type="title" hasCustomPrompt="1"/>
          </p:nvPr>
        </p:nvSpPr>
        <p:spPr>
          <a:xfrm>
            <a:off x="1001486" y="136526"/>
            <a:ext cx="10977679" cy="962932"/>
          </a:xfrm>
          <a:prstGeom prst="rect">
            <a:avLst/>
          </a:prstGeom>
        </p:spPr>
        <p:txBody>
          <a:bodyPr vert="horz" lIns="91440" tIns="45720" rIns="91440" bIns="45720" rtlCol="0" anchor="ctr">
            <a:normAutofit/>
          </a:bodyPr>
          <a:lstStyle>
            <a:lvl1pPr>
              <a:defRPr>
                <a:solidFill>
                  <a:srgbClr val="364B9F"/>
                </a:solidFill>
              </a:defRPr>
            </a:lvl1pPr>
          </a:lstStyle>
          <a:p>
            <a:r>
              <a:rPr lang="en-US"/>
              <a:t>Assessment</a:t>
            </a:r>
          </a:p>
        </p:txBody>
      </p:sp>
      <p:pic>
        <p:nvPicPr>
          <p:cNvPr id="9" name="Picture 8" descr="A black and white logo with orange splash&#10;&#10;Description automatically generated">
            <a:extLst>
              <a:ext uri="{FF2B5EF4-FFF2-40B4-BE49-F238E27FC236}">
                <a16:creationId xmlns:a16="http://schemas.microsoft.com/office/drawing/2014/main" id="{D7797696-62B0-3ED0-015F-0FC07C8DA3BD}"/>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91440" y="6236208"/>
            <a:ext cx="1220415" cy="557784"/>
          </a:xfrm>
          <a:prstGeom prst="rect">
            <a:avLst/>
          </a:prstGeom>
        </p:spPr>
      </p:pic>
      <p:sp>
        <p:nvSpPr>
          <p:cNvPr id="4" name="Content Placeholder 2">
            <a:extLst>
              <a:ext uri="{FF2B5EF4-FFF2-40B4-BE49-F238E27FC236}">
                <a16:creationId xmlns:a16="http://schemas.microsoft.com/office/drawing/2014/main" id="{4533CBFA-D826-8A58-9F1E-50DD9290F4CF}"/>
              </a:ext>
            </a:extLst>
          </p:cNvPr>
          <p:cNvSpPr>
            <a:spLocks noGrp="1"/>
          </p:cNvSpPr>
          <p:nvPr>
            <p:ph idx="1"/>
          </p:nvPr>
        </p:nvSpPr>
        <p:spPr>
          <a:xfrm>
            <a:off x="1290517" y="1295401"/>
            <a:ext cx="5290165" cy="5426072"/>
          </a:xfrm>
          <a:solidFill>
            <a:schemeClr val="bg1"/>
          </a:solidFill>
        </p:spPr>
        <p:txBody>
          <a:bodyPr/>
          <a:lstStyle>
            <a:lvl1pPr>
              <a:defRPr sz="3200">
                <a:latin typeface="Lexend Light Light" pitchFamily="2" charset="77"/>
              </a:defRPr>
            </a:lvl1pPr>
            <a:lvl2pPr>
              <a:defRPr sz="2800">
                <a:latin typeface="Lexend Light Light" pitchFamily="2" charset="77"/>
              </a:defRPr>
            </a:lvl2pPr>
            <a:lvl3pPr>
              <a:defRPr sz="2400">
                <a:latin typeface="Lexend Light Light" pitchFamily="2" charset="77"/>
              </a:defRPr>
            </a:lvl3pPr>
            <a:lvl4pPr>
              <a:defRPr sz="2000">
                <a:latin typeface="Lexend Light Light" pitchFamily="2" charset="77"/>
              </a:defRPr>
            </a:lvl4pPr>
            <a:lvl5pPr>
              <a:defRPr sz="2000">
                <a:latin typeface="Lexend Light Light" pitchFamily="2" charset="77"/>
              </a:defRPr>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Picture Placeholder 8">
            <a:extLst>
              <a:ext uri="{FF2B5EF4-FFF2-40B4-BE49-F238E27FC236}">
                <a16:creationId xmlns:a16="http://schemas.microsoft.com/office/drawing/2014/main" id="{001B40F6-C55F-1026-7873-D1AC64EB8218}"/>
              </a:ext>
            </a:extLst>
          </p:cNvPr>
          <p:cNvSpPr>
            <a:spLocks noGrp="1"/>
          </p:cNvSpPr>
          <p:nvPr>
            <p:ph type="pic" sz="quarter" idx="12"/>
          </p:nvPr>
        </p:nvSpPr>
        <p:spPr>
          <a:xfrm>
            <a:off x="6745001" y="1295401"/>
            <a:ext cx="5234164" cy="5285280"/>
          </a:xfrm>
          <a:effectLst>
            <a:outerShdw blurRad="177800" dist="38100" dir="2700000" algn="tl" rotWithShape="0">
              <a:prstClr val="black">
                <a:alpha val="40000"/>
              </a:prstClr>
            </a:outerShdw>
          </a:effectLst>
        </p:spPr>
        <p:txBody>
          <a:bodyPr/>
          <a:lstStyle/>
          <a:p>
            <a:endParaRPr lang="en-US"/>
          </a:p>
        </p:txBody>
      </p:sp>
    </p:spTree>
    <p:extLst>
      <p:ext uri="{BB962C8B-B14F-4D97-AF65-F5344CB8AC3E}">
        <p14:creationId xmlns:p14="http://schemas.microsoft.com/office/powerpoint/2010/main" val="3911331402"/>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BRI_Jr Title">
    <p:bg>
      <p:bgPr>
        <a:solidFill>
          <a:srgbClr val="364B9F"/>
        </a:solidFill>
        <a:effectLst/>
      </p:bgPr>
    </p:bg>
    <p:spTree>
      <p:nvGrpSpPr>
        <p:cNvPr id="1" name=""/>
        <p:cNvGrpSpPr/>
        <p:nvPr/>
      </p:nvGrpSpPr>
      <p:grpSpPr>
        <a:xfrm>
          <a:off x="0" y="0"/>
          <a:ext cx="0" cy="0"/>
          <a:chOff x="0" y="0"/>
          <a:chExt cx="0" cy="0"/>
        </a:xfrm>
      </p:grpSpPr>
      <p:pic>
        <p:nvPicPr>
          <p:cNvPr id="2" name="Picture 1" descr="A black and white logo with orange and white letters&#10;&#10;Description automatically generated">
            <a:extLst>
              <a:ext uri="{FF2B5EF4-FFF2-40B4-BE49-F238E27FC236}">
                <a16:creationId xmlns:a16="http://schemas.microsoft.com/office/drawing/2014/main" id="{099089D4-93F6-B93A-8510-0579EE6DFFC0}"/>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2795015" y="1319331"/>
            <a:ext cx="6601968" cy="3017394"/>
          </a:xfrm>
          <a:prstGeom prst="rect">
            <a:avLst/>
          </a:prstGeom>
        </p:spPr>
      </p:pic>
      <p:sp>
        <p:nvSpPr>
          <p:cNvPr id="4" name="Text Placeholder 3">
            <a:extLst>
              <a:ext uri="{FF2B5EF4-FFF2-40B4-BE49-F238E27FC236}">
                <a16:creationId xmlns:a16="http://schemas.microsoft.com/office/drawing/2014/main" id="{F36B7462-3758-56C9-286D-5F719D392F2B}"/>
              </a:ext>
            </a:extLst>
          </p:cNvPr>
          <p:cNvSpPr>
            <a:spLocks noGrp="1"/>
          </p:cNvSpPr>
          <p:nvPr>
            <p:ph type="body" sz="quarter" idx="10"/>
          </p:nvPr>
        </p:nvSpPr>
        <p:spPr>
          <a:xfrm>
            <a:off x="969714" y="4601980"/>
            <a:ext cx="10252569" cy="1728436"/>
          </a:xfrm>
        </p:spPr>
        <p:txBody>
          <a:bodyPr anchor="t">
            <a:normAutofit/>
          </a:bodyPr>
          <a:lstStyle>
            <a:lvl1pPr marL="0" indent="0" algn="ctr">
              <a:buNone/>
              <a:defRPr sz="4000" b="0">
                <a:solidFill>
                  <a:schemeClr val="bg1"/>
                </a:solidFill>
                <a:latin typeface="Libre Baskerville" panose="02000000000000000000" pitchFamily="2" charset="0"/>
              </a:defRPr>
            </a:lvl1pPr>
            <a:lvl2pPr marL="457200" indent="0">
              <a:buNone/>
              <a:defRPr>
                <a:latin typeface="Libre Baskerville" panose="02000000000000000000" pitchFamily="2" charset="0"/>
              </a:defRPr>
            </a:lvl2pPr>
            <a:lvl3pPr marL="914400" indent="0">
              <a:buNone/>
              <a:defRPr>
                <a:latin typeface="Libre Baskerville" panose="02000000000000000000" pitchFamily="2" charset="0"/>
              </a:defRPr>
            </a:lvl3pPr>
            <a:lvl4pPr marL="1371600" indent="0">
              <a:buNone/>
              <a:defRPr>
                <a:latin typeface="Libre Baskerville" panose="02000000000000000000" pitchFamily="2" charset="0"/>
              </a:defRPr>
            </a:lvl4pPr>
            <a:lvl5pPr marL="1828800" indent="0">
              <a:buNone/>
              <a:defRPr>
                <a:latin typeface="Libre Baskerville" panose="02000000000000000000" pitchFamily="2" charset="0"/>
              </a:defRPr>
            </a:lvl5pPr>
          </a:lstStyle>
          <a:p>
            <a:pPr lvl="0"/>
            <a:r>
              <a:rPr lang="en-US"/>
              <a:t>Click to edit Master text styles</a:t>
            </a:r>
          </a:p>
        </p:txBody>
      </p:sp>
    </p:spTree>
    <p:extLst>
      <p:ext uri="{BB962C8B-B14F-4D97-AF65-F5344CB8AC3E}">
        <p14:creationId xmlns:p14="http://schemas.microsoft.com/office/powerpoint/2010/main" val="1545687520"/>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BRI_Jr Color Key">
    <p:bg>
      <p:bgPr>
        <a:solidFill>
          <a:schemeClr val="bg2"/>
        </a:solidFill>
        <a:effectLst/>
      </p:bgPr>
    </p:bg>
    <p:spTree>
      <p:nvGrpSpPr>
        <p:cNvPr id="1" name=""/>
        <p:cNvGrpSpPr/>
        <p:nvPr/>
      </p:nvGrpSpPr>
      <p:grpSpPr>
        <a:xfrm>
          <a:off x="0" y="0"/>
          <a:ext cx="0" cy="0"/>
          <a:chOff x="0" y="0"/>
          <a:chExt cx="0" cy="0"/>
        </a:xfrm>
      </p:grpSpPr>
      <p:pic>
        <p:nvPicPr>
          <p:cNvPr id="11" name="Picture 10" descr="A black and orange logo&#10;&#10;Description automatically generated">
            <a:extLst>
              <a:ext uri="{FF2B5EF4-FFF2-40B4-BE49-F238E27FC236}">
                <a16:creationId xmlns:a16="http://schemas.microsoft.com/office/drawing/2014/main" id="{F6566EDB-7F80-097C-21C6-3AB1097E1F9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93563" y="6236208"/>
            <a:ext cx="1200150" cy="552450"/>
          </a:xfrm>
          <a:prstGeom prst="rect">
            <a:avLst/>
          </a:prstGeom>
        </p:spPr>
      </p:pic>
      <p:pic>
        <p:nvPicPr>
          <p:cNvPr id="10" name="Graphic 9" descr="Pencil with solid fill">
            <a:extLst>
              <a:ext uri="{FF2B5EF4-FFF2-40B4-BE49-F238E27FC236}">
                <a16:creationId xmlns:a16="http://schemas.microsoft.com/office/drawing/2014/main" id="{1CDD34CC-4046-8FD3-B704-3D1268F71452}"/>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flipH="1">
            <a:off x="7515699" y="1803112"/>
            <a:ext cx="731520" cy="731520"/>
          </a:xfrm>
          <a:prstGeom prst="rect">
            <a:avLst/>
          </a:prstGeom>
        </p:spPr>
      </p:pic>
      <p:pic>
        <p:nvPicPr>
          <p:cNvPr id="12" name="Graphic 11" descr="Open book with solid fill">
            <a:extLst>
              <a:ext uri="{FF2B5EF4-FFF2-40B4-BE49-F238E27FC236}">
                <a16:creationId xmlns:a16="http://schemas.microsoft.com/office/drawing/2014/main" id="{7231E29E-222F-085E-5337-46AF69455F72}"/>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5732607" y="4157359"/>
            <a:ext cx="719137" cy="719137"/>
          </a:xfrm>
          <a:prstGeom prst="rect">
            <a:avLst/>
          </a:prstGeom>
        </p:spPr>
      </p:pic>
      <p:sp>
        <p:nvSpPr>
          <p:cNvPr id="13" name="Rectangle 12">
            <a:extLst>
              <a:ext uri="{FF2B5EF4-FFF2-40B4-BE49-F238E27FC236}">
                <a16:creationId xmlns:a16="http://schemas.microsoft.com/office/drawing/2014/main" id="{E233BED7-5C4D-94FA-8A1E-C8224CBCA2CF}"/>
              </a:ext>
            </a:extLst>
          </p:cNvPr>
          <p:cNvSpPr/>
          <p:nvPr userDrawn="1"/>
        </p:nvSpPr>
        <p:spPr>
          <a:xfrm>
            <a:off x="212835" y="2757396"/>
            <a:ext cx="3749039" cy="2534132"/>
          </a:xfrm>
          <a:prstGeom prst="rect">
            <a:avLst/>
          </a:prstGeom>
          <a:solidFill>
            <a:srgbClr val="F05835"/>
          </a:solidFill>
          <a:ln>
            <a:noFill/>
          </a:ln>
          <a:effectLst>
            <a:outerShdw blurRad="177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3600">
              <a:solidFill>
                <a:schemeClr val="bg1"/>
              </a:solidFill>
              <a:latin typeface="Lexend" pitchFamily="2" charset="77"/>
            </a:endParaRPr>
          </a:p>
          <a:p>
            <a:pPr algn="ctr"/>
            <a:endParaRPr lang="en-US" sz="3600">
              <a:solidFill>
                <a:schemeClr val="bg1"/>
              </a:solidFill>
              <a:latin typeface="Lexend" pitchFamily="2" charset="77"/>
            </a:endParaRPr>
          </a:p>
          <a:p>
            <a:pPr algn="ctr"/>
            <a:endParaRPr lang="en-US" sz="3600">
              <a:solidFill>
                <a:schemeClr val="bg1"/>
              </a:solidFill>
              <a:latin typeface="Lexend" pitchFamily="2" charset="77"/>
            </a:endParaRPr>
          </a:p>
          <a:p>
            <a:pPr algn="ctr"/>
            <a:r>
              <a:rPr lang="en-US" sz="3600">
                <a:solidFill>
                  <a:schemeClr val="bg1"/>
                </a:solidFill>
                <a:latin typeface="Lexend" pitchFamily="2" charset="77"/>
              </a:rPr>
              <a:t>Discussion</a:t>
            </a:r>
          </a:p>
        </p:txBody>
      </p:sp>
      <p:pic>
        <p:nvPicPr>
          <p:cNvPr id="8" name="Graphic 7" descr="Chat with solid fill">
            <a:extLst>
              <a:ext uri="{FF2B5EF4-FFF2-40B4-BE49-F238E27FC236}">
                <a16:creationId xmlns:a16="http://schemas.microsoft.com/office/drawing/2014/main" id="{F97462E7-332D-47D5-1F8B-0E37FFA7E98C}"/>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1122423" y="2757396"/>
            <a:ext cx="2133591" cy="2133591"/>
          </a:xfrm>
          <a:prstGeom prst="rect">
            <a:avLst/>
          </a:prstGeom>
        </p:spPr>
      </p:pic>
      <p:sp>
        <p:nvSpPr>
          <p:cNvPr id="15" name="Rectangle 14">
            <a:extLst>
              <a:ext uri="{FF2B5EF4-FFF2-40B4-BE49-F238E27FC236}">
                <a16:creationId xmlns:a16="http://schemas.microsoft.com/office/drawing/2014/main" id="{AC33BFFF-422A-54BA-D6AA-9A48B8800C2E}"/>
              </a:ext>
            </a:extLst>
          </p:cNvPr>
          <p:cNvSpPr/>
          <p:nvPr userDrawn="1"/>
        </p:nvSpPr>
        <p:spPr>
          <a:xfrm>
            <a:off x="4217655" y="2757396"/>
            <a:ext cx="3749039" cy="2534132"/>
          </a:xfrm>
          <a:prstGeom prst="rect">
            <a:avLst/>
          </a:prstGeom>
          <a:solidFill>
            <a:schemeClr val="accent3"/>
          </a:solidFill>
          <a:ln>
            <a:noFill/>
          </a:ln>
          <a:effectLst>
            <a:outerShdw blurRad="177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3600">
              <a:solidFill>
                <a:schemeClr val="bg1"/>
              </a:solidFill>
              <a:latin typeface="Lexend" pitchFamily="2" charset="77"/>
            </a:endParaRPr>
          </a:p>
          <a:p>
            <a:pPr algn="ctr"/>
            <a:endParaRPr lang="en-US" sz="3600">
              <a:solidFill>
                <a:schemeClr val="bg1"/>
              </a:solidFill>
              <a:latin typeface="Lexend" pitchFamily="2" charset="77"/>
            </a:endParaRPr>
          </a:p>
          <a:p>
            <a:pPr algn="ctr"/>
            <a:endParaRPr lang="en-US" sz="3600">
              <a:solidFill>
                <a:schemeClr val="bg1"/>
              </a:solidFill>
              <a:latin typeface="Lexend" pitchFamily="2" charset="77"/>
            </a:endParaRPr>
          </a:p>
          <a:p>
            <a:pPr algn="ctr"/>
            <a:r>
              <a:rPr lang="en-US" sz="3600">
                <a:solidFill>
                  <a:schemeClr val="bg1"/>
                </a:solidFill>
                <a:latin typeface="Lexend" pitchFamily="2" charset="77"/>
              </a:rPr>
              <a:t>Primary Source</a:t>
            </a:r>
          </a:p>
        </p:txBody>
      </p:sp>
      <p:pic>
        <p:nvPicPr>
          <p:cNvPr id="16" name="Graphic 15" descr="Open book with solid fill">
            <a:extLst>
              <a:ext uri="{FF2B5EF4-FFF2-40B4-BE49-F238E27FC236}">
                <a16:creationId xmlns:a16="http://schemas.microsoft.com/office/drawing/2014/main" id="{980C4427-001B-0BA2-8CF5-9041D6E79C74}"/>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5381456" y="2891561"/>
            <a:ext cx="1681761" cy="1681761"/>
          </a:xfrm>
          <a:prstGeom prst="rect">
            <a:avLst/>
          </a:prstGeom>
        </p:spPr>
      </p:pic>
      <p:sp>
        <p:nvSpPr>
          <p:cNvPr id="14" name="Rectangle 13">
            <a:extLst>
              <a:ext uri="{FF2B5EF4-FFF2-40B4-BE49-F238E27FC236}">
                <a16:creationId xmlns:a16="http://schemas.microsoft.com/office/drawing/2014/main" id="{7D24008A-6B62-DF86-AF32-0992FDC08B9C}"/>
              </a:ext>
            </a:extLst>
          </p:cNvPr>
          <p:cNvSpPr/>
          <p:nvPr userDrawn="1"/>
        </p:nvSpPr>
        <p:spPr>
          <a:xfrm>
            <a:off x="8222473" y="2757396"/>
            <a:ext cx="3749039" cy="2534132"/>
          </a:xfrm>
          <a:prstGeom prst="rect">
            <a:avLst/>
          </a:prstGeom>
          <a:solidFill>
            <a:srgbClr val="364B9F"/>
          </a:solidFill>
          <a:ln>
            <a:noFill/>
          </a:ln>
          <a:effectLst>
            <a:outerShdw blurRad="177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3600">
              <a:solidFill>
                <a:schemeClr val="bg1"/>
              </a:solidFill>
              <a:latin typeface="Lexend" pitchFamily="2" charset="77"/>
            </a:endParaRPr>
          </a:p>
          <a:p>
            <a:pPr algn="ctr"/>
            <a:endParaRPr lang="en-US" sz="3600">
              <a:solidFill>
                <a:schemeClr val="bg1"/>
              </a:solidFill>
              <a:latin typeface="Lexend" pitchFamily="2" charset="77"/>
            </a:endParaRPr>
          </a:p>
          <a:p>
            <a:pPr algn="ctr"/>
            <a:endParaRPr lang="en-US" sz="3600">
              <a:solidFill>
                <a:schemeClr val="bg1"/>
              </a:solidFill>
              <a:latin typeface="Lexend" pitchFamily="2" charset="77"/>
            </a:endParaRPr>
          </a:p>
          <a:p>
            <a:pPr algn="ctr"/>
            <a:r>
              <a:rPr lang="en-US" sz="3600">
                <a:solidFill>
                  <a:schemeClr val="bg1"/>
                </a:solidFill>
                <a:latin typeface="Lexend" pitchFamily="2" charset="77"/>
              </a:rPr>
              <a:t>Assessment</a:t>
            </a:r>
          </a:p>
        </p:txBody>
      </p:sp>
      <p:pic>
        <p:nvPicPr>
          <p:cNvPr id="17" name="Graphic 16" descr="Pencil with solid fill">
            <a:extLst>
              <a:ext uri="{FF2B5EF4-FFF2-40B4-BE49-F238E27FC236}">
                <a16:creationId xmlns:a16="http://schemas.microsoft.com/office/drawing/2014/main" id="{DAB6A9C4-DF92-0645-8821-F60F2DE807E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rot="20782001" flipH="1">
            <a:off x="9204273" y="2844577"/>
            <a:ext cx="1775727" cy="1775727"/>
          </a:xfrm>
          <a:prstGeom prst="rect">
            <a:avLst/>
          </a:prstGeom>
        </p:spPr>
      </p:pic>
      <p:sp>
        <p:nvSpPr>
          <p:cNvPr id="28" name="TextBox 27">
            <a:extLst>
              <a:ext uri="{FF2B5EF4-FFF2-40B4-BE49-F238E27FC236}">
                <a16:creationId xmlns:a16="http://schemas.microsoft.com/office/drawing/2014/main" id="{1BD52016-8DDA-210C-965F-0C75F477D7E5}"/>
              </a:ext>
            </a:extLst>
          </p:cNvPr>
          <p:cNvSpPr txBox="1"/>
          <p:nvPr userDrawn="1"/>
        </p:nvSpPr>
        <p:spPr>
          <a:xfrm>
            <a:off x="1754343" y="858432"/>
            <a:ext cx="8935986" cy="1015663"/>
          </a:xfrm>
          <a:prstGeom prst="rect">
            <a:avLst/>
          </a:prstGeom>
          <a:noFill/>
        </p:spPr>
        <p:txBody>
          <a:bodyPr wrap="square" rtlCol="0">
            <a:spAutoFit/>
          </a:bodyPr>
          <a:lstStyle/>
          <a:p>
            <a:pPr algn="ctr"/>
            <a:r>
              <a:rPr lang="en-US" sz="6000">
                <a:solidFill>
                  <a:schemeClr val="accent2"/>
                </a:solidFill>
                <a:latin typeface="Libre Baskerville" panose="02000000000000000000" pitchFamily="2" charset="0"/>
              </a:rPr>
              <a:t>Slide Deck Color Key</a:t>
            </a:r>
          </a:p>
        </p:txBody>
      </p:sp>
    </p:spTree>
    <p:extLst>
      <p:ext uri="{BB962C8B-B14F-4D97-AF65-F5344CB8AC3E}">
        <p14:creationId xmlns:p14="http://schemas.microsoft.com/office/powerpoint/2010/main" val="4037773056"/>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9/27/2024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7232694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23F40E-42E0-1B49-9D09-2A985E9D26D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DD62265-7207-8E4B-B38C-92C2CC136F44}"/>
              </a:ext>
            </a:extLst>
          </p:cNvPr>
          <p:cNvSpPr>
            <a:spLocks noGrp="1"/>
          </p:cNvSpPr>
          <p:nvPr>
            <p:ph sz="half" idx="1"/>
          </p:nvPr>
        </p:nvSpPr>
        <p:spPr>
          <a:xfrm>
            <a:off x="207578" y="1631987"/>
            <a:ext cx="5736022" cy="459669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61978FD-26C5-4443-8855-2D15CAD79ADF}"/>
              </a:ext>
            </a:extLst>
          </p:cNvPr>
          <p:cNvSpPr>
            <a:spLocks noGrp="1"/>
          </p:cNvSpPr>
          <p:nvPr>
            <p:ph sz="half" idx="2"/>
          </p:nvPr>
        </p:nvSpPr>
        <p:spPr>
          <a:xfrm>
            <a:off x="6095999" y="1631987"/>
            <a:ext cx="5883165" cy="459669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Slide Number Placeholder 5">
            <a:extLst>
              <a:ext uri="{FF2B5EF4-FFF2-40B4-BE49-F238E27FC236}">
                <a16:creationId xmlns:a16="http://schemas.microsoft.com/office/drawing/2014/main" id="{4702DBC5-49CC-FB48-9072-ED540324DE41}"/>
              </a:ext>
            </a:extLst>
          </p:cNvPr>
          <p:cNvSpPr>
            <a:spLocks noGrp="1"/>
          </p:cNvSpPr>
          <p:nvPr>
            <p:ph type="sldNum" sz="quarter" idx="12"/>
          </p:nvPr>
        </p:nvSpPr>
        <p:spPr>
          <a:xfrm>
            <a:off x="11101549" y="6442414"/>
            <a:ext cx="877617" cy="365125"/>
          </a:xfrm>
          <a:prstGeom prst="rect">
            <a:avLst/>
          </a:prstGeom>
        </p:spPr>
        <p:txBody>
          <a:bodyPr vert="horz" lIns="91440" tIns="45720" rIns="91440" bIns="45720" rtlCol="0" anchor="ctr"/>
          <a:lstStyle>
            <a:lvl1pPr algn="ctr">
              <a:defRPr sz="1600" b="1" i="0">
                <a:solidFill>
                  <a:schemeClr val="tx1"/>
                </a:solidFill>
                <a:latin typeface="Libre Franklin Black" pitchFamily="2" charset="77"/>
              </a:defRPr>
            </a:lvl1pPr>
          </a:lstStyle>
          <a:p>
            <a:fld id="{74743CB8-03B1-D240-A0C2-C770526C1FDB}" type="slidenum">
              <a:rPr lang="en-US" smtClean="0"/>
              <a:pPr/>
              <a:t>‹#›</a:t>
            </a:fld>
            <a:endParaRPr lang="en-US"/>
          </a:p>
        </p:txBody>
      </p:sp>
      <p:sp>
        <p:nvSpPr>
          <p:cNvPr id="13" name="Footer Placeholder 4">
            <a:extLst>
              <a:ext uri="{FF2B5EF4-FFF2-40B4-BE49-F238E27FC236}">
                <a16:creationId xmlns:a16="http://schemas.microsoft.com/office/drawing/2014/main" id="{34E61766-EA53-4645-B758-141838A328DA}"/>
              </a:ext>
            </a:extLst>
          </p:cNvPr>
          <p:cNvSpPr>
            <a:spLocks noGrp="1"/>
          </p:cNvSpPr>
          <p:nvPr>
            <p:ph type="ftr" sz="quarter" idx="11"/>
          </p:nvPr>
        </p:nvSpPr>
        <p:spPr>
          <a:xfrm>
            <a:off x="4038600" y="6442414"/>
            <a:ext cx="6637284" cy="365125"/>
          </a:xfrm>
          <a:prstGeom prst="rect">
            <a:avLst/>
          </a:prstGeom>
        </p:spPr>
        <p:txBody>
          <a:bodyPr vert="horz" lIns="91440" tIns="45720" rIns="91440" bIns="45720" rtlCol="0" anchor="ctr"/>
          <a:lstStyle>
            <a:lvl1pPr algn="ctr">
              <a:defRPr sz="1100" b="0" i="1">
                <a:solidFill>
                  <a:schemeClr val="bg1"/>
                </a:solidFill>
                <a:latin typeface="Libre Franklin" pitchFamily="2" charset="77"/>
              </a:defRPr>
            </a:lvl1pPr>
          </a:lstStyle>
          <a:p>
            <a:endParaRPr lang="en-US"/>
          </a:p>
        </p:txBody>
      </p:sp>
      <p:sp>
        <p:nvSpPr>
          <p:cNvPr id="14" name="Date Placeholder 3">
            <a:extLst>
              <a:ext uri="{FF2B5EF4-FFF2-40B4-BE49-F238E27FC236}">
                <a16:creationId xmlns:a16="http://schemas.microsoft.com/office/drawing/2014/main" id="{FBE5E5FF-E748-1D46-98EE-F9D1839CCCAF}"/>
              </a:ext>
            </a:extLst>
          </p:cNvPr>
          <p:cNvSpPr>
            <a:spLocks noGrp="1"/>
          </p:cNvSpPr>
          <p:nvPr>
            <p:ph type="dt" sz="half" idx="10"/>
          </p:nvPr>
        </p:nvSpPr>
        <p:spPr>
          <a:xfrm>
            <a:off x="2270234" y="6442414"/>
            <a:ext cx="1555533" cy="365125"/>
          </a:xfrm>
          <a:prstGeom prst="rect">
            <a:avLst/>
          </a:prstGeom>
        </p:spPr>
        <p:txBody>
          <a:bodyPr vert="horz" lIns="91440" tIns="45720" rIns="91440" bIns="45720" rtlCol="0" anchor="ctr"/>
          <a:lstStyle>
            <a:lvl1pPr algn="l">
              <a:defRPr sz="1100" b="0" i="0">
                <a:solidFill>
                  <a:schemeClr val="bg1"/>
                </a:solidFill>
                <a:latin typeface="Libre Franklin" pitchFamily="2" charset="77"/>
              </a:defRPr>
            </a:lvl1pPr>
          </a:lstStyle>
          <a:p>
            <a:fld id="{49AC225C-49B4-E545-B3D2-A80E86B5E786}" type="datetime1">
              <a:rPr lang="en-US" smtClean="0"/>
              <a:t>9/27/2024</a:t>
            </a:fld>
            <a:endParaRPr lang="en-US"/>
          </a:p>
        </p:txBody>
      </p:sp>
      <p:pic>
        <p:nvPicPr>
          <p:cNvPr id="6" name="Picture 5">
            <a:extLst>
              <a:ext uri="{FF2B5EF4-FFF2-40B4-BE49-F238E27FC236}">
                <a16:creationId xmlns:a16="http://schemas.microsoft.com/office/drawing/2014/main" id="{3C082319-4E77-37A3-32BD-47BCC656D17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7458" y="6419236"/>
            <a:ext cx="1052402" cy="411480"/>
          </a:xfrm>
          <a:prstGeom prst="rect">
            <a:avLst/>
          </a:prstGeom>
        </p:spPr>
      </p:pic>
    </p:spTree>
    <p:extLst>
      <p:ext uri="{BB962C8B-B14F-4D97-AF65-F5344CB8AC3E}">
        <p14:creationId xmlns:p14="http://schemas.microsoft.com/office/powerpoint/2010/main" val="7527396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02B15A0-1BAC-2847-9689-C70F2BF9043E}"/>
              </a:ext>
            </a:extLst>
          </p:cNvPr>
          <p:cNvSpPr>
            <a:spLocks noGrp="1"/>
          </p:cNvSpPr>
          <p:nvPr>
            <p:ph type="body" idx="1"/>
          </p:nvPr>
        </p:nvSpPr>
        <p:spPr>
          <a:xfrm>
            <a:off x="207578" y="1681163"/>
            <a:ext cx="5789997" cy="823912"/>
          </a:xfrm>
        </p:spPr>
        <p:txBody>
          <a:bodyPr anchor="b"/>
          <a:lstStyle>
            <a:lvl1pPr marL="0" indent="0">
              <a:buNone/>
              <a:defRPr sz="2400" b="1">
                <a:solidFill>
                  <a:schemeClr val="accent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B737BA3-0795-8E43-9E82-A9183B37B6B0}"/>
              </a:ext>
            </a:extLst>
          </p:cNvPr>
          <p:cNvSpPr>
            <a:spLocks noGrp="1"/>
          </p:cNvSpPr>
          <p:nvPr>
            <p:ph sz="half" idx="2"/>
          </p:nvPr>
        </p:nvSpPr>
        <p:spPr>
          <a:xfrm>
            <a:off x="207578" y="2505075"/>
            <a:ext cx="5789997" cy="35278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D4E9F4F4-296C-DB48-B251-1730805EA173}"/>
              </a:ext>
            </a:extLst>
          </p:cNvPr>
          <p:cNvSpPr>
            <a:spLocks noGrp="1"/>
          </p:cNvSpPr>
          <p:nvPr>
            <p:ph type="body" sz="quarter" idx="3"/>
          </p:nvPr>
        </p:nvSpPr>
        <p:spPr>
          <a:xfrm>
            <a:off x="6172199" y="1681163"/>
            <a:ext cx="5806965" cy="823912"/>
          </a:xfrm>
        </p:spPr>
        <p:txBody>
          <a:bodyPr anchor="b"/>
          <a:lstStyle>
            <a:lvl1pPr marL="0" indent="0">
              <a:buNone/>
              <a:defRPr sz="2400" b="1">
                <a:solidFill>
                  <a:schemeClr val="accent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BF2CC00-8374-604A-BB53-194D0A14FF33}"/>
              </a:ext>
            </a:extLst>
          </p:cNvPr>
          <p:cNvSpPr>
            <a:spLocks noGrp="1"/>
          </p:cNvSpPr>
          <p:nvPr>
            <p:ph sz="quarter" idx="4"/>
          </p:nvPr>
        </p:nvSpPr>
        <p:spPr>
          <a:xfrm>
            <a:off x="6172199" y="2505075"/>
            <a:ext cx="5806965" cy="35278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1">
            <a:extLst>
              <a:ext uri="{FF2B5EF4-FFF2-40B4-BE49-F238E27FC236}">
                <a16:creationId xmlns:a16="http://schemas.microsoft.com/office/drawing/2014/main" id="{21D6263D-3FCC-8C43-A4B6-20BF2C86264C}"/>
              </a:ext>
            </a:extLst>
          </p:cNvPr>
          <p:cNvSpPr>
            <a:spLocks noGrp="1"/>
          </p:cNvSpPr>
          <p:nvPr>
            <p:ph type="title"/>
          </p:nvPr>
        </p:nvSpPr>
        <p:spPr>
          <a:xfrm>
            <a:off x="207578" y="136525"/>
            <a:ext cx="11771587" cy="1325563"/>
          </a:xfrm>
        </p:spPr>
        <p:txBody>
          <a:bodyPr/>
          <a:lstStyle/>
          <a:p>
            <a:r>
              <a:rPr lang="en-US"/>
              <a:t>Click to edit Master title style</a:t>
            </a:r>
          </a:p>
        </p:txBody>
      </p:sp>
      <p:sp>
        <p:nvSpPr>
          <p:cNvPr id="12" name="Slide Number Placeholder 5">
            <a:extLst>
              <a:ext uri="{FF2B5EF4-FFF2-40B4-BE49-F238E27FC236}">
                <a16:creationId xmlns:a16="http://schemas.microsoft.com/office/drawing/2014/main" id="{1A0352A0-6AE5-084E-A3FC-8C4094BC2DAB}"/>
              </a:ext>
            </a:extLst>
          </p:cNvPr>
          <p:cNvSpPr>
            <a:spLocks noGrp="1"/>
          </p:cNvSpPr>
          <p:nvPr>
            <p:ph type="sldNum" sz="quarter" idx="12"/>
          </p:nvPr>
        </p:nvSpPr>
        <p:spPr>
          <a:xfrm>
            <a:off x="11101549" y="6442414"/>
            <a:ext cx="877617" cy="365125"/>
          </a:xfrm>
          <a:prstGeom prst="rect">
            <a:avLst/>
          </a:prstGeom>
        </p:spPr>
        <p:txBody>
          <a:bodyPr vert="horz" lIns="91440" tIns="45720" rIns="91440" bIns="45720" rtlCol="0" anchor="ctr"/>
          <a:lstStyle>
            <a:lvl1pPr algn="ctr">
              <a:defRPr sz="1600" b="1" i="0">
                <a:solidFill>
                  <a:schemeClr val="tx1"/>
                </a:solidFill>
                <a:latin typeface="Libre Franklin Black" pitchFamily="2" charset="77"/>
              </a:defRPr>
            </a:lvl1pPr>
          </a:lstStyle>
          <a:p>
            <a:fld id="{74743CB8-03B1-D240-A0C2-C770526C1FDB}" type="slidenum">
              <a:rPr lang="en-US" smtClean="0"/>
              <a:pPr/>
              <a:t>‹#›</a:t>
            </a:fld>
            <a:endParaRPr lang="en-US"/>
          </a:p>
        </p:txBody>
      </p:sp>
      <p:sp>
        <p:nvSpPr>
          <p:cNvPr id="13" name="Footer Placeholder 4">
            <a:extLst>
              <a:ext uri="{FF2B5EF4-FFF2-40B4-BE49-F238E27FC236}">
                <a16:creationId xmlns:a16="http://schemas.microsoft.com/office/drawing/2014/main" id="{BE28A856-E53C-CE42-AFD9-72AE94CB2803}"/>
              </a:ext>
            </a:extLst>
          </p:cNvPr>
          <p:cNvSpPr>
            <a:spLocks noGrp="1"/>
          </p:cNvSpPr>
          <p:nvPr>
            <p:ph type="ftr" sz="quarter" idx="11"/>
          </p:nvPr>
        </p:nvSpPr>
        <p:spPr>
          <a:xfrm>
            <a:off x="4038600" y="6442414"/>
            <a:ext cx="6637284" cy="365125"/>
          </a:xfrm>
          <a:prstGeom prst="rect">
            <a:avLst/>
          </a:prstGeom>
        </p:spPr>
        <p:txBody>
          <a:bodyPr vert="horz" lIns="91440" tIns="45720" rIns="91440" bIns="45720" rtlCol="0" anchor="ctr"/>
          <a:lstStyle>
            <a:lvl1pPr algn="ctr">
              <a:defRPr sz="1100" b="0" i="1">
                <a:solidFill>
                  <a:schemeClr val="bg1"/>
                </a:solidFill>
                <a:latin typeface="Libre Franklin" pitchFamily="2" charset="77"/>
              </a:defRPr>
            </a:lvl1pPr>
          </a:lstStyle>
          <a:p>
            <a:endParaRPr lang="en-US"/>
          </a:p>
        </p:txBody>
      </p:sp>
      <p:sp>
        <p:nvSpPr>
          <p:cNvPr id="15" name="Date Placeholder 3">
            <a:extLst>
              <a:ext uri="{FF2B5EF4-FFF2-40B4-BE49-F238E27FC236}">
                <a16:creationId xmlns:a16="http://schemas.microsoft.com/office/drawing/2014/main" id="{4145A67B-5B75-B141-BAFC-A079A83B381C}"/>
              </a:ext>
            </a:extLst>
          </p:cNvPr>
          <p:cNvSpPr>
            <a:spLocks noGrp="1"/>
          </p:cNvSpPr>
          <p:nvPr>
            <p:ph type="dt" sz="half" idx="10"/>
          </p:nvPr>
        </p:nvSpPr>
        <p:spPr>
          <a:xfrm>
            <a:off x="2270234" y="6442414"/>
            <a:ext cx="1555533" cy="365125"/>
          </a:xfrm>
          <a:prstGeom prst="rect">
            <a:avLst/>
          </a:prstGeom>
        </p:spPr>
        <p:txBody>
          <a:bodyPr vert="horz" lIns="91440" tIns="45720" rIns="91440" bIns="45720" rtlCol="0" anchor="ctr"/>
          <a:lstStyle>
            <a:lvl1pPr algn="l">
              <a:defRPr sz="1100" b="0" i="0">
                <a:solidFill>
                  <a:schemeClr val="bg1"/>
                </a:solidFill>
                <a:latin typeface="Libre Franklin" pitchFamily="2" charset="77"/>
              </a:defRPr>
            </a:lvl1pPr>
          </a:lstStyle>
          <a:p>
            <a:fld id="{EB31A356-B290-0843-B71F-78F5FB98E932}" type="datetime1">
              <a:rPr lang="en-US" smtClean="0"/>
              <a:t>9/27/2024</a:t>
            </a:fld>
            <a:endParaRPr lang="en-US"/>
          </a:p>
        </p:txBody>
      </p:sp>
      <p:pic>
        <p:nvPicPr>
          <p:cNvPr id="7" name="Picture 6">
            <a:extLst>
              <a:ext uri="{FF2B5EF4-FFF2-40B4-BE49-F238E27FC236}">
                <a16:creationId xmlns:a16="http://schemas.microsoft.com/office/drawing/2014/main" id="{530A6E76-365B-8F74-3D76-77A920195E9F}"/>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7458" y="6419236"/>
            <a:ext cx="1052402" cy="411480"/>
          </a:xfrm>
          <a:prstGeom prst="rect">
            <a:avLst/>
          </a:prstGeom>
        </p:spPr>
      </p:pic>
    </p:spTree>
    <p:extLst>
      <p:ext uri="{BB962C8B-B14F-4D97-AF65-F5344CB8AC3E}">
        <p14:creationId xmlns:p14="http://schemas.microsoft.com/office/powerpoint/2010/main" val="15231837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resenter (Lef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43FD26-EFDA-2E40-8D1F-CABE04B6A85D}"/>
              </a:ext>
            </a:extLst>
          </p:cNvPr>
          <p:cNvSpPr>
            <a:spLocks noGrp="1"/>
          </p:cNvSpPr>
          <p:nvPr>
            <p:ph type="title"/>
          </p:nvPr>
        </p:nvSpPr>
        <p:spPr>
          <a:xfrm>
            <a:off x="4572000" y="322262"/>
            <a:ext cx="7407166" cy="907098"/>
          </a:xfrm>
        </p:spPr>
        <p:txBody>
          <a:bodyPr anchor="b">
            <a:normAutofit/>
          </a:bodyPr>
          <a:lstStyle>
            <a:lvl1pPr algn="l">
              <a:defRPr sz="3600">
                <a:solidFill>
                  <a:schemeClr val="accent1"/>
                </a:solidFill>
              </a:defRPr>
            </a:lvl1pPr>
          </a:lstStyle>
          <a:p>
            <a:r>
              <a:rPr lang="en-US"/>
              <a:t>Click to edit Master title style</a:t>
            </a:r>
          </a:p>
        </p:txBody>
      </p:sp>
      <p:sp>
        <p:nvSpPr>
          <p:cNvPr id="3" name="Picture Placeholder 2">
            <a:extLst>
              <a:ext uri="{FF2B5EF4-FFF2-40B4-BE49-F238E27FC236}">
                <a16:creationId xmlns:a16="http://schemas.microsoft.com/office/drawing/2014/main" id="{AB55EB7C-D6EB-5045-AA6E-2E6412D64CAB}"/>
              </a:ext>
            </a:extLst>
          </p:cNvPr>
          <p:cNvSpPr>
            <a:spLocks noGrp="1"/>
          </p:cNvSpPr>
          <p:nvPr>
            <p:ph type="pic" idx="1"/>
          </p:nvPr>
        </p:nvSpPr>
        <p:spPr>
          <a:xfrm>
            <a:off x="296132" y="322262"/>
            <a:ext cx="3948203" cy="4036378"/>
          </a:xfrm>
          <a:effectLst>
            <a:outerShdw blurRad="316295" dist="38100" dir="2700000" algn="tl" rotWithShape="0">
              <a:prstClr val="black">
                <a:alpha val="40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AFF88726-E261-564C-A8C8-ADE3498535D7}"/>
              </a:ext>
            </a:extLst>
          </p:cNvPr>
          <p:cNvSpPr>
            <a:spLocks noGrp="1"/>
          </p:cNvSpPr>
          <p:nvPr>
            <p:ph type="body" sz="half" idx="2"/>
          </p:nvPr>
        </p:nvSpPr>
        <p:spPr>
          <a:xfrm>
            <a:off x="4572000" y="2255520"/>
            <a:ext cx="7407166" cy="3820160"/>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0" name="Slide Number Placeholder 5">
            <a:extLst>
              <a:ext uri="{FF2B5EF4-FFF2-40B4-BE49-F238E27FC236}">
                <a16:creationId xmlns:a16="http://schemas.microsoft.com/office/drawing/2014/main" id="{BBE83A78-6084-E34A-AFA9-A3776046C2F3}"/>
              </a:ext>
            </a:extLst>
          </p:cNvPr>
          <p:cNvSpPr>
            <a:spLocks noGrp="1"/>
          </p:cNvSpPr>
          <p:nvPr>
            <p:ph type="sldNum" sz="quarter" idx="12"/>
          </p:nvPr>
        </p:nvSpPr>
        <p:spPr>
          <a:xfrm>
            <a:off x="11101549" y="6442414"/>
            <a:ext cx="877617" cy="365125"/>
          </a:xfrm>
          <a:prstGeom prst="rect">
            <a:avLst/>
          </a:prstGeom>
        </p:spPr>
        <p:txBody>
          <a:bodyPr vert="horz" lIns="91440" tIns="45720" rIns="91440" bIns="45720" rtlCol="0" anchor="ctr"/>
          <a:lstStyle>
            <a:lvl1pPr algn="ctr">
              <a:defRPr sz="1600" b="1" i="0">
                <a:solidFill>
                  <a:schemeClr val="tx1"/>
                </a:solidFill>
                <a:latin typeface="Libre Franklin Black" pitchFamily="2" charset="77"/>
              </a:defRPr>
            </a:lvl1pPr>
          </a:lstStyle>
          <a:p>
            <a:fld id="{74743CB8-03B1-D240-A0C2-C770526C1FDB}" type="slidenum">
              <a:rPr lang="en-US" smtClean="0"/>
              <a:pPr/>
              <a:t>‹#›</a:t>
            </a:fld>
            <a:endParaRPr lang="en-US"/>
          </a:p>
        </p:txBody>
      </p:sp>
      <p:sp>
        <p:nvSpPr>
          <p:cNvPr id="12" name="Footer Placeholder 4">
            <a:extLst>
              <a:ext uri="{FF2B5EF4-FFF2-40B4-BE49-F238E27FC236}">
                <a16:creationId xmlns:a16="http://schemas.microsoft.com/office/drawing/2014/main" id="{0EC2878E-9CFE-D94E-9EE5-B9CCCEA47FAA}"/>
              </a:ext>
            </a:extLst>
          </p:cNvPr>
          <p:cNvSpPr>
            <a:spLocks noGrp="1"/>
          </p:cNvSpPr>
          <p:nvPr>
            <p:ph type="ftr" sz="quarter" idx="11"/>
          </p:nvPr>
        </p:nvSpPr>
        <p:spPr>
          <a:xfrm>
            <a:off x="4038600" y="6442414"/>
            <a:ext cx="6637284" cy="365125"/>
          </a:xfrm>
          <a:prstGeom prst="rect">
            <a:avLst/>
          </a:prstGeom>
        </p:spPr>
        <p:txBody>
          <a:bodyPr vert="horz" lIns="91440" tIns="45720" rIns="91440" bIns="45720" rtlCol="0" anchor="ctr"/>
          <a:lstStyle>
            <a:lvl1pPr algn="ctr">
              <a:defRPr sz="1100" b="0" i="1">
                <a:solidFill>
                  <a:schemeClr val="bg1"/>
                </a:solidFill>
                <a:latin typeface="Libre Franklin" pitchFamily="2" charset="77"/>
              </a:defRPr>
            </a:lvl1pPr>
          </a:lstStyle>
          <a:p>
            <a:endParaRPr lang="en-US"/>
          </a:p>
        </p:txBody>
      </p:sp>
      <p:sp>
        <p:nvSpPr>
          <p:cNvPr id="16" name="Date Placeholder 3">
            <a:extLst>
              <a:ext uri="{FF2B5EF4-FFF2-40B4-BE49-F238E27FC236}">
                <a16:creationId xmlns:a16="http://schemas.microsoft.com/office/drawing/2014/main" id="{952B849A-CA68-2D44-8094-B1F81224AF5B}"/>
              </a:ext>
            </a:extLst>
          </p:cNvPr>
          <p:cNvSpPr>
            <a:spLocks noGrp="1"/>
          </p:cNvSpPr>
          <p:nvPr>
            <p:ph type="dt" sz="half" idx="10"/>
          </p:nvPr>
        </p:nvSpPr>
        <p:spPr>
          <a:xfrm>
            <a:off x="2270234" y="6442414"/>
            <a:ext cx="1555533" cy="365125"/>
          </a:xfrm>
          <a:prstGeom prst="rect">
            <a:avLst/>
          </a:prstGeom>
        </p:spPr>
        <p:txBody>
          <a:bodyPr vert="horz" lIns="91440" tIns="45720" rIns="91440" bIns="45720" rtlCol="0" anchor="ctr"/>
          <a:lstStyle>
            <a:lvl1pPr algn="l">
              <a:defRPr sz="1100" b="0" i="0">
                <a:solidFill>
                  <a:schemeClr val="bg1"/>
                </a:solidFill>
                <a:latin typeface="Libre Franklin" pitchFamily="2" charset="77"/>
              </a:defRPr>
            </a:lvl1pPr>
          </a:lstStyle>
          <a:p>
            <a:fld id="{70BBB9D8-B323-4A4A-A8C1-C48591FFC018}" type="datetime1">
              <a:rPr lang="en-US" smtClean="0"/>
              <a:t>9/27/2024</a:t>
            </a:fld>
            <a:endParaRPr lang="en-US"/>
          </a:p>
        </p:txBody>
      </p:sp>
      <p:sp>
        <p:nvSpPr>
          <p:cNvPr id="7" name="Content Placeholder 6">
            <a:extLst>
              <a:ext uri="{FF2B5EF4-FFF2-40B4-BE49-F238E27FC236}">
                <a16:creationId xmlns:a16="http://schemas.microsoft.com/office/drawing/2014/main" id="{765293A5-EBC4-605D-AE90-ECD036E47188}"/>
              </a:ext>
            </a:extLst>
          </p:cNvPr>
          <p:cNvSpPr>
            <a:spLocks noGrp="1"/>
          </p:cNvSpPr>
          <p:nvPr>
            <p:ph sz="quarter" idx="13"/>
          </p:nvPr>
        </p:nvSpPr>
        <p:spPr>
          <a:xfrm>
            <a:off x="4572000" y="1365504"/>
            <a:ext cx="7407166" cy="707135"/>
          </a:xfrm>
        </p:spPr>
        <p:txBody>
          <a:bodyPr>
            <a:normAutofit/>
          </a:bodyPr>
          <a:lstStyle>
            <a:lvl1pPr marL="0" indent="0">
              <a:buNone/>
              <a:defRPr sz="2400" i="1">
                <a:solidFill>
                  <a:schemeClr val="accent2"/>
                </a:solidFill>
              </a:defRPr>
            </a:lvl1pPr>
            <a:lvl2pPr marL="457200" indent="0">
              <a:buNone/>
              <a:defRPr i="1">
                <a:solidFill>
                  <a:schemeClr val="accent2"/>
                </a:solidFill>
              </a:defRPr>
            </a:lvl2pPr>
            <a:lvl3pPr marL="914400" indent="0">
              <a:buNone/>
              <a:defRPr i="1">
                <a:solidFill>
                  <a:schemeClr val="accent2"/>
                </a:solidFill>
              </a:defRPr>
            </a:lvl3pPr>
            <a:lvl4pPr marL="1371600" indent="0">
              <a:buNone/>
              <a:defRPr i="1">
                <a:solidFill>
                  <a:schemeClr val="accent2"/>
                </a:solidFill>
              </a:defRPr>
            </a:lvl4pPr>
            <a:lvl5pPr marL="1828800" indent="0">
              <a:buNone/>
              <a:defRPr i="1">
                <a:solidFill>
                  <a:schemeClr val="accent2"/>
                </a:solidFill>
              </a:defRPr>
            </a:lvl5pPr>
          </a:lstStyle>
          <a:p>
            <a:pPr lvl="0"/>
            <a:r>
              <a:rPr lang="en-US"/>
              <a:t>Click to edit Master text styles</a:t>
            </a:r>
          </a:p>
        </p:txBody>
      </p:sp>
      <p:pic>
        <p:nvPicPr>
          <p:cNvPr id="6" name="Picture 5">
            <a:extLst>
              <a:ext uri="{FF2B5EF4-FFF2-40B4-BE49-F238E27FC236}">
                <a16:creationId xmlns:a16="http://schemas.microsoft.com/office/drawing/2014/main" id="{3A2C16C8-00E8-8339-2B75-72DCD784650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7458" y="6419236"/>
            <a:ext cx="1052402" cy="411480"/>
          </a:xfrm>
          <a:prstGeom prst="rect">
            <a:avLst/>
          </a:prstGeom>
        </p:spPr>
      </p:pic>
    </p:spTree>
    <p:extLst>
      <p:ext uri="{BB962C8B-B14F-4D97-AF65-F5344CB8AC3E}">
        <p14:creationId xmlns:p14="http://schemas.microsoft.com/office/powerpoint/2010/main" val="3220720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5" Type="http://schemas.openxmlformats.org/officeDocument/2006/relationships/slideLayout" Target="../slideLayouts/slideLayout18.xml"/><Relationship Id="rId10" Type="http://schemas.openxmlformats.org/officeDocument/2006/relationships/theme" Target="../theme/theme2.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25.xml"/><Relationship Id="rId7" Type="http://schemas.openxmlformats.org/officeDocument/2006/relationships/slideLayout" Target="../slideLayouts/slideLayout29.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7.xml"/><Relationship Id="rId13" Type="http://schemas.openxmlformats.org/officeDocument/2006/relationships/slideLayout" Target="../slideLayouts/slideLayout42.xml"/><Relationship Id="rId18" Type="http://schemas.openxmlformats.org/officeDocument/2006/relationships/theme" Target="../theme/theme4.xml"/><Relationship Id="rId3" Type="http://schemas.openxmlformats.org/officeDocument/2006/relationships/slideLayout" Target="../slideLayouts/slideLayout32.xml"/><Relationship Id="rId7" Type="http://schemas.openxmlformats.org/officeDocument/2006/relationships/slideLayout" Target="../slideLayouts/slideLayout36.xml"/><Relationship Id="rId12" Type="http://schemas.openxmlformats.org/officeDocument/2006/relationships/slideLayout" Target="../slideLayouts/slideLayout41.xml"/><Relationship Id="rId17" Type="http://schemas.openxmlformats.org/officeDocument/2006/relationships/slideLayout" Target="../slideLayouts/slideLayout46.xml"/><Relationship Id="rId2" Type="http://schemas.openxmlformats.org/officeDocument/2006/relationships/slideLayout" Target="../slideLayouts/slideLayout31.xml"/><Relationship Id="rId16" Type="http://schemas.openxmlformats.org/officeDocument/2006/relationships/slideLayout" Target="../slideLayouts/slideLayout45.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5" Type="http://schemas.openxmlformats.org/officeDocument/2006/relationships/slideLayout" Target="../slideLayouts/slideLayout34.xml"/><Relationship Id="rId15" Type="http://schemas.openxmlformats.org/officeDocument/2006/relationships/slideLayout" Target="../slideLayouts/slideLayout44.xml"/><Relationship Id="rId10" Type="http://schemas.openxmlformats.org/officeDocument/2006/relationships/slideLayout" Target="../slideLayouts/slideLayout39.xml"/><Relationship Id="rId4" Type="http://schemas.openxmlformats.org/officeDocument/2006/relationships/slideLayout" Target="../slideLayouts/slideLayout33.xml"/><Relationship Id="rId9" Type="http://schemas.openxmlformats.org/officeDocument/2006/relationships/slideLayout" Target="../slideLayouts/slideLayout38.xml"/><Relationship Id="rId14"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4.xml"/><Relationship Id="rId13" Type="http://schemas.openxmlformats.org/officeDocument/2006/relationships/slideLayout" Target="../slideLayouts/slideLayout59.xml"/><Relationship Id="rId18" Type="http://schemas.openxmlformats.org/officeDocument/2006/relationships/slideLayout" Target="../slideLayouts/slideLayout64.xml"/><Relationship Id="rId3" Type="http://schemas.openxmlformats.org/officeDocument/2006/relationships/slideLayout" Target="../slideLayouts/slideLayout49.xml"/><Relationship Id="rId21" Type="http://schemas.openxmlformats.org/officeDocument/2006/relationships/slideLayout" Target="../slideLayouts/slideLayout67.xml"/><Relationship Id="rId7" Type="http://schemas.openxmlformats.org/officeDocument/2006/relationships/slideLayout" Target="../slideLayouts/slideLayout53.xml"/><Relationship Id="rId12" Type="http://schemas.openxmlformats.org/officeDocument/2006/relationships/slideLayout" Target="../slideLayouts/slideLayout58.xml"/><Relationship Id="rId17" Type="http://schemas.openxmlformats.org/officeDocument/2006/relationships/slideLayout" Target="../slideLayouts/slideLayout63.xml"/><Relationship Id="rId2" Type="http://schemas.openxmlformats.org/officeDocument/2006/relationships/slideLayout" Target="../slideLayouts/slideLayout48.xml"/><Relationship Id="rId16" Type="http://schemas.openxmlformats.org/officeDocument/2006/relationships/slideLayout" Target="../slideLayouts/slideLayout62.xml"/><Relationship Id="rId20" Type="http://schemas.openxmlformats.org/officeDocument/2006/relationships/slideLayout" Target="../slideLayouts/slideLayout66.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5" Type="http://schemas.openxmlformats.org/officeDocument/2006/relationships/slideLayout" Target="../slideLayouts/slideLayout51.xml"/><Relationship Id="rId15" Type="http://schemas.openxmlformats.org/officeDocument/2006/relationships/slideLayout" Target="../slideLayouts/slideLayout61.xml"/><Relationship Id="rId23" Type="http://schemas.openxmlformats.org/officeDocument/2006/relationships/theme" Target="../theme/theme5.xml"/><Relationship Id="rId10" Type="http://schemas.openxmlformats.org/officeDocument/2006/relationships/slideLayout" Target="../slideLayouts/slideLayout56.xml"/><Relationship Id="rId19" Type="http://schemas.openxmlformats.org/officeDocument/2006/relationships/slideLayout" Target="../slideLayouts/slideLayout65.xml"/><Relationship Id="rId4" Type="http://schemas.openxmlformats.org/officeDocument/2006/relationships/slideLayout" Target="../slideLayouts/slideLayout50.xml"/><Relationship Id="rId9" Type="http://schemas.openxmlformats.org/officeDocument/2006/relationships/slideLayout" Target="../slideLayouts/slideLayout55.xml"/><Relationship Id="rId14" Type="http://schemas.openxmlformats.org/officeDocument/2006/relationships/slideLayout" Target="../slideLayouts/slideLayout60.xml"/><Relationship Id="rId22" Type="http://schemas.openxmlformats.org/officeDocument/2006/relationships/slideLayout" Target="../slideLayouts/slideLayout6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027A2E82-F76B-2548-B67E-A44FEEC1AFE5}"/>
              </a:ext>
            </a:extLst>
          </p:cNvPr>
          <p:cNvSpPr/>
          <p:nvPr userDrawn="1"/>
        </p:nvSpPr>
        <p:spPr>
          <a:xfrm>
            <a:off x="10888717" y="6390290"/>
            <a:ext cx="1303282" cy="467710"/>
          </a:xfrm>
          <a:prstGeom prst="rect">
            <a:avLst/>
          </a:prstGeom>
          <a:solidFill>
            <a:schemeClr val="accent2"/>
          </a:solidFill>
          <a:ln>
            <a:noFill/>
          </a:ln>
          <a:effectLst>
            <a:outerShdw blurRad="381000" dist="38100" dir="16200000" rotWithShape="0">
              <a:schemeClr val="tx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D4677FAF-7424-1746-A4CF-476D410771D5}"/>
              </a:ext>
            </a:extLst>
          </p:cNvPr>
          <p:cNvSpPr/>
          <p:nvPr userDrawn="1"/>
        </p:nvSpPr>
        <p:spPr>
          <a:xfrm>
            <a:off x="-1" y="6390290"/>
            <a:ext cx="10888717" cy="467710"/>
          </a:xfrm>
          <a:prstGeom prst="rect">
            <a:avLst/>
          </a:prstGeom>
          <a:ln>
            <a:noFill/>
          </a:ln>
          <a:effectLst>
            <a:outerShdw blurRad="381000" dist="38100" dir="16200000" rotWithShape="0">
              <a:schemeClr val="tx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a:extLst>
              <a:ext uri="{FF2B5EF4-FFF2-40B4-BE49-F238E27FC236}">
                <a16:creationId xmlns:a16="http://schemas.microsoft.com/office/drawing/2014/main" id="{14273883-F5C8-4D43-A171-9D790FBAA4B4}"/>
              </a:ext>
            </a:extLst>
          </p:cNvPr>
          <p:cNvSpPr>
            <a:spLocks noGrp="1"/>
          </p:cNvSpPr>
          <p:nvPr>
            <p:ph type="title"/>
          </p:nvPr>
        </p:nvSpPr>
        <p:spPr>
          <a:xfrm>
            <a:off x="207578" y="136525"/>
            <a:ext cx="11771587"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4B0670AD-2F87-C04D-8268-611BC8228C59}"/>
              </a:ext>
            </a:extLst>
          </p:cNvPr>
          <p:cNvSpPr>
            <a:spLocks noGrp="1"/>
          </p:cNvSpPr>
          <p:nvPr>
            <p:ph type="body" idx="1"/>
          </p:nvPr>
        </p:nvSpPr>
        <p:spPr>
          <a:xfrm>
            <a:off x="838199" y="1602889"/>
            <a:ext cx="11140966" cy="46473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4">
            <a:extLst>
              <a:ext uri="{FF2B5EF4-FFF2-40B4-BE49-F238E27FC236}">
                <a16:creationId xmlns:a16="http://schemas.microsoft.com/office/drawing/2014/main" id="{2C814FFE-B8B2-2966-D23E-D45354C1B49A}"/>
              </a:ext>
            </a:extLst>
          </p:cNvPr>
          <p:cNvSpPr>
            <a:spLocks noGrp="1"/>
          </p:cNvSpPr>
          <p:nvPr>
            <p:ph type="ftr" sz="quarter" idx="3"/>
          </p:nvPr>
        </p:nvSpPr>
        <p:spPr>
          <a:xfrm>
            <a:off x="4038600" y="6442414"/>
            <a:ext cx="6637284" cy="365125"/>
          </a:xfrm>
          <a:prstGeom prst="rect">
            <a:avLst/>
          </a:prstGeom>
        </p:spPr>
        <p:txBody>
          <a:bodyPr vert="horz" lIns="91440" tIns="45720" rIns="91440" bIns="45720" rtlCol="0" anchor="ctr"/>
          <a:lstStyle>
            <a:lvl1pPr algn="ctr">
              <a:defRPr sz="1100" b="0" i="1">
                <a:solidFill>
                  <a:schemeClr val="bg1"/>
                </a:solidFill>
                <a:latin typeface="Libre Franklin" pitchFamily="2" charset="77"/>
              </a:defRPr>
            </a:lvl1pPr>
          </a:lstStyle>
          <a:p>
            <a:endParaRPr lang="en-US"/>
          </a:p>
        </p:txBody>
      </p:sp>
      <p:sp>
        <p:nvSpPr>
          <p:cNvPr id="10" name="Date Placeholder 3">
            <a:extLst>
              <a:ext uri="{FF2B5EF4-FFF2-40B4-BE49-F238E27FC236}">
                <a16:creationId xmlns:a16="http://schemas.microsoft.com/office/drawing/2014/main" id="{53616496-F48F-FAD2-2EE1-0E16EC4D60F7}"/>
              </a:ext>
            </a:extLst>
          </p:cNvPr>
          <p:cNvSpPr>
            <a:spLocks noGrp="1"/>
          </p:cNvSpPr>
          <p:nvPr>
            <p:ph type="dt" sz="half" idx="2"/>
          </p:nvPr>
        </p:nvSpPr>
        <p:spPr>
          <a:xfrm>
            <a:off x="2270234" y="6442414"/>
            <a:ext cx="1555533" cy="365125"/>
          </a:xfrm>
          <a:prstGeom prst="rect">
            <a:avLst/>
          </a:prstGeom>
        </p:spPr>
        <p:txBody>
          <a:bodyPr vert="horz" lIns="91440" tIns="45720" rIns="91440" bIns="45720" rtlCol="0" anchor="ctr"/>
          <a:lstStyle>
            <a:lvl1pPr algn="l">
              <a:defRPr sz="1100" b="0" i="0">
                <a:solidFill>
                  <a:schemeClr val="bg1"/>
                </a:solidFill>
                <a:latin typeface="Libre Franklin" pitchFamily="2" charset="77"/>
              </a:defRPr>
            </a:lvl1pPr>
          </a:lstStyle>
          <a:p>
            <a:fld id="{108B9263-6F05-3641-9778-FA4217B9AAE3}" type="datetime1">
              <a:rPr lang="en-US" smtClean="0"/>
              <a:t>9/27/2024</a:t>
            </a:fld>
            <a:endParaRPr lang="en-US"/>
          </a:p>
        </p:txBody>
      </p:sp>
    </p:spTree>
    <p:extLst>
      <p:ext uri="{BB962C8B-B14F-4D97-AF65-F5344CB8AC3E}">
        <p14:creationId xmlns:p14="http://schemas.microsoft.com/office/powerpoint/2010/main" val="54770471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4" r:id="rId4"/>
    <p:sldLayoutId id="2147483655" r:id="rId5"/>
    <p:sldLayoutId id="2147483756" r:id="rId6"/>
    <p:sldLayoutId id="2147483652" r:id="rId7"/>
    <p:sldLayoutId id="2147483653" r:id="rId8"/>
    <p:sldLayoutId id="2147483750" r:id="rId9"/>
    <p:sldLayoutId id="2147483751" r:id="rId10"/>
    <p:sldLayoutId id="2147483656" r:id="rId11"/>
    <p:sldLayoutId id="2147483755" r:id="rId12"/>
    <p:sldLayoutId id="2147483660" r:id="rId13"/>
  </p:sldLayoutIdLst>
  <p:hf hdr="0" ftr="0" dt="0"/>
  <p:txStyles>
    <p:titleStyle>
      <a:lvl1pPr algn="l" defTabSz="914400" rtl="0" eaLnBrk="1" latinLnBrk="0" hangingPunct="1">
        <a:lnSpc>
          <a:spcPct val="90000"/>
        </a:lnSpc>
        <a:spcBef>
          <a:spcPct val="0"/>
        </a:spcBef>
        <a:buNone/>
        <a:defRPr sz="4400" b="1" i="0" kern="1200">
          <a:solidFill>
            <a:schemeClr val="tx2"/>
          </a:solidFill>
          <a:latin typeface="Libre Franklin" pitchFamily="2" charset="77"/>
          <a:ea typeface="+mj-ea"/>
          <a:cs typeface="+mj-cs"/>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chemeClr val="tx1"/>
          </a:solidFill>
          <a:latin typeface="Libre Baskerville" panose="02000000000000000000" pitchFamily="2" charset="0"/>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chemeClr val="tx1"/>
          </a:solidFill>
          <a:latin typeface="Libre Baskerville" panose="02000000000000000000" pitchFamily="2" charset="0"/>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chemeClr val="tx1"/>
          </a:solidFill>
          <a:latin typeface="Libre Baskerville" panose="02000000000000000000" pitchFamily="2" charset="0"/>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Libre Baskerville" panose="02000000000000000000" pitchFamily="2" charset="0"/>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Libre Baskerville" panose="020000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90C2A32-AD7B-C543-A508-523AF9C101B7}"/>
              </a:ext>
            </a:extLst>
          </p:cNvPr>
          <p:cNvSpPr>
            <a:spLocks noGrp="1"/>
          </p:cNvSpPr>
          <p:nvPr>
            <p:ph type="body" idx="1"/>
          </p:nvPr>
        </p:nvSpPr>
        <p:spPr>
          <a:xfrm>
            <a:off x="609599" y="1612900"/>
            <a:ext cx="11369565" cy="45640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Placeholder 1">
            <a:extLst>
              <a:ext uri="{FF2B5EF4-FFF2-40B4-BE49-F238E27FC236}">
                <a16:creationId xmlns:a16="http://schemas.microsoft.com/office/drawing/2014/main" id="{7470F885-0D3A-214D-9A25-1A554036814F}"/>
              </a:ext>
            </a:extLst>
          </p:cNvPr>
          <p:cNvSpPr>
            <a:spLocks noGrp="1"/>
          </p:cNvSpPr>
          <p:nvPr>
            <p:ph type="title"/>
          </p:nvPr>
        </p:nvSpPr>
        <p:spPr>
          <a:xfrm>
            <a:off x="207578" y="136525"/>
            <a:ext cx="11771587" cy="1325563"/>
          </a:xfrm>
          <a:prstGeom prst="rect">
            <a:avLst/>
          </a:prstGeom>
        </p:spPr>
        <p:txBody>
          <a:bodyPr vert="horz" lIns="91440" tIns="45720" rIns="91440" bIns="45720" rtlCol="0" anchor="ctr">
            <a:normAutofit/>
          </a:bodyPr>
          <a:lstStyle/>
          <a:p>
            <a:r>
              <a:rPr lang="en-US"/>
              <a:t>Click to edit Master title style</a:t>
            </a:r>
          </a:p>
        </p:txBody>
      </p:sp>
      <p:sp>
        <p:nvSpPr>
          <p:cNvPr id="11" name="Slide Number Placeholder 5">
            <a:extLst>
              <a:ext uri="{FF2B5EF4-FFF2-40B4-BE49-F238E27FC236}">
                <a16:creationId xmlns:a16="http://schemas.microsoft.com/office/drawing/2014/main" id="{E094AB4D-A502-914A-B761-417E333105C1}"/>
              </a:ext>
            </a:extLst>
          </p:cNvPr>
          <p:cNvSpPr>
            <a:spLocks noGrp="1"/>
          </p:cNvSpPr>
          <p:nvPr>
            <p:ph type="sldNum" sz="quarter" idx="4"/>
          </p:nvPr>
        </p:nvSpPr>
        <p:spPr>
          <a:xfrm>
            <a:off x="11101549" y="6442414"/>
            <a:ext cx="877617" cy="365125"/>
          </a:xfrm>
          <a:prstGeom prst="rect">
            <a:avLst/>
          </a:prstGeom>
        </p:spPr>
        <p:txBody>
          <a:bodyPr vert="horz" lIns="91440" tIns="45720" rIns="91440" bIns="45720" rtlCol="0" anchor="ctr"/>
          <a:lstStyle>
            <a:lvl1pPr algn="ctr">
              <a:defRPr sz="1600" b="1" i="0">
                <a:solidFill>
                  <a:schemeClr val="tx1"/>
                </a:solidFill>
                <a:latin typeface="Libre Franklin Black" pitchFamily="2" charset="77"/>
              </a:defRPr>
            </a:lvl1pPr>
          </a:lstStyle>
          <a:p>
            <a:fld id="{74743CB8-03B1-D240-A0C2-C770526C1FDB}" type="slidenum">
              <a:rPr lang="en-US" smtClean="0"/>
              <a:pPr/>
              <a:t>‹#›</a:t>
            </a:fld>
            <a:endParaRPr lang="en-US"/>
          </a:p>
        </p:txBody>
      </p:sp>
      <p:sp>
        <p:nvSpPr>
          <p:cNvPr id="12" name="Footer Placeholder 4">
            <a:extLst>
              <a:ext uri="{FF2B5EF4-FFF2-40B4-BE49-F238E27FC236}">
                <a16:creationId xmlns:a16="http://schemas.microsoft.com/office/drawing/2014/main" id="{8FE2E6F1-6348-7242-91FB-86C5D31FA68D}"/>
              </a:ext>
            </a:extLst>
          </p:cNvPr>
          <p:cNvSpPr>
            <a:spLocks noGrp="1"/>
          </p:cNvSpPr>
          <p:nvPr>
            <p:ph type="ftr" sz="quarter" idx="3"/>
          </p:nvPr>
        </p:nvSpPr>
        <p:spPr>
          <a:xfrm>
            <a:off x="4038600" y="6442414"/>
            <a:ext cx="6637284" cy="365125"/>
          </a:xfrm>
          <a:prstGeom prst="rect">
            <a:avLst/>
          </a:prstGeom>
        </p:spPr>
        <p:txBody>
          <a:bodyPr vert="horz" lIns="91440" tIns="45720" rIns="91440" bIns="45720" rtlCol="0" anchor="ctr"/>
          <a:lstStyle>
            <a:lvl1pPr algn="ctr">
              <a:defRPr sz="1100" b="0" i="1">
                <a:solidFill>
                  <a:schemeClr val="tx1"/>
                </a:solidFill>
                <a:latin typeface="Libre Franklin" pitchFamily="2" charset="77"/>
              </a:defRPr>
            </a:lvl1pPr>
          </a:lstStyle>
          <a:p>
            <a:endParaRPr lang="en-US"/>
          </a:p>
        </p:txBody>
      </p:sp>
      <p:sp>
        <p:nvSpPr>
          <p:cNvPr id="13" name="Date Placeholder 3">
            <a:extLst>
              <a:ext uri="{FF2B5EF4-FFF2-40B4-BE49-F238E27FC236}">
                <a16:creationId xmlns:a16="http://schemas.microsoft.com/office/drawing/2014/main" id="{B9D7FB36-B3A6-F84B-8C67-50449ED59BFA}"/>
              </a:ext>
            </a:extLst>
          </p:cNvPr>
          <p:cNvSpPr>
            <a:spLocks noGrp="1"/>
          </p:cNvSpPr>
          <p:nvPr>
            <p:ph type="dt" sz="half" idx="2"/>
          </p:nvPr>
        </p:nvSpPr>
        <p:spPr>
          <a:xfrm>
            <a:off x="2270234" y="6442414"/>
            <a:ext cx="1555533" cy="365125"/>
          </a:xfrm>
          <a:prstGeom prst="rect">
            <a:avLst/>
          </a:prstGeom>
        </p:spPr>
        <p:txBody>
          <a:bodyPr vert="horz" lIns="91440" tIns="45720" rIns="91440" bIns="45720" rtlCol="0" anchor="ctr"/>
          <a:lstStyle>
            <a:lvl1pPr algn="l">
              <a:defRPr sz="1100" b="0" i="0">
                <a:solidFill>
                  <a:schemeClr val="tx1"/>
                </a:solidFill>
                <a:latin typeface="Libre Franklin" pitchFamily="2" charset="77"/>
              </a:defRPr>
            </a:lvl1pPr>
          </a:lstStyle>
          <a:p>
            <a:fld id="{8F7FDAD1-B49F-9C47-9449-69530D5E4B2C}" type="datetime1">
              <a:rPr lang="en-US" smtClean="0"/>
              <a:t>9/27/2024</a:t>
            </a:fld>
            <a:endParaRPr lang="en-US"/>
          </a:p>
        </p:txBody>
      </p:sp>
    </p:spTree>
    <p:extLst>
      <p:ext uri="{BB962C8B-B14F-4D97-AF65-F5344CB8AC3E}">
        <p14:creationId xmlns:p14="http://schemas.microsoft.com/office/powerpoint/2010/main" val="3542257644"/>
      </p:ext>
    </p:extLst>
  </p:cSld>
  <p:clrMap bg1="lt1" tx1="dk1" bg2="lt2" tx2="dk2" accent1="accent1" accent2="accent2" accent3="accent3" accent4="accent4" accent5="accent5" accent6="accent6" hlink="hlink" folHlink="folHlink"/>
  <p:sldLayoutIdLst>
    <p:sldLayoutId id="2147483680" r:id="rId1"/>
    <p:sldLayoutId id="2147483662" r:id="rId2"/>
    <p:sldLayoutId id="2147483679" r:id="rId3"/>
    <p:sldLayoutId id="2147483703" r:id="rId4"/>
    <p:sldLayoutId id="2147483661" r:id="rId5"/>
    <p:sldLayoutId id="2147483678" r:id="rId6"/>
    <p:sldLayoutId id="2147483753" r:id="rId7"/>
    <p:sldLayoutId id="2147483759" r:id="rId8"/>
    <p:sldLayoutId id="2147483779" r:id="rId9"/>
  </p:sldLayoutIdLst>
  <p:hf hdr="0" ftr="0" dt="0"/>
  <p:txStyles>
    <p:titleStyle>
      <a:lvl1pPr algn="l" defTabSz="914400" rtl="0" eaLnBrk="1" latinLnBrk="0" hangingPunct="1">
        <a:lnSpc>
          <a:spcPct val="90000"/>
        </a:lnSpc>
        <a:spcBef>
          <a:spcPct val="0"/>
        </a:spcBef>
        <a:buNone/>
        <a:defRPr sz="4400" b="1" kern="1200">
          <a:solidFill>
            <a:schemeClr val="tx2"/>
          </a:solidFill>
          <a:latin typeface="Libre Franklin" pitchFamily="2" charset="77"/>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333C42"/>
          </a:solidFill>
          <a:latin typeface="Libre Baskerville" panose="02000000000000000000"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333C42"/>
          </a:solidFill>
          <a:latin typeface="Libre Baskerville" panose="02000000000000000000"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333C42"/>
          </a:solidFill>
          <a:latin typeface="Libre Baskerville" panose="02000000000000000000"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333C42"/>
          </a:solidFill>
          <a:latin typeface="Libre Baskerville" panose="02000000000000000000"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333C42"/>
          </a:solidFill>
          <a:latin typeface="Libre Baskerville" panose="020000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90C2A32-AD7B-C543-A508-523AF9C101B7}"/>
              </a:ext>
            </a:extLst>
          </p:cNvPr>
          <p:cNvSpPr>
            <a:spLocks noGrp="1"/>
          </p:cNvSpPr>
          <p:nvPr>
            <p:ph type="body" idx="1"/>
          </p:nvPr>
        </p:nvSpPr>
        <p:spPr>
          <a:xfrm>
            <a:off x="609599" y="1612900"/>
            <a:ext cx="11369565" cy="45640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Placeholder 1">
            <a:extLst>
              <a:ext uri="{FF2B5EF4-FFF2-40B4-BE49-F238E27FC236}">
                <a16:creationId xmlns:a16="http://schemas.microsoft.com/office/drawing/2014/main" id="{7470F885-0D3A-214D-9A25-1A554036814F}"/>
              </a:ext>
            </a:extLst>
          </p:cNvPr>
          <p:cNvSpPr>
            <a:spLocks noGrp="1"/>
          </p:cNvSpPr>
          <p:nvPr>
            <p:ph type="title"/>
          </p:nvPr>
        </p:nvSpPr>
        <p:spPr>
          <a:xfrm>
            <a:off x="207578" y="136525"/>
            <a:ext cx="11771587" cy="1325563"/>
          </a:xfrm>
          <a:prstGeom prst="rect">
            <a:avLst/>
          </a:prstGeom>
        </p:spPr>
        <p:txBody>
          <a:bodyPr vert="horz" lIns="91440" tIns="45720" rIns="91440" bIns="45720" rtlCol="0" anchor="ctr">
            <a:normAutofit/>
          </a:bodyPr>
          <a:lstStyle/>
          <a:p>
            <a:r>
              <a:rPr lang="en-US"/>
              <a:t>Click to edit Master title style</a:t>
            </a:r>
          </a:p>
        </p:txBody>
      </p:sp>
      <p:sp>
        <p:nvSpPr>
          <p:cNvPr id="11" name="Slide Number Placeholder 5">
            <a:extLst>
              <a:ext uri="{FF2B5EF4-FFF2-40B4-BE49-F238E27FC236}">
                <a16:creationId xmlns:a16="http://schemas.microsoft.com/office/drawing/2014/main" id="{E094AB4D-A502-914A-B761-417E333105C1}"/>
              </a:ext>
            </a:extLst>
          </p:cNvPr>
          <p:cNvSpPr>
            <a:spLocks noGrp="1"/>
          </p:cNvSpPr>
          <p:nvPr>
            <p:ph type="sldNum" sz="quarter" idx="4"/>
          </p:nvPr>
        </p:nvSpPr>
        <p:spPr>
          <a:xfrm>
            <a:off x="11101549" y="6442414"/>
            <a:ext cx="877617" cy="365125"/>
          </a:xfrm>
          <a:prstGeom prst="rect">
            <a:avLst/>
          </a:prstGeom>
        </p:spPr>
        <p:txBody>
          <a:bodyPr vert="horz" lIns="91440" tIns="45720" rIns="91440" bIns="45720" rtlCol="0" anchor="ctr"/>
          <a:lstStyle>
            <a:lvl1pPr algn="ctr">
              <a:defRPr sz="1600" b="1" i="0">
                <a:solidFill>
                  <a:schemeClr val="tx1"/>
                </a:solidFill>
                <a:latin typeface="Libre Franklin Black" pitchFamily="2" charset="77"/>
              </a:defRPr>
            </a:lvl1pPr>
          </a:lstStyle>
          <a:p>
            <a:fld id="{74743CB8-03B1-D240-A0C2-C770526C1FDB}" type="slidenum">
              <a:rPr lang="en-US" smtClean="0"/>
              <a:pPr/>
              <a:t>‹#›</a:t>
            </a:fld>
            <a:endParaRPr lang="en-US"/>
          </a:p>
        </p:txBody>
      </p:sp>
      <p:sp>
        <p:nvSpPr>
          <p:cNvPr id="12" name="Footer Placeholder 4">
            <a:extLst>
              <a:ext uri="{FF2B5EF4-FFF2-40B4-BE49-F238E27FC236}">
                <a16:creationId xmlns:a16="http://schemas.microsoft.com/office/drawing/2014/main" id="{8FE2E6F1-6348-7242-91FB-86C5D31FA68D}"/>
              </a:ext>
            </a:extLst>
          </p:cNvPr>
          <p:cNvSpPr>
            <a:spLocks noGrp="1"/>
          </p:cNvSpPr>
          <p:nvPr>
            <p:ph type="ftr" sz="quarter" idx="3"/>
          </p:nvPr>
        </p:nvSpPr>
        <p:spPr>
          <a:xfrm>
            <a:off x="4038600" y="6442414"/>
            <a:ext cx="6637284" cy="365125"/>
          </a:xfrm>
          <a:prstGeom prst="rect">
            <a:avLst/>
          </a:prstGeom>
        </p:spPr>
        <p:txBody>
          <a:bodyPr vert="horz" lIns="91440" tIns="45720" rIns="91440" bIns="45720" rtlCol="0" anchor="ctr"/>
          <a:lstStyle>
            <a:lvl1pPr algn="ctr">
              <a:defRPr sz="1100" b="0" i="1">
                <a:solidFill>
                  <a:schemeClr val="tx1"/>
                </a:solidFill>
                <a:latin typeface="Libre Franklin" pitchFamily="2" charset="77"/>
              </a:defRPr>
            </a:lvl1pPr>
          </a:lstStyle>
          <a:p>
            <a:endParaRPr lang="en-US"/>
          </a:p>
        </p:txBody>
      </p:sp>
      <p:sp>
        <p:nvSpPr>
          <p:cNvPr id="13" name="Date Placeholder 3">
            <a:extLst>
              <a:ext uri="{FF2B5EF4-FFF2-40B4-BE49-F238E27FC236}">
                <a16:creationId xmlns:a16="http://schemas.microsoft.com/office/drawing/2014/main" id="{B9D7FB36-B3A6-F84B-8C67-50449ED59BFA}"/>
              </a:ext>
            </a:extLst>
          </p:cNvPr>
          <p:cNvSpPr>
            <a:spLocks noGrp="1"/>
          </p:cNvSpPr>
          <p:nvPr>
            <p:ph type="dt" sz="half" idx="2"/>
          </p:nvPr>
        </p:nvSpPr>
        <p:spPr>
          <a:xfrm>
            <a:off x="2270234" y="6442414"/>
            <a:ext cx="1555533" cy="365125"/>
          </a:xfrm>
          <a:prstGeom prst="rect">
            <a:avLst/>
          </a:prstGeom>
        </p:spPr>
        <p:txBody>
          <a:bodyPr vert="horz" lIns="91440" tIns="45720" rIns="91440" bIns="45720" rtlCol="0" anchor="ctr"/>
          <a:lstStyle>
            <a:lvl1pPr algn="l">
              <a:defRPr sz="1100" b="0" i="0">
                <a:solidFill>
                  <a:schemeClr val="tx1"/>
                </a:solidFill>
                <a:latin typeface="Libre Franklin" pitchFamily="2" charset="77"/>
              </a:defRPr>
            </a:lvl1pPr>
          </a:lstStyle>
          <a:p>
            <a:fld id="{8F7FDAD1-B49F-9C47-9449-69530D5E4B2C}" type="datetime1">
              <a:rPr lang="en-US" smtClean="0"/>
              <a:t>9/27/2024</a:t>
            </a:fld>
            <a:endParaRPr lang="en-US"/>
          </a:p>
        </p:txBody>
      </p:sp>
    </p:spTree>
    <p:extLst>
      <p:ext uri="{BB962C8B-B14F-4D97-AF65-F5344CB8AC3E}">
        <p14:creationId xmlns:p14="http://schemas.microsoft.com/office/powerpoint/2010/main" val="3129900199"/>
      </p:ext>
    </p:extLst>
  </p:cSld>
  <p:clrMap bg1="lt1" tx1="dk1" bg2="lt2" tx2="dk2" accent1="accent1" accent2="accent2" accent3="accent3" accent4="accent4" accent5="accent5" accent6="accent6" hlink="hlink" folHlink="folHlink"/>
  <p:sldLayoutIdLst>
    <p:sldLayoutId id="2147483763" r:id="rId1"/>
    <p:sldLayoutId id="2147483764" r:id="rId2"/>
    <p:sldLayoutId id="2147483773" r:id="rId3"/>
    <p:sldLayoutId id="2147483766" r:id="rId4"/>
    <p:sldLayoutId id="2147483771" r:id="rId5"/>
    <p:sldLayoutId id="2147483772" r:id="rId6"/>
    <p:sldLayoutId id="2147483767" r:id="rId7"/>
  </p:sldLayoutIdLst>
  <p:hf hdr="0" ftr="0" dt="0"/>
  <p:txStyles>
    <p:titleStyle>
      <a:lvl1pPr algn="l" defTabSz="914400" rtl="0" eaLnBrk="1" latinLnBrk="0" hangingPunct="1">
        <a:lnSpc>
          <a:spcPct val="90000"/>
        </a:lnSpc>
        <a:spcBef>
          <a:spcPct val="0"/>
        </a:spcBef>
        <a:buNone/>
        <a:defRPr sz="4400" b="1" kern="1200">
          <a:solidFill>
            <a:srgbClr val="333C42"/>
          </a:solidFill>
          <a:latin typeface="Libre Franklin" pitchFamily="2" charset="77"/>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333C42"/>
          </a:solidFill>
          <a:latin typeface="Libre Baskerville" panose="02000000000000000000"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333C42"/>
          </a:solidFill>
          <a:latin typeface="Libre Baskerville" panose="02000000000000000000"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333C42"/>
          </a:solidFill>
          <a:latin typeface="Libre Baskerville" panose="02000000000000000000"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333C42"/>
          </a:solidFill>
          <a:latin typeface="Libre Baskerville" panose="02000000000000000000"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333C42"/>
          </a:solidFill>
          <a:latin typeface="Libre Baskerville" panose="020000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90C2A32-AD7B-C543-A508-523AF9C101B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Placeholder 1">
            <a:extLst>
              <a:ext uri="{FF2B5EF4-FFF2-40B4-BE49-F238E27FC236}">
                <a16:creationId xmlns:a16="http://schemas.microsoft.com/office/drawing/2014/main" id="{7470F885-0D3A-214D-9A25-1A554036814F}"/>
              </a:ext>
            </a:extLst>
          </p:cNvPr>
          <p:cNvSpPr>
            <a:spLocks noGrp="1"/>
          </p:cNvSpPr>
          <p:nvPr>
            <p:ph type="title"/>
          </p:nvPr>
        </p:nvSpPr>
        <p:spPr>
          <a:xfrm>
            <a:off x="207578" y="136525"/>
            <a:ext cx="11771587" cy="1325563"/>
          </a:xfrm>
          <a:prstGeom prst="rect">
            <a:avLst/>
          </a:prstGeom>
        </p:spPr>
        <p:txBody>
          <a:bodyPr vert="horz" lIns="91440" tIns="45720" rIns="91440" bIns="45720" rtlCol="0" anchor="ctr">
            <a:normAutofit/>
          </a:bodyPr>
          <a:lstStyle/>
          <a:p>
            <a:r>
              <a:rPr lang="en-US"/>
              <a:t>Click to edit Master title style</a:t>
            </a:r>
          </a:p>
        </p:txBody>
      </p:sp>
      <p:sp>
        <p:nvSpPr>
          <p:cNvPr id="11" name="Slide Number Placeholder 5">
            <a:extLst>
              <a:ext uri="{FF2B5EF4-FFF2-40B4-BE49-F238E27FC236}">
                <a16:creationId xmlns:a16="http://schemas.microsoft.com/office/drawing/2014/main" id="{187DF112-8719-B745-8A60-1445319CDEB1}"/>
              </a:ext>
            </a:extLst>
          </p:cNvPr>
          <p:cNvSpPr>
            <a:spLocks noGrp="1"/>
          </p:cNvSpPr>
          <p:nvPr>
            <p:ph type="sldNum" sz="quarter" idx="4"/>
          </p:nvPr>
        </p:nvSpPr>
        <p:spPr>
          <a:xfrm>
            <a:off x="11101549" y="6442414"/>
            <a:ext cx="877617" cy="365125"/>
          </a:xfrm>
          <a:prstGeom prst="rect">
            <a:avLst/>
          </a:prstGeom>
        </p:spPr>
        <p:txBody>
          <a:bodyPr vert="horz" lIns="91440" tIns="45720" rIns="91440" bIns="45720" rtlCol="0" anchor="ctr"/>
          <a:lstStyle>
            <a:lvl1pPr algn="ctr">
              <a:defRPr sz="1600" b="1" i="0">
                <a:solidFill>
                  <a:schemeClr val="tx1"/>
                </a:solidFill>
                <a:latin typeface="Libre Franklin Black" pitchFamily="2" charset="77"/>
              </a:defRPr>
            </a:lvl1pPr>
          </a:lstStyle>
          <a:p>
            <a:fld id="{74743CB8-03B1-D240-A0C2-C770526C1FDB}" type="slidenum">
              <a:rPr lang="en-US" smtClean="0"/>
              <a:pPr/>
              <a:t>‹#›</a:t>
            </a:fld>
            <a:endParaRPr lang="en-US"/>
          </a:p>
        </p:txBody>
      </p:sp>
      <p:sp>
        <p:nvSpPr>
          <p:cNvPr id="12" name="Footer Placeholder 4">
            <a:extLst>
              <a:ext uri="{FF2B5EF4-FFF2-40B4-BE49-F238E27FC236}">
                <a16:creationId xmlns:a16="http://schemas.microsoft.com/office/drawing/2014/main" id="{BF3F1E45-F1FB-DA48-98C6-5FB06D2BE3A8}"/>
              </a:ext>
            </a:extLst>
          </p:cNvPr>
          <p:cNvSpPr>
            <a:spLocks noGrp="1"/>
          </p:cNvSpPr>
          <p:nvPr>
            <p:ph type="ftr" sz="quarter" idx="3"/>
          </p:nvPr>
        </p:nvSpPr>
        <p:spPr>
          <a:xfrm>
            <a:off x="4038600" y="6442414"/>
            <a:ext cx="6637284" cy="365125"/>
          </a:xfrm>
          <a:prstGeom prst="rect">
            <a:avLst/>
          </a:prstGeom>
        </p:spPr>
        <p:txBody>
          <a:bodyPr vert="horz" lIns="91440" tIns="45720" rIns="91440" bIns="45720" rtlCol="0" anchor="ctr"/>
          <a:lstStyle>
            <a:lvl1pPr algn="ctr">
              <a:defRPr sz="1100" b="0" i="1">
                <a:solidFill>
                  <a:schemeClr val="tx1"/>
                </a:solidFill>
                <a:latin typeface="Libre Franklin" pitchFamily="2" charset="77"/>
              </a:defRPr>
            </a:lvl1pPr>
          </a:lstStyle>
          <a:p>
            <a:endParaRPr lang="en-US"/>
          </a:p>
        </p:txBody>
      </p:sp>
      <p:sp>
        <p:nvSpPr>
          <p:cNvPr id="13" name="Date Placeholder 3">
            <a:extLst>
              <a:ext uri="{FF2B5EF4-FFF2-40B4-BE49-F238E27FC236}">
                <a16:creationId xmlns:a16="http://schemas.microsoft.com/office/drawing/2014/main" id="{C111C806-C257-424D-B341-7C3A857E313F}"/>
              </a:ext>
            </a:extLst>
          </p:cNvPr>
          <p:cNvSpPr>
            <a:spLocks noGrp="1"/>
          </p:cNvSpPr>
          <p:nvPr>
            <p:ph type="dt" sz="half" idx="2"/>
          </p:nvPr>
        </p:nvSpPr>
        <p:spPr>
          <a:xfrm>
            <a:off x="2270234" y="6442414"/>
            <a:ext cx="1555533" cy="365125"/>
          </a:xfrm>
          <a:prstGeom prst="rect">
            <a:avLst/>
          </a:prstGeom>
        </p:spPr>
        <p:txBody>
          <a:bodyPr vert="horz" lIns="91440" tIns="45720" rIns="91440" bIns="45720" rtlCol="0" anchor="ctr"/>
          <a:lstStyle>
            <a:lvl1pPr algn="l">
              <a:defRPr sz="1100" b="0" i="0">
                <a:solidFill>
                  <a:schemeClr val="tx1"/>
                </a:solidFill>
                <a:latin typeface="Libre Franklin" pitchFamily="2" charset="77"/>
              </a:defRPr>
            </a:lvl1pPr>
          </a:lstStyle>
          <a:p>
            <a:fld id="{A28E5BD1-723F-5743-815C-AA13F68B6F1E}" type="datetime1">
              <a:rPr lang="en-US" smtClean="0"/>
              <a:t>9/27/2024</a:t>
            </a:fld>
            <a:endParaRPr lang="en-US"/>
          </a:p>
        </p:txBody>
      </p:sp>
    </p:spTree>
    <p:extLst>
      <p:ext uri="{BB962C8B-B14F-4D97-AF65-F5344CB8AC3E}">
        <p14:creationId xmlns:p14="http://schemas.microsoft.com/office/powerpoint/2010/main" val="3979147550"/>
      </p:ext>
    </p:extLst>
  </p:cSld>
  <p:clrMap bg1="lt1" tx1="dk1" bg2="lt2" tx2="dk2" accent1="accent1" accent2="accent2" accent3="accent3" accent4="accent4" accent5="accent5" accent6="accent6" hlink="hlink" folHlink="folHlink"/>
  <p:sldLayoutIdLst>
    <p:sldLayoutId id="2147483705" r:id="rId1"/>
    <p:sldLayoutId id="2147483749" r:id="rId2"/>
    <p:sldLayoutId id="2147483780" r:id="rId3"/>
    <p:sldLayoutId id="2147483777" r:id="rId4"/>
    <p:sldLayoutId id="2147483778" r:id="rId5"/>
    <p:sldLayoutId id="2147483770" r:id="rId6"/>
    <p:sldLayoutId id="2147483783" r:id="rId7"/>
    <p:sldLayoutId id="2147483782" r:id="rId8"/>
    <p:sldLayoutId id="2147483700" r:id="rId9"/>
    <p:sldLayoutId id="2147483701" r:id="rId10"/>
    <p:sldLayoutId id="2147483702" r:id="rId11"/>
    <p:sldLayoutId id="2147483775" r:id="rId12"/>
    <p:sldLayoutId id="2147483776" r:id="rId13"/>
    <p:sldLayoutId id="2147483745" r:id="rId14"/>
    <p:sldLayoutId id="2147483757" r:id="rId15"/>
    <p:sldLayoutId id="2147483761" r:id="rId16"/>
    <p:sldLayoutId id="2147483752" r:id="rId17"/>
  </p:sldLayoutIdLst>
  <p:hf hdr="0" ftr="0" dt="0"/>
  <p:txStyles>
    <p:titleStyle>
      <a:lvl1pPr algn="l" defTabSz="914400" rtl="0" eaLnBrk="1" latinLnBrk="0" hangingPunct="1">
        <a:lnSpc>
          <a:spcPct val="90000"/>
        </a:lnSpc>
        <a:spcBef>
          <a:spcPct val="0"/>
        </a:spcBef>
        <a:buNone/>
        <a:defRPr sz="4400" b="1" kern="1200">
          <a:solidFill>
            <a:srgbClr val="333C42"/>
          </a:solidFill>
          <a:latin typeface="Libre Franklin" pitchFamily="2" charset="77"/>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333C42"/>
          </a:solidFill>
          <a:latin typeface="Libre Franklin"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333C42"/>
          </a:solidFill>
          <a:latin typeface="Libre Franklin"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333C42"/>
          </a:solidFill>
          <a:latin typeface="Libre Franklin"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333C42"/>
          </a:solidFill>
          <a:latin typeface="Libre Franklin"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333C42"/>
          </a:solidFill>
          <a:latin typeface="Libre Franklin"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90C2A32-AD7B-C543-A508-523AF9C101B7}"/>
              </a:ext>
            </a:extLst>
          </p:cNvPr>
          <p:cNvSpPr>
            <a:spLocks noGrp="1"/>
          </p:cNvSpPr>
          <p:nvPr>
            <p:ph type="body" idx="1"/>
          </p:nvPr>
        </p:nvSpPr>
        <p:spPr>
          <a:xfrm>
            <a:off x="609599" y="1612900"/>
            <a:ext cx="11369565" cy="5108575"/>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Placeholder 1">
            <a:extLst>
              <a:ext uri="{FF2B5EF4-FFF2-40B4-BE49-F238E27FC236}">
                <a16:creationId xmlns:a16="http://schemas.microsoft.com/office/drawing/2014/main" id="{7470F885-0D3A-214D-9A25-1A554036814F}"/>
              </a:ext>
            </a:extLst>
          </p:cNvPr>
          <p:cNvSpPr>
            <a:spLocks noGrp="1"/>
          </p:cNvSpPr>
          <p:nvPr>
            <p:ph type="title"/>
          </p:nvPr>
        </p:nvSpPr>
        <p:spPr>
          <a:xfrm>
            <a:off x="207578" y="136525"/>
            <a:ext cx="11771587" cy="1325563"/>
          </a:xfrm>
          <a:prstGeom prst="rect">
            <a:avLst/>
          </a:prstGeom>
        </p:spPr>
        <p:txBody>
          <a:bodyPr vert="horz" lIns="91440" tIns="45720" rIns="91440" bIns="45720" rtlCol="0" anchor="ctr">
            <a:normAutofit/>
          </a:bodyPr>
          <a:lstStyle/>
          <a:p>
            <a:r>
              <a:rPr lang="en-US"/>
              <a:t>Click to edit Master title style</a:t>
            </a:r>
          </a:p>
        </p:txBody>
      </p:sp>
    </p:spTree>
    <p:extLst>
      <p:ext uri="{BB962C8B-B14F-4D97-AF65-F5344CB8AC3E}">
        <p14:creationId xmlns:p14="http://schemas.microsoft.com/office/powerpoint/2010/main" val="3327519403"/>
      </p:ext>
    </p:extLst>
  </p:cSld>
  <p:clrMap bg1="lt1" tx1="dk1" bg2="lt2" tx2="dk2" accent1="accent1" accent2="accent2" accent3="accent3" accent4="accent4" accent5="accent5" accent6="accent6" hlink="hlink" folHlink="folHlink"/>
  <p:sldLayoutIdLst>
    <p:sldLayoutId id="2147483798" r:id="rId1"/>
    <p:sldLayoutId id="2147483796" r:id="rId2"/>
    <p:sldLayoutId id="2147483804" r:id="rId3"/>
    <p:sldLayoutId id="2147483803" r:id="rId4"/>
    <p:sldLayoutId id="2147483800" r:id="rId5"/>
    <p:sldLayoutId id="2147483811" r:id="rId6"/>
    <p:sldLayoutId id="2147483812" r:id="rId7"/>
    <p:sldLayoutId id="2147483806" r:id="rId8"/>
    <p:sldLayoutId id="2147483807" r:id="rId9"/>
    <p:sldLayoutId id="2147483808" r:id="rId10"/>
    <p:sldLayoutId id="2147483809" r:id="rId11"/>
    <p:sldLayoutId id="2147483810" r:id="rId12"/>
    <p:sldLayoutId id="2147483785" r:id="rId13"/>
    <p:sldLayoutId id="2147483799" r:id="rId14"/>
    <p:sldLayoutId id="2147483791" r:id="rId15"/>
    <p:sldLayoutId id="2147483801" r:id="rId16"/>
    <p:sldLayoutId id="2147483797" r:id="rId17"/>
    <p:sldLayoutId id="2147483795" r:id="rId18"/>
    <p:sldLayoutId id="2147483813" r:id="rId19"/>
    <p:sldLayoutId id="2147483802" r:id="rId20"/>
    <p:sldLayoutId id="2147483805" r:id="rId21"/>
    <p:sldLayoutId id="2147483814" r:id="rId22"/>
  </p:sldLayoutIdLst>
  <p:hf hdr="0" ftr="0" dt="0"/>
  <p:txStyles>
    <p:titleStyle>
      <a:lvl1pPr algn="l" defTabSz="914400" rtl="0" eaLnBrk="1" latinLnBrk="0" hangingPunct="1">
        <a:lnSpc>
          <a:spcPct val="90000"/>
        </a:lnSpc>
        <a:spcBef>
          <a:spcPct val="0"/>
        </a:spcBef>
        <a:buNone/>
        <a:defRPr sz="4400" b="1" kern="1200">
          <a:solidFill>
            <a:srgbClr val="364B9F"/>
          </a:solidFill>
          <a:latin typeface="Libre Baskerville" panose="02000000000000000000" pitchFamily="2"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333C42"/>
          </a:solidFill>
          <a:latin typeface="Lexend Light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333C42"/>
          </a:solidFill>
          <a:latin typeface="Lexend Ligh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333C42"/>
          </a:solidFill>
          <a:latin typeface="Lexend Ligh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333C42"/>
          </a:solidFill>
          <a:latin typeface="Lexend Ligh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333C42"/>
          </a:solidFill>
          <a:latin typeface="Lexend Ligh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6.xml"/></Relationships>
</file>

<file path=ppt/slides/_rels/slide10.xml.rels><?xml version="1.0" encoding="UTF-8" standalone="yes"?>
<Relationships xmlns="http://schemas.openxmlformats.org/package/2006/relationships"><Relationship Id="rId3" Type="http://schemas.openxmlformats.org/officeDocument/2006/relationships/image" Target="../media/image71.emf"/><Relationship Id="rId2" Type="http://schemas.openxmlformats.org/officeDocument/2006/relationships/notesSlide" Target="../notesSlides/notesSlide5.xml"/><Relationship Id="rId1" Type="http://schemas.openxmlformats.org/officeDocument/2006/relationships/slideLayout" Target="../slideLayouts/slideLayout60.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5.xml"/></Relationships>
</file>

<file path=ppt/slides/_rels/slide13.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8.xml"/><Relationship Id="rId1" Type="http://schemas.openxmlformats.org/officeDocument/2006/relationships/slideLayout" Target="../slideLayouts/slideLayout59.xml"/></Relationships>
</file>

<file path=ppt/slides/_rels/slide14.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9.xml"/><Relationship Id="rId1" Type="http://schemas.openxmlformats.org/officeDocument/2006/relationships/slideLayout" Target="../slideLayouts/slideLayout59.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6.xml"/></Relationships>
</file>

<file path=ppt/slides/_rels/slide16.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11.xml"/><Relationship Id="rId1" Type="http://schemas.openxmlformats.org/officeDocument/2006/relationships/slideLayout" Target="../slideLayouts/slideLayout59.xml"/></Relationships>
</file>

<file path=ppt/slides/_rels/slide17.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12.xml"/><Relationship Id="rId1" Type="http://schemas.openxmlformats.org/officeDocument/2006/relationships/slideLayout" Target="../slideLayouts/slideLayout6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7.xml"/></Relationships>
</file>

<file path=ppt/slides/_rels/slide20.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15.xml"/><Relationship Id="rId1" Type="http://schemas.openxmlformats.org/officeDocument/2006/relationships/slideLayout" Target="../slideLayouts/slideLayout5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4.xml"/></Relationships>
</file>

<file path=ppt/slides/_rels/slide24.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19.xml"/><Relationship Id="rId1" Type="http://schemas.openxmlformats.org/officeDocument/2006/relationships/slideLayout" Target="../slideLayouts/slideLayout6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30.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25.xml"/><Relationship Id="rId1" Type="http://schemas.openxmlformats.org/officeDocument/2006/relationships/slideLayout" Target="../slideLayouts/slideLayout47.xml"/></Relationships>
</file>

<file path=ppt/slides/_rels/slide31.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26.xml"/><Relationship Id="rId1" Type="http://schemas.openxmlformats.org/officeDocument/2006/relationships/slideLayout" Target="../slideLayouts/slideLayout4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6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6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63.xml"/></Relationships>
</file>

<file path=ppt/slides/_rels/slide39.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34.xml"/><Relationship Id="rId1" Type="http://schemas.openxmlformats.org/officeDocument/2006/relationships/slideLayout" Target="../slideLayouts/slideLayout6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64.xml"/></Relationships>
</file>

<file path=ppt/slides/_rels/slide41.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36.xml"/><Relationship Id="rId1" Type="http://schemas.openxmlformats.org/officeDocument/2006/relationships/slideLayout" Target="../slideLayouts/slideLayout65.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63.xml"/></Relationships>
</file>

<file path=ppt/slides/_rels/slide43.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38.xml"/><Relationship Id="rId1" Type="http://schemas.openxmlformats.org/officeDocument/2006/relationships/slideLayout" Target="../slideLayouts/slideLayout65.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57.xml"/></Relationships>
</file>

<file path=ppt/slides/_rels/slide45.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40.xml"/><Relationship Id="rId1" Type="http://schemas.openxmlformats.org/officeDocument/2006/relationships/slideLayout" Target="../slideLayouts/slideLayout65.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6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64.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64.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58.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50.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0.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45.xml"/><Relationship Id="rId1" Type="http://schemas.openxmlformats.org/officeDocument/2006/relationships/slideLayout" Target="../slideLayouts/slideLayout59.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47.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50.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4.xml"/></Relationships>
</file>

<file path=ppt/slides/_rels/slide9.xml.rels><?xml version="1.0" encoding="UTF-8" standalone="yes"?>
<Relationships xmlns="http://schemas.openxmlformats.org/package/2006/relationships"><Relationship Id="rId3" Type="http://schemas.openxmlformats.org/officeDocument/2006/relationships/image" Target="../media/image71.emf"/><Relationship Id="rId2" Type="http://schemas.openxmlformats.org/officeDocument/2006/relationships/notesSlide" Target="../notesSlides/notesSlide4.xml"/><Relationship Id="rId1" Type="http://schemas.openxmlformats.org/officeDocument/2006/relationships/slideLayout" Target="../slideLayouts/slideLayout6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0D45946-ECE3-F761-D3BD-E0B2A5824F96}"/>
              </a:ext>
            </a:extLst>
          </p:cNvPr>
          <p:cNvSpPr>
            <a:spLocks noGrp="1"/>
          </p:cNvSpPr>
          <p:nvPr>
            <p:ph type="body" sz="quarter" idx="10"/>
          </p:nvPr>
        </p:nvSpPr>
        <p:spPr/>
        <p:txBody>
          <a:bodyPr/>
          <a:lstStyle/>
          <a:p>
            <a:r>
              <a:rPr lang="en-US"/>
              <a:t>Course of the Civil War</a:t>
            </a:r>
          </a:p>
        </p:txBody>
      </p:sp>
    </p:spTree>
    <p:extLst>
      <p:ext uri="{BB962C8B-B14F-4D97-AF65-F5344CB8AC3E}">
        <p14:creationId xmlns:p14="http://schemas.microsoft.com/office/powerpoint/2010/main" val="37398924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6C1097-CA1B-9A0C-225F-5A6F5CB70867}"/>
              </a:ext>
            </a:extLst>
          </p:cNvPr>
          <p:cNvSpPr>
            <a:spLocks noGrp="1"/>
          </p:cNvSpPr>
          <p:nvPr>
            <p:ph type="title"/>
          </p:nvPr>
        </p:nvSpPr>
        <p:spPr/>
        <p:txBody>
          <a:bodyPr/>
          <a:lstStyle/>
          <a:p>
            <a:r>
              <a:rPr lang="en-US"/>
              <a:t>Vocabulary Word </a:t>
            </a:r>
            <a:br>
              <a:rPr lang="en-US"/>
            </a:br>
            <a:r>
              <a:rPr lang="en-US"/>
              <a:t>Study</a:t>
            </a:r>
          </a:p>
        </p:txBody>
      </p:sp>
      <p:sp>
        <p:nvSpPr>
          <p:cNvPr id="3" name="Content Placeholder 2">
            <a:extLst>
              <a:ext uri="{FF2B5EF4-FFF2-40B4-BE49-F238E27FC236}">
                <a16:creationId xmlns:a16="http://schemas.microsoft.com/office/drawing/2014/main" id="{237D9D9A-F0A4-0240-EBF4-85CF8C34A464}"/>
              </a:ext>
            </a:extLst>
          </p:cNvPr>
          <p:cNvSpPr>
            <a:spLocks noGrp="1"/>
          </p:cNvSpPr>
          <p:nvPr>
            <p:ph sz="half" idx="10"/>
          </p:nvPr>
        </p:nvSpPr>
        <p:spPr/>
        <p:txBody>
          <a:bodyPr/>
          <a:lstStyle/>
          <a:p>
            <a:pPr marL="0" indent="0">
              <a:buNone/>
            </a:pPr>
            <a:r>
              <a:rPr lang="en-US"/>
              <a:t>Follow the prompts to study the principle of </a:t>
            </a:r>
            <a:r>
              <a:rPr lang="en-US" u="sng"/>
              <a:t>natural rights</a:t>
            </a:r>
            <a:r>
              <a:rPr lang="en-US"/>
              <a:t>.</a:t>
            </a:r>
          </a:p>
        </p:txBody>
      </p:sp>
      <p:pic>
        <p:nvPicPr>
          <p:cNvPr id="6" name="Picture Placeholder 5">
            <a:extLst>
              <a:ext uri="{FF2B5EF4-FFF2-40B4-BE49-F238E27FC236}">
                <a16:creationId xmlns:a16="http://schemas.microsoft.com/office/drawing/2014/main" id="{7066B8E8-09DF-C1F8-EAF1-6678F6BB9E1B}"/>
              </a:ext>
            </a:extLst>
          </p:cNvPr>
          <p:cNvPicPr>
            <a:picLocks noGrp="1" noChangeAspect="1"/>
          </p:cNvPicPr>
          <p:nvPr>
            <p:ph type="pic" sz="quarter" idx="11"/>
          </p:nvPr>
        </p:nvPicPr>
        <p:blipFill rotWithShape="1">
          <a:blip r:embed="rId3"/>
          <a:srcRect l="-28" r="151"/>
          <a:stretch/>
        </p:blipFill>
        <p:spPr>
          <a:xfrm>
            <a:off x="7114032" y="283464"/>
            <a:ext cx="4862369" cy="6300216"/>
          </a:xfrm>
          <a:solidFill>
            <a:srgbClr val="F7F5F2"/>
          </a:solidFill>
        </p:spPr>
      </p:pic>
      <p:sp>
        <p:nvSpPr>
          <p:cNvPr id="4" name="TextBox 3">
            <a:extLst>
              <a:ext uri="{FF2B5EF4-FFF2-40B4-BE49-F238E27FC236}">
                <a16:creationId xmlns:a16="http://schemas.microsoft.com/office/drawing/2014/main" id="{8847E679-52EB-219A-EB75-EFF8B6954846}"/>
              </a:ext>
            </a:extLst>
          </p:cNvPr>
          <p:cNvSpPr txBox="1"/>
          <p:nvPr/>
        </p:nvSpPr>
        <p:spPr>
          <a:xfrm>
            <a:off x="7617562" y="6177251"/>
            <a:ext cx="1927654" cy="369332"/>
          </a:xfrm>
          <a:prstGeom prst="rect">
            <a:avLst/>
          </a:prstGeom>
          <a:solidFill>
            <a:srgbClr val="F7F5F2"/>
          </a:solidFill>
        </p:spPr>
        <p:txBody>
          <a:bodyPr wrap="square" rtlCol="0">
            <a:spAutoFit/>
          </a:bodyPr>
          <a:lstStyle/>
          <a:p>
            <a:pPr algn="l"/>
            <a:endParaRPr lang="en-US">
              <a:solidFill>
                <a:schemeClr val="tx1"/>
              </a:solidFill>
              <a:latin typeface="Libre Baskerville" panose="02000000000000000000" pitchFamily="2" charset="0"/>
            </a:endParaRPr>
          </a:p>
        </p:txBody>
      </p:sp>
    </p:spTree>
    <p:extLst>
      <p:ext uri="{BB962C8B-B14F-4D97-AF65-F5344CB8AC3E}">
        <p14:creationId xmlns:p14="http://schemas.microsoft.com/office/powerpoint/2010/main" val="42543462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278C8ED-3AEA-08FD-66FB-7874BC27D4B3}"/>
              </a:ext>
            </a:extLst>
          </p:cNvPr>
          <p:cNvSpPr>
            <a:spLocks noGrp="1"/>
          </p:cNvSpPr>
          <p:nvPr>
            <p:ph idx="1"/>
          </p:nvPr>
        </p:nvSpPr>
        <p:spPr/>
        <p:txBody>
          <a:bodyPr vert="horz" lIns="91440" tIns="45720" rIns="91440" bIns="45720" rtlCol="0" anchor="t">
            <a:normAutofit lnSpcReduction="10000"/>
          </a:bodyPr>
          <a:lstStyle/>
          <a:p>
            <a:r>
              <a:rPr lang="en-US"/>
              <a:t>What are some examples of natural rights?</a:t>
            </a:r>
          </a:p>
          <a:p>
            <a:endParaRPr lang="en-US"/>
          </a:p>
          <a:p>
            <a:r>
              <a:rPr lang="en-US"/>
              <a:t>What are a few things you are responsible for?</a:t>
            </a:r>
          </a:p>
          <a:p>
            <a:endParaRPr lang="en-US"/>
          </a:p>
          <a:p>
            <a:r>
              <a:rPr lang="en-US"/>
              <a:t>How do responsibilities change as you grow up?</a:t>
            </a:r>
          </a:p>
          <a:p>
            <a:endParaRPr lang="en-US"/>
          </a:p>
          <a:p>
            <a:r>
              <a:rPr lang="en-US">
                <a:latin typeface="Lexend Light Light"/>
              </a:rPr>
              <a:t>How might responsibility and natural rights help make sure everyone is treated fairly?</a:t>
            </a:r>
          </a:p>
          <a:p>
            <a:endParaRPr lang="en-US"/>
          </a:p>
          <a:p>
            <a:r>
              <a:rPr lang="en-US"/>
              <a:t>How are responsibility and natural rights related?</a:t>
            </a:r>
          </a:p>
        </p:txBody>
      </p:sp>
      <p:sp>
        <p:nvSpPr>
          <p:cNvPr id="3" name="Title 2">
            <a:extLst>
              <a:ext uri="{FF2B5EF4-FFF2-40B4-BE49-F238E27FC236}">
                <a16:creationId xmlns:a16="http://schemas.microsoft.com/office/drawing/2014/main" id="{649E75E1-F179-9D7E-85C7-51EE188904CA}"/>
              </a:ext>
            </a:extLst>
          </p:cNvPr>
          <p:cNvSpPr>
            <a:spLocks noGrp="1"/>
          </p:cNvSpPr>
          <p:nvPr>
            <p:ph type="title"/>
          </p:nvPr>
        </p:nvSpPr>
        <p:spPr/>
        <p:txBody>
          <a:bodyPr/>
          <a:lstStyle/>
          <a:p>
            <a:r>
              <a:rPr lang="en-US"/>
              <a:t>Discussion Questions</a:t>
            </a:r>
          </a:p>
        </p:txBody>
      </p:sp>
    </p:spTree>
    <p:extLst>
      <p:ext uri="{BB962C8B-B14F-4D97-AF65-F5344CB8AC3E}">
        <p14:creationId xmlns:p14="http://schemas.microsoft.com/office/powerpoint/2010/main" val="14986978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0BE3CCF-A6C0-B799-D8BD-8939BB1B0D79}"/>
              </a:ext>
            </a:extLst>
          </p:cNvPr>
          <p:cNvSpPr>
            <a:spLocks noGrp="1"/>
          </p:cNvSpPr>
          <p:nvPr>
            <p:ph type="body" sz="quarter" idx="10"/>
          </p:nvPr>
        </p:nvSpPr>
        <p:spPr/>
        <p:txBody>
          <a:bodyPr/>
          <a:lstStyle/>
          <a:p>
            <a:endParaRPr lang="en-US"/>
          </a:p>
        </p:txBody>
      </p:sp>
    </p:spTree>
    <p:extLst>
      <p:ext uri="{BB962C8B-B14F-4D97-AF65-F5344CB8AC3E}">
        <p14:creationId xmlns:p14="http://schemas.microsoft.com/office/powerpoint/2010/main" val="5434368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690CF0-5BA7-43BE-5945-33EAD75362A0}"/>
              </a:ext>
            </a:extLst>
          </p:cNvPr>
          <p:cNvSpPr>
            <a:spLocks noGrp="1"/>
          </p:cNvSpPr>
          <p:nvPr>
            <p:ph type="title"/>
          </p:nvPr>
        </p:nvSpPr>
        <p:spPr/>
        <p:txBody>
          <a:bodyPr/>
          <a:lstStyle/>
          <a:p>
            <a:r>
              <a:rPr lang="en-US"/>
              <a:t>Video Predictions and Questions</a:t>
            </a:r>
          </a:p>
        </p:txBody>
      </p:sp>
      <p:sp>
        <p:nvSpPr>
          <p:cNvPr id="4" name="Content Placeholder 3">
            <a:extLst>
              <a:ext uri="{FF2B5EF4-FFF2-40B4-BE49-F238E27FC236}">
                <a16:creationId xmlns:a16="http://schemas.microsoft.com/office/drawing/2014/main" id="{A35CBDEF-95A4-C1FD-DED3-05C9CCEED6A0}"/>
              </a:ext>
            </a:extLst>
          </p:cNvPr>
          <p:cNvSpPr>
            <a:spLocks noGrp="1"/>
          </p:cNvSpPr>
          <p:nvPr>
            <p:ph sz="half" idx="10"/>
          </p:nvPr>
        </p:nvSpPr>
        <p:spPr/>
        <p:txBody>
          <a:bodyPr/>
          <a:lstStyle/>
          <a:p>
            <a:r>
              <a:rPr lang="en-US"/>
              <a:t>Find the Prediction Box on your handout. </a:t>
            </a:r>
          </a:p>
          <a:p>
            <a:endParaRPr lang="en-US"/>
          </a:p>
          <a:p>
            <a:r>
              <a:rPr lang="en-US"/>
              <a:t>Make two predictions based on the name of this lesson, </a:t>
            </a:r>
            <a:r>
              <a:rPr lang="en-US" i="1"/>
              <a:t>Course of the Civil War</a:t>
            </a:r>
            <a:r>
              <a:rPr lang="en-US"/>
              <a:t>.</a:t>
            </a:r>
          </a:p>
          <a:p>
            <a:pPr marL="0" indent="0">
              <a:buNone/>
            </a:pPr>
            <a:endParaRPr lang="en-US"/>
          </a:p>
          <a:p>
            <a:r>
              <a:rPr lang="en-US"/>
              <a:t>Watch the video.</a:t>
            </a:r>
          </a:p>
        </p:txBody>
      </p:sp>
      <p:pic>
        <p:nvPicPr>
          <p:cNvPr id="3" name="Picture Placeholder 2" descr="A paper with text and images&#10;&#10;Description automatically generated">
            <a:extLst>
              <a:ext uri="{FF2B5EF4-FFF2-40B4-BE49-F238E27FC236}">
                <a16:creationId xmlns:a16="http://schemas.microsoft.com/office/drawing/2014/main" id="{57909BFD-07A6-5A5E-6853-3A07E80D4A63}"/>
              </a:ext>
            </a:extLst>
          </p:cNvPr>
          <p:cNvPicPr>
            <a:picLocks noGrp="1" noChangeAspect="1"/>
          </p:cNvPicPr>
          <p:nvPr>
            <p:ph type="pic" sz="quarter" idx="11"/>
          </p:nvPr>
        </p:nvPicPr>
        <p:blipFill>
          <a:blip r:embed="rId3"/>
          <a:srcRect l="-2335" t="-925" r="-201" b="-440"/>
          <a:stretch/>
        </p:blipFill>
        <p:spPr>
          <a:xfrm>
            <a:off x="7102994" y="1251334"/>
            <a:ext cx="4124810" cy="5214976"/>
          </a:xfrm>
        </p:spPr>
      </p:pic>
    </p:spTree>
    <p:extLst>
      <p:ext uri="{BB962C8B-B14F-4D97-AF65-F5344CB8AC3E}">
        <p14:creationId xmlns:p14="http://schemas.microsoft.com/office/powerpoint/2010/main" val="35112675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690CF0-5BA7-43BE-5945-33EAD75362A0}"/>
              </a:ext>
            </a:extLst>
          </p:cNvPr>
          <p:cNvSpPr>
            <a:spLocks noGrp="1"/>
          </p:cNvSpPr>
          <p:nvPr>
            <p:ph type="title"/>
          </p:nvPr>
        </p:nvSpPr>
        <p:spPr/>
        <p:txBody>
          <a:bodyPr/>
          <a:lstStyle/>
          <a:p>
            <a:r>
              <a:rPr lang="en-US"/>
              <a:t>Video Predictions and Questions</a:t>
            </a:r>
          </a:p>
        </p:txBody>
      </p:sp>
      <p:sp>
        <p:nvSpPr>
          <p:cNvPr id="4" name="Content Placeholder 3">
            <a:extLst>
              <a:ext uri="{FF2B5EF4-FFF2-40B4-BE49-F238E27FC236}">
                <a16:creationId xmlns:a16="http://schemas.microsoft.com/office/drawing/2014/main" id="{A35CBDEF-95A4-C1FD-DED3-05C9CCEED6A0}"/>
              </a:ext>
            </a:extLst>
          </p:cNvPr>
          <p:cNvSpPr>
            <a:spLocks noGrp="1"/>
          </p:cNvSpPr>
          <p:nvPr>
            <p:ph sz="half" idx="10"/>
          </p:nvPr>
        </p:nvSpPr>
        <p:spPr/>
        <p:txBody>
          <a:bodyPr/>
          <a:lstStyle/>
          <a:p>
            <a:r>
              <a:rPr lang="en-US"/>
              <a:t>Fill out the Prediction Report box. </a:t>
            </a:r>
          </a:p>
          <a:p>
            <a:endParaRPr lang="en-US"/>
          </a:p>
          <a:p>
            <a:r>
              <a:rPr lang="en-US"/>
              <a:t>Complete the Video Comprehension Questions box. </a:t>
            </a:r>
          </a:p>
          <a:p>
            <a:endParaRPr lang="en-US"/>
          </a:p>
          <a:p>
            <a:r>
              <a:rPr lang="en-US"/>
              <a:t>Swap papers with your partner and answer their questions. </a:t>
            </a:r>
          </a:p>
          <a:p>
            <a:pPr lvl="1"/>
            <a:r>
              <a:rPr lang="en-US"/>
              <a:t>Don’t forget to write your name on their paper. </a:t>
            </a:r>
          </a:p>
        </p:txBody>
      </p:sp>
      <p:pic>
        <p:nvPicPr>
          <p:cNvPr id="3" name="Picture Placeholder 2" descr="A paper with text and images&#10;&#10;Description automatically generated">
            <a:extLst>
              <a:ext uri="{FF2B5EF4-FFF2-40B4-BE49-F238E27FC236}">
                <a16:creationId xmlns:a16="http://schemas.microsoft.com/office/drawing/2014/main" id="{E4AA7D2D-9C6B-2434-3B0D-1A625251261C}"/>
              </a:ext>
            </a:extLst>
          </p:cNvPr>
          <p:cNvPicPr>
            <a:picLocks noGrp="1" noChangeAspect="1"/>
          </p:cNvPicPr>
          <p:nvPr>
            <p:ph type="pic" sz="quarter" idx="11"/>
          </p:nvPr>
        </p:nvPicPr>
        <p:blipFill>
          <a:blip r:embed="rId3"/>
          <a:srcRect t="837" r="-1268" b="210"/>
          <a:stretch/>
        </p:blipFill>
        <p:spPr>
          <a:xfrm>
            <a:off x="7323836" y="1344315"/>
            <a:ext cx="3988429" cy="5042720"/>
          </a:xfrm>
        </p:spPr>
      </p:pic>
    </p:spTree>
    <p:extLst>
      <p:ext uri="{BB962C8B-B14F-4D97-AF65-F5344CB8AC3E}">
        <p14:creationId xmlns:p14="http://schemas.microsoft.com/office/powerpoint/2010/main" val="26388184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7BFBF42-48ED-CD99-DD6F-7EEEC952E3AA}"/>
              </a:ext>
            </a:extLst>
          </p:cNvPr>
          <p:cNvSpPr>
            <a:spLocks noGrp="1"/>
          </p:cNvSpPr>
          <p:nvPr>
            <p:ph type="body" sz="quarter" idx="10"/>
          </p:nvPr>
        </p:nvSpPr>
        <p:spPr/>
        <p:txBody>
          <a:bodyPr/>
          <a:lstStyle/>
          <a:p>
            <a:endParaRPr lang="en-US"/>
          </a:p>
        </p:txBody>
      </p:sp>
    </p:spTree>
    <p:extLst>
      <p:ext uri="{BB962C8B-B14F-4D97-AF65-F5344CB8AC3E}">
        <p14:creationId xmlns:p14="http://schemas.microsoft.com/office/powerpoint/2010/main" val="180180440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1AD5CF0-E5BE-93BF-C530-B4E500BA4307}"/>
              </a:ext>
            </a:extLst>
          </p:cNvPr>
          <p:cNvSpPr>
            <a:spLocks noGrp="1"/>
          </p:cNvSpPr>
          <p:nvPr>
            <p:ph type="title"/>
          </p:nvPr>
        </p:nvSpPr>
        <p:spPr/>
        <p:txBody>
          <a:bodyPr/>
          <a:lstStyle/>
          <a:p>
            <a:r>
              <a:rPr lang="en-US"/>
              <a:t>Civil War Choice Board</a:t>
            </a:r>
          </a:p>
        </p:txBody>
      </p:sp>
      <p:sp>
        <p:nvSpPr>
          <p:cNvPr id="5" name="Content Placeholder 4">
            <a:extLst>
              <a:ext uri="{FF2B5EF4-FFF2-40B4-BE49-F238E27FC236}">
                <a16:creationId xmlns:a16="http://schemas.microsoft.com/office/drawing/2014/main" id="{D7671781-20FF-2B92-354D-9E6A11CD031F}"/>
              </a:ext>
            </a:extLst>
          </p:cNvPr>
          <p:cNvSpPr>
            <a:spLocks noGrp="1"/>
          </p:cNvSpPr>
          <p:nvPr>
            <p:ph sz="half" idx="10"/>
          </p:nvPr>
        </p:nvSpPr>
        <p:spPr/>
        <p:txBody>
          <a:bodyPr/>
          <a:lstStyle/>
          <a:p>
            <a:r>
              <a:rPr lang="en-US"/>
              <a:t>You will need a copy of the Choice Board and the Lesson 9 Reading. </a:t>
            </a:r>
          </a:p>
          <a:p>
            <a:endParaRPr lang="en-US"/>
          </a:p>
          <a:p>
            <a:r>
              <a:rPr lang="en-US"/>
              <a:t>Choose 1 activity from each column.</a:t>
            </a:r>
          </a:p>
          <a:p>
            <a:pPr lvl="1"/>
            <a:r>
              <a:rPr lang="en-US"/>
              <a:t>You will complete 3 activities total.</a:t>
            </a:r>
          </a:p>
          <a:p>
            <a:pPr marL="457200" lvl="1" indent="0">
              <a:buNone/>
            </a:pPr>
            <a:endParaRPr lang="en-US"/>
          </a:p>
          <a:p>
            <a:r>
              <a:rPr lang="en-US"/>
              <a:t>Complete your activities. </a:t>
            </a:r>
          </a:p>
        </p:txBody>
      </p:sp>
      <p:pic>
        <p:nvPicPr>
          <p:cNvPr id="2" name="Picture Placeholder 1">
            <a:extLst>
              <a:ext uri="{FF2B5EF4-FFF2-40B4-BE49-F238E27FC236}">
                <a16:creationId xmlns:a16="http://schemas.microsoft.com/office/drawing/2014/main" id="{59E086BD-7BA7-C085-AC09-838695828533}"/>
              </a:ext>
            </a:extLst>
          </p:cNvPr>
          <p:cNvPicPr>
            <a:picLocks noGrp="1" noChangeAspect="1"/>
          </p:cNvPicPr>
          <p:nvPr>
            <p:ph type="pic" sz="quarter" idx="11"/>
          </p:nvPr>
        </p:nvPicPr>
        <p:blipFill>
          <a:blip r:embed="rId3"/>
          <a:srcRect l="180" r="-125" b="-129"/>
          <a:stretch/>
        </p:blipFill>
        <p:spPr>
          <a:xfrm>
            <a:off x="7210921" y="1213818"/>
            <a:ext cx="4040593" cy="5312979"/>
          </a:xfrm>
        </p:spPr>
      </p:pic>
    </p:spTree>
    <p:extLst>
      <p:ext uri="{BB962C8B-B14F-4D97-AF65-F5344CB8AC3E}">
        <p14:creationId xmlns:p14="http://schemas.microsoft.com/office/powerpoint/2010/main" val="261081215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F353353-E9F0-1076-14CE-38FAF601BA8A}"/>
              </a:ext>
            </a:extLst>
          </p:cNvPr>
          <p:cNvSpPr>
            <a:spLocks noGrp="1"/>
          </p:cNvSpPr>
          <p:nvPr>
            <p:ph idx="1"/>
          </p:nvPr>
        </p:nvSpPr>
        <p:spPr>
          <a:xfrm>
            <a:off x="1290517" y="1252269"/>
            <a:ext cx="4865818" cy="5311818"/>
          </a:xfrm>
        </p:spPr>
        <p:txBody>
          <a:bodyPr/>
          <a:lstStyle/>
          <a:p>
            <a:pPr marL="0" indent="0">
              <a:buNone/>
            </a:pPr>
            <a:r>
              <a:rPr lang="en-US"/>
              <a:t>You will need:</a:t>
            </a:r>
          </a:p>
          <a:p>
            <a:r>
              <a:rPr lang="en-US"/>
              <a:t>Scissors</a:t>
            </a:r>
          </a:p>
          <a:p>
            <a:pPr marL="0" indent="0">
              <a:buNone/>
            </a:pPr>
            <a:endParaRPr lang="en-US"/>
          </a:p>
          <a:p>
            <a:r>
              <a:rPr lang="en-US"/>
              <a:t>Glue</a:t>
            </a:r>
          </a:p>
          <a:p>
            <a:pPr marL="0" indent="0">
              <a:buNone/>
            </a:pPr>
            <a:endParaRPr lang="en-US"/>
          </a:p>
          <a:p>
            <a:r>
              <a:rPr lang="en-US"/>
              <a:t>Piece of Paper</a:t>
            </a:r>
          </a:p>
          <a:p>
            <a:pPr marL="0" indent="0">
              <a:buNone/>
            </a:pPr>
            <a:endParaRPr lang="en-US"/>
          </a:p>
          <a:p>
            <a:r>
              <a:rPr lang="en-US"/>
              <a:t>A copy of Handout C </a:t>
            </a:r>
          </a:p>
          <a:p>
            <a:endParaRPr lang="en-US"/>
          </a:p>
        </p:txBody>
      </p:sp>
      <p:sp>
        <p:nvSpPr>
          <p:cNvPr id="3" name="Title 2">
            <a:extLst>
              <a:ext uri="{FF2B5EF4-FFF2-40B4-BE49-F238E27FC236}">
                <a16:creationId xmlns:a16="http://schemas.microsoft.com/office/drawing/2014/main" id="{2FB59308-FC1C-4D5F-A827-B000D4AFA1BD}"/>
              </a:ext>
            </a:extLst>
          </p:cNvPr>
          <p:cNvSpPr>
            <a:spLocks noGrp="1"/>
          </p:cNvSpPr>
          <p:nvPr>
            <p:ph type="title"/>
          </p:nvPr>
        </p:nvSpPr>
        <p:spPr/>
        <p:txBody>
          <a:bodyPr/>
          <a:lstStyle/>
          <a:p>
            <a:r>
              <a:rPr lang="en-US"/>
              <a:t>Choosing an Artifact Set-Up</a:t>
            </a:r>
          </a:p>
        </p:txBody>
      </p:sp>
      <p:pic>
        <p:nvPicPr>
          <p:cNvPr id="6" name="Picture 5">
            <a:extLst>
              <a:ext uri="{FF2B5EF4-FFF2-40B4-BE49-F238E27FC236}">
                <a16:creationId xmlns:a16="http://schemas.microsoft.com/office/drawing/2014/main" id="{D738A952-E808-F8FE-E366-76B5A44C7F55}"/>
              </a:ext>
            </a:extLst>
          </p:cNvPr>
          <p:cNvPicPr>
            <a:picLocks noChangeAspect="1"/>
          </p:cNvPicPr>
          <p:nvPr/>
        </p:nvPicPr>
        <p:blipFill>
          <a:blip r:embed="rId3"/>
          <a:stretch>
            <a:fillRect/>
          </a:stretch>
        </p:blipFill>
        <p:spPr>
          <a:xfrm>
            <a:off x="7141177" y="1098430"/>
            <a:ext cx="4149419" cy="531530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19499746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F353353-E9F0-1076-14CE-38FAF601BA8A}"/>
              </a:ext>
            </a:extLst>
          </p:cNvPr>
          <p:cNvSpPr>
            <a:spLocks noGrp="1"/>
          </p:cNvSpPr>
          <p:nvPr>
            <p:ph idx="1"/>
          </p:nvPr>
        </p:nvSpPr>
        <p:spPr/>
        <p:txBody>
          <a:bodyPr/>
          <a:lstStyle/>
          <a:p>
            <a:r>
              <a:rPr lang="en-US"/>
              <a:t>Cut out the artifacts in Handout C. </a:t>
            </a:r>
          </a:p>
          <a:p>
            <a:endParaRPr lang="en-US"/>
          </a:p>
          <a:p>
            <a:r>
              <a:rPr lang="en-US"/>
              <a:t>Complete an Open Sort.</a:t>
            </a:r>
          </a:p>
          <a:p>
            <a:pPr lvl="1"/>
            <a:r>
              <a:rPr lang="en-US"/>
              <a:t>An open sort is where you create your own categories based on your images. </a:t>
            </a:r>
          </a:p>
          <a:p>
            <a:pPr marL="457200" lvl="1" indent="0">
              <a:buNone/>
            </a:pPr>
            <a:endParaRPr lang="en-US"/>
          </a:p>
          <a:p>
            <a:r>
              <a:rPr lang="en-US"/>
              <a:t>When you finish your open sort, label each category with a title and explain your groupings. </a:t>
            </a:r>
          </a:p>
          <a:p>
            <a:pPr lvl="1"/>
            <a:endParaRPr lang="en-US"/>
          </a:p>
        </p:txBody>
      </p:sp>
      <p:sp>
        <p:nvSpPr>
          <p:cNvPr id="3" name="Title 2">
            <a:extLst>
              <a:ext uri="{FF2B5EF4-FFF2-40B4-BE49-F238E27FC236}">
                <a16:creationId xmlns:a16="http://schemas.microsoft.com/office/drawing/2014/main" id="{2FB59308-FC1C-4D5F-A827-B000D4AFA1BD}"/>
              </a:ext>
            </a:extLst>
          </p:cNvPr>
          <p:cNvSpPr>
            <a:spLocks noGrp="1"/>
          </p:cNvSpPr>
          <p:nvPr>
            <p:ph type="title"/>
          </p:nvPr>
        </p:nvSpPr>
        <p:spPr/>
        <p:txBody>
          <a:bodyPr/>
          <a:lstStyle/>
          <a:p>
            <a:r>
              <a:rPr lang="en-US"/>
              <a:t>Choosing an Artifact Set-Up</a:t>
            </a:r>
          </a:p>
        </p:txBody>
      </p:sp>
    </p:spTree>
    <p:extLst>
      <p:ext uri="{BB962C8B-B14F-4D97-AF65-F5344CB8AC3E}">
        <p14:creationId xmlns:p14="http://schemas.microsoft.com/office/powerpoint/2010/main" val="354902614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7BFBF42-48ED-CD99-DD6F-7EEEC952E3AA}"/>
              </a:ext>
            </a:extLst>
          </p:cNvPr>
          <p:cNvSpPr>
            <a:spLocks noGrp="1"/>
          </p:cNvSpPr>
          <p:nvPr>
            <p:ph type="body" sz="quarter" idx="10"/>
          </p:nvPr>
        </p:nvSpPr>
        <p:spPr/>
        <p:txBody>
          <a:bodyPr/>
          <a:lstStyle/>
          <a:p>
            <a:endParaRPr lang="en-US"/>
          </a:p>
        </p:txBody>
      </p:sp>
    </p:spTree>
    <p:extLst>
      <p:ext uri="{BB962C8B-B14F-4D97-AF65-F5344CB8AC3E}">
        <p14:creationId xmlns:p14="http://schemas.microsoft.com/office/powerpoint/2010/main" val="33286742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86708397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F3152C-BD91-620C-E1DB-1309663FF5A4}"/>
              </a:ext>
            </a:extLst>
          </p:cNvPr>
          <p:cNvSpPr>
            <a:spLocks noGrp="1"/>
          </p:cNvSpPr>
          <p:nvPr>
            <p:ph type="title"/>
          </p:nvPr>
        </p:nvSpPr>
        <p:spPr/>
        <p:txBody>
          <a:bodyPr/>
          <a:lstStyle/>
          <a:p>
            <a:r>
              <a:rPr lang="en-US"/>
              <a:t>Lincoln Timeline</a:t>
            </a:r>
          </a:p>
        </p:txBody>
      </p:sp>
      <p:sp>
        <p:nvSpPr>
          <p:cNvPr id="3" name="Content Placeholder 2">
            <a:extLst>
              <a:ext uri="{FF2B5EF4-FFF2-40B4-BE49-F238E27FC236}">
                <a16:creationId xmlns:a16="http://schemas.microsoft.com/office/drawing/2014/main" id="{E441B706-79B1-4D7E-4BCE-AB5355D2C530}"/>
              </a:ext>
            </a:extLst>
          </p:cNvPr>
          <p:cNvSpPr>
            <a:spLocks noGrp="1"/>
          </p:cNvSpPr>
          <p:nvPr>
            <p:ph sz="half" idx="10"/>
          </p:nvPr>
        </p:nvSpPr>
        <p:spPr/>
        <p:txBody>
          <a:bodyPr/>
          <a:lstStyle/>
          <a:p>
            <a:r>
              <a:rPr lang="en-US"/>
              <a:t>In your small group, read Lincoln’s timeline aloud. </a:t>
            </a:r>
          </a:p>
          <a:p>
            <a:endParaRPr lang="en-US"/>
          </a:p>
          <a:p>
            <a:r>
              <a:rPr lang="en-US"/>
              <a:t>Complete the color-coding activity together. </a:t>
            </a:r>
          </a:p>
        </p:txBody>
      </p:sp>
      <p:pic>
        <p:nvPicPr>
          <p:cNvPr id="5" name="Picture 4" descr="A blue and white text on a blue and white background&#10;&#10;Description automatically generated">
            <a:extLst>
              <a:ext uri="{FF2B5EF4-FFF2-40B4-BE49-F238E27FC236}">
                <a16:creationId xmlns:a16="http://schemas.microsoft.com/office/drawing/2014/main" id="{966D3C60-4A6C-77A3-5279-56F7DCD48AAD}"/>
              </a:ext>
            </a:extLst>
          </p:cNvPr>
          <p:cNvPicPr>
            <a:picLocks noChangeAspect="1"/>
          </p:cNvPicPr>
          <p:nvPr/>
        </p:nvPicPr>
        <p:blipFill>
          <a:blip r:embed="rId3"/>
          <a:stretch>
            <a:fillRect/>
          </a:stretch>
        </p:blipFill>
        <p:spPr>
          <a:xfrm>
            <a:off x="7202219" y="1026545"/>
            <a:ext cx="3883561" cy="504932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7857044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31E0FE1-595C-B276-1B2D-DF4F9A52BDDA}"/>
              </a:ext>
            </a:extLst>
          </p:cNvPr>
          <p:cNvSpPr>
            <a:spLocks noGrp="1"/>
          </p:cNvSpPr>
          <p:nvPr>
            <p:ph idx="1"/>
          </p:nvPr>
        </p:nvSpPr>
        <p:spPr/>
        <p:txBody>
          <a:bodyPr>
            <a:normAutofit/>
          </a:bodyPr>
          <a:lstStyle/>
          <a:p>
            <a:r>
              <a:rPr lang="en-US"/>
              <a:t>Consider Abraham Lincoln’s early life. Describe Abraham Lincoln’s early life in one sentence.</a:t>
            </a:r>
          </a:p>
          <a:p>
            <a:endParaRPr lang="en-US"/>
          </a:p>
          <a:p>
            <a:r>
              <a:rPr lang="en-US"/>
              <a:t>Consider Abraham Lincoln’s early political career. Based on this part of the timeline, why might it be surprising that Abraham Lincoln won the election of 1860?</a:t>
            </a:r>
          </a:p>
          <a:p>
            <a:endParaRPr lang="en-US"/>
          </a:p>
          <a:p>
            <a:r>
              <a:rPr lang="en-US"/>
              <a:t>Consider Abraham Lincoln’s years as President. Summarize his actions as President. </a:t>
            </a:r>
          </a:p>
        </p:txBody>
      </p:sp>
      <p:sp>
        <p:nvSpPr>
          <p:cNvPr id="3" name="Title 2">
            <a:extLst>
              <a:ext uri="{FF2B5EF4-FFF2-40B4-BE49-F238E27FC236}">
                <a16:creationId xmlns:a16="http://schemas.microsoft.com/office/drawing/2014/main" id="{B27FD75C-AEC3-6788-06AE-B033858EBDB9}"/>
              </a:ext>
            </a:extLst>
          </p:cNvPr>
          <p:cNvSpPr>
            <a:spLocks noGrp="1"/>
          </p:cNvSpPr>
          <p:nvPr>
            <p:ph type="title"/>
          </p:nvPr>
        </p:nvSpPr>
        <p:spPr/>
        <p:txBody>
          <a:bodyPr/>
          <a:lstStyle/>
          <a:p>
            <a:r>
              <a:rPr lang="en-US"/>
              <a:t>Discussion Questions</a:t>
            </a:r>
          </a:p>
        </p:txBody>
      </p:sp>
    </p:spTree>
    <p:extLst>
      <p:ext uri="{BB962C8B-B14F-4D97-AF65-F5344CB8AC3E}">
        <p14:creationId xmlns:p14="http://schemas.microsoft.com/office/powerpoint/2010/main" val="9119384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31E0FE1-595C-B276-1B2D-DF4F9A52BDDA}"/>
              </a:ext>
            </a:extLst>
          </p:cNvPr>
          <p:cNvSpPr>
            <a:spLocks noGrp="1"/>
          </p:cNvSpPr>
          <p:nvPr>
            <p:ph idx="1"/>
          </p:nvPr>
        </p:nvSpPr>
        <p:spPr/>
        <p:txBody>
          <a:bodyPr>
            <a:normAutofit/>
          </a:bodyPr>
          <a:lstStyle/>
          <a:p>
            <a:r>
              <a:rPr lang="en-US"/>
              <a:t>Abraham Lincoln believed in freedom for enslaved people in the United States, yet he did not immediately issue the Emancipation Proclamation when he became president. What about the constitutional powers of the president might explain this?</a:t>
            </a:r>
          </a:p>
          <a:p>
            <a:endParaRPr lang="en-US"/>
          </a:p>
          <a:p>
            <a:r>
              <a:rPr lang="en-US"/>
              <a:t>Why is it important for the President to be bound by the Constitution and unable to make significant changes on their own?</a:t>
            </a:r>
          </a:p>
        </p:txBody>
      </p:sp>
      <p:sp>
        <p:nvSpPr>
          <p:cNvPr id="3" name="Title 2">
            <a:extLst>
              <a:ext uri="{FF2B5EF4-FFF2-40B4-BE49-F238E27FC236}">
                <a16:creationId xmlns:a16="http://schemas.microsoft.com/office/drawing/2014/main" id="{B27FD75C-AEC3-6788-06AE-B033858EBDB9}"/>
              </a:ext>
            </a:extLst>
          </p:cNvPr>
          <p:cNvSpPr>
            <a:spLocks noGrp="1"/>
          </p:cNvSpPr>
          <p:nvPr>
            <p:ph type="title"/>
          </p:nvPr>
        </p:nvSpPr>
        <p:spPr/>
        <p:txBody>
          <a:bodyPr/>
          <a:lstStyle/>
          <a:p>
            <a:r>
              <a:rPr lang="en-US"/>
              <a:t>Discussion Questions</a:t>
            </a:r>
          </a:p>
        </p:txBody>
      </p:sp>
    </p:spTree>
    <p:extLst>
      <p:ext uri="{BB962C8B-B14F-4D97-AF65-F5344CB8AC3E}">
        <p14:creationId xmlns:p14="http://schemas.microsoft.com/office/powerpoint/2010/main" val="30834216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699B3D8-AEEF-9C68-0C56-F41D8B013D1E}"/>
              </a:ext>
            </a:extLst>
          </p:cNvPr>
          <p:cNvSpPr>
            <a:spLocks noGrp="1"/>
          </p:cNvSpPr>
          <p:nvPr>
            <p:ph idx="1"/>
          </p:nvPr>
        </p:nvSpPr>
        <p:spPr>
          <a:xfrm>
            <a:off x="1290517" y="1295401"/>
            <a:ext cx="10452947" cy="5268686"/>
          </a:xfrm>
        </p:spPr>
        <p:txBody>
          <a:bodyPr vert="horz" lIns="91440" tIns="45720" rIns="91440" bIns="45720" rtlCol="0" anchor="t">
            <a:normAutofit/>
          </a:bodyPr>
          <a:lstStyle/>
          <a:p>
            <a:r>
              <a:rPr lang="en-US">
                <a:latin typeface="Lexend Light Light"/>
              </a:rPr>
              <a:t>Who has been to a museum before?</a:t>
            </a:r>
            <a:endParaRPr lang="en-US"/>
          </a:p>
          <a:p>
            <a:endParaRPr lang="en-US"/>
          </a:p>
          <a:p>
            <a:r>
              <a:rPr lang="en-US">
                <a:latin typeface="Lexend Light Light"/>
              </a:rPr>
              <a:t>Tell us: </a:t>
            </a:r>
            <a:endParaRPr lang="en-US"/>
          </a:p>
          <a:p>
            <a:pPr lvl="1"/>
            <a:r>
              <a:rPr lang="en-US">
                <a:latin typeface="Lexend Light Light"/>
              </a:rPr>
              <a:t>What is a museum? </a:t>
            </a:r>
            <a:endParaRPr lang="en-US"/>
          </a:p>
          <a:p>
            <a:pPr lvl="1"/>
            <a:r>
              <a:rPr lang="en-US">
                <a:latin typeface="Lexend Light Light"/>
              </a:rPr>
              <a:t>What do you do there? </a:t>
            </a:r>
            <a:endParaRPr lang="en-US"/>
          </a:p>
          <a:p>
            <a:pPr lvl="1"/>
            <a:r>
              <a:rPr lang="en-US">
                <a:latin typeface="Lexend Light Light"/>
              </a:rPr>
              <a:t>How do you know what the items are in the museum?</a:t>
            </a:r>
            <a:endParaRPr lang="en-US"/>
          </a:p>
          <a:p>
            <a:pPr lvl="1"/>
            <a:endParaRPr lang="en-US"/>
          </a:p>
          <a:p>
            <a:pPr lvl="1"/>
            <a:endParaRPr lang="en-US"/>
          </a:p>
          <a:p>
            <a:r>
              <a:rPr lang="en-US" sz="3600">
                <a:latin typeface="Lexend Light Light"/>
              </a:rPr>
              <a:t>What are some museums near us?</a:t>
            </a:r>
          </a:p>
          <a:p>
            <a:endParaRPr lang="en-US"/>
          </a:p>
          <a:p>
            <a:pPr marL="0" indent="0">
              <a:buNone/>
            </a:pPr>
            <a:endParaRPr lang="en-US"/>
          </a:p>
          <a:p>
            <a:pPr marL="0" indent="0">
              <a:buNone/>
            </a:pPr>
            <a:endParaRPr lang="en-US"/>
          </a:p>
        </p:txBody>
      </p:sp>
      <p:sp>
        <p:nvSpPr>
          <p:cNvPr id="3" name="Title 2">
            <a:extLst>
              <a:ext uri="{FF2B5EF4-FFF2-40B4-BE49-F238E27FC236}">
                <a16:creationId xmlns:a16="http://schemas.microsoft.com/office/drawing/2014/main" id="{86A8C3BB-4216-91CA-5C0C-4F31707BC5A5}"/>
              </a:ext>
            </a:extLst>
          </p:cNvPr>
          <p:cNvSpPr>
            <a:spLocks noGrp="1"/>
          </p:cNvSpPr>
          <p:nvPr>
            <p:ph type="title"/>
          </p:nvPr>
        </p:nvSpPr>
        <p:spPr/>
        <p:txBody>
          <a:bodyPr/>
          <a:lstStyle/>
          <a:p>
            <a:r>
              <a:rPr lang="en-US"/>
              <a:t>Museum Descriptions</a:t>
            </a:r>
          </a:p>
        </p:txBody>
      </p:sp>
    </p:spTree>
    <p:extLst>
      <p:ext uri="{BB962C8B-B14F-4D97-AF65-F5344CB8AC3E}">
        <p14:creationId xmlns:p14="http://schemas.microsoft.com/office/powerpoint/2010/main" val="21369602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699B3D8-AEEF-9C68-0C56-F41D8B013D1E}"/>
              </a:ext>
            </a:extLst>
          </p:cNvPr>
          <p:cNvSpPr>
            <a:spLocks noGrp="1"/>
          </p:cNvSpPr>
          <p:nvPr>
            <p:ph idx="1"/>
          </p:nvPr>
        </p:nvSpPr>
        <p:spPr>
          <a:xfrm>
            <a:off x="1290517" y="1295401"/>
            <a:ext cx="4243696" cy="5268686"/>
          </a:xfrm>
        </p:spPr>
        <p:txBody>
          <a:bodyPr vert="horz" lIns="91440" tIns="45720" rIns="91440" bIns="45720" rtlCol="0" anchor="t">
            <a:normAutofit/>
          </a:bodyPr>
          <a:lstStyle/>
          <a:p>
            <a:r>
              <a:rPr lang="en-US">
                <a:latin typeface="Lexend Light Light"/>
              </a:rPr>
              <a:t>This is an exhibit from the American Sign Museum in Cincinnati, Ohio. </a:t>
            </a:r>
            <a:endParaRPr lang="en-US"/>
          </a:p>
          <a:p>
            <a:endParaRPr lang="en-US"/>
          </a:p>
          <a:p>
            <a:r>
              <a:rPr lang="en-US">
                <a:latin typeface="Lexend Light Light"/>
              </a:rPr>
              <a:t>These signs are neat, but how could we learn more about them?</a:t>
            </a:r>
            <a:endParaRPr lang="en-US"/>
          </a:p>
          <a:p>
            <a:pPr lvl="1"/>
            <a:endParaRPr lang="en-US"/>
          </a:p>
          <a:p>
            <a:pPr lvl="1"/>
            <a:endParaRPr lang="en-US"/>
          </a:p>
          <a:p>
            <a:endParaRPr lang="en-US"/>
          </a:p>
          <a:p>
            <a:pPr marL="0" indent="0">
              <a:buNone/>
            </a:pPr>
            <a:endParaRPr lang="en-US"/>
          </a:p>
          <a:p>
            <a:pPr marL="0" indent="0">
              <a:buNone/>
            </a:pPr>
            <a:endParaRPr lang="en-US"/>
          </a:p>
        </p:txBody>
      </p:sp>
      <p:sp>
        <p:nvSpPr>
          <p:cNvPr id="3" name="Title 2">
            <a:extLst>
              <a:ext uri="{FF2B5EF4-FFF2-40B4-BE49-F238E27FC236}">
                <a16:creationId xmlns:a16="http://schemas.microsoft.com/office/drawing/2014/main" id="{86A8C3BB-4216-91CA-5C0C-4F31707BC5A5}"/>
              </a:ext>
            </a:extLst>
          </p:cNvPr>
          <p:cNvSpPr>
            <a:spLocks noGrp="1"/>
          </p:cNvSpPr>
          <p:nvPr>
            <p:ph type="title"/>
          </p:nvPr>
        </p:nvSpPr>
        <p:spPr/>
        <p:txBody>
          <a:bodyPr/>
          <a:lstStyle/>
          <a:p>
            <a:r>
              <a:rPr lang="en-US"/>
              <a:t>Museum Descriptions</a:t>
            </a:r>
          </a:p>
        </p:txBody>
      </p:sp>
      <p:pic>
        <p:nvPicPr>
          <p:cNvPr id="4" name="Picture 3" descr="A display of signs and signs&#10;&#10;Description automatically generated">
            <a:extLst>
              <a:ext uri="{FF2B5EF4-FFF2-40B4-BE49-F238E27FC236}">
                <a16:creationId xmlns:a16="http://schemas.microsoft.com/office/drawing/2014/main" id="{1170AC8C-3CAC-5778-4701-5421DFF50123}"/>
              </a:ext>
            </a:extLst>
          </p:cNvPr>
          <p:cNvPicPr>
            <a:picLocks noChangeAspect="1"/>
          </p:cNvPicPr>
          <p:nvPr/>
        </p:nvPicPr>
        <p:blipFill>
          <a:blip r:embed="rId3"/>
          <a:stretch>
            <a:fillRect/>
          </a:stretch>
        </p:blipFill>
        <p:spPr>
          <a:xfrm>
            <a:off x="4575509" y="1099458"/>
            <a:ext cx="8411199" cy="4202039"/>
          </a:xfrm>
          <a:prstGeom prst="rect">
            <a:avLst/>
          </a:prstGeom>
        </p:spPr>
      </p:pic>
      <p:sp>
        <p:nvSpPr>
          <p:cNvPr id="6" name="Arrow: Right 5">
            <a:extLst>
              <a:ext uri="{FF2B5EF4-FFF2-40B4-BE49-F238E27FC236}">
                <a16:creationId xmlns:a16="http://schemas.microsoft.com/office/drawing/2014/main" id="{6B8B1F21-5484-2BA8-40FE-A911F71BC5B0}"/>
              </a:ext>
            </a:extLst>
          </p:cNvPr>
          <p:cNvSpPr/>
          <p:nvPr/>
        </p:nvSpPr>
        <p:spPr>
          <a:xfrm rot="13200000">
            <a:off x="10751079" y="5414693"/>
            <a:ext cx="978408" cy="484631"/>
          </a:xfrm>
          <a:prstGeom prst="rightArrow">
            <a:avLst/>
          </a:prstGeom>
          <a:solidFill>
            <a:schemeClr val="accent2"/>
          </a:solidFill>
          <a:ln>
            <a:solidFill>
              <a:schemeClr val="accent2"/>
            </a:solidFill>
          </a:ln>
          <a:effectLst>
            <a:outerShdw blurRad="177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Libre Baskerville" panose="02000000000000000000" pitchFamily="2" charset="0"/>
            </a:endParaRPr>
          </a:p>
        </p:txBody>
      </p:sp>
      <p:sp>
        <p:nvSpPr>
          <p:cNvPr id="7" name="Oval 6">
            <a:extLst>
              <a:ext uri="{FF2B5EF4-FFF2-40B4-BE49-F238E27FC236}">
                <a16:creationId xmlns:a16="http://schemas.microsoft.com/office/drawing/2014/main" id="{4A47C8F7-A113-6133-F599-F9B0A8B7B3FA}"/>
              </a:ext>
            </a:extLst>
          </p:cNvPr>
          <p:cNvSpPr/>
          <p:nvPr/>
        </p:nvSpPr>
        <p:spPr>
          <a:xfrm>
            <a:off x="8823758" y="3310376"/>
            <a:ext cx="2268243" cy="1846554"/>
          </a:xfrm>
          <a:prstGeom prst="ellipse">
            <a:avLst/>
          </a:prstGeom>
          <a:noFill/>
          <a:ln>
            <a:solidFill>
              <a:schemeClr val="accent2"/>
            </a:solidFill>
          </a:ln>
          <a:effectLst>
            <a:outerShdw blurRad="177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Libre Baskerville" panose="02000000000000000000" pitchFamily="2" charset="0"/>
            </a:endParaRPr>
          </a:p>
        </p:txBody>
      </p:sp>
      <p:sp>
        <p:nvSpPr>
          <p:cNvPr id="5" name="TextBox 4">
            <a:extLst>
              <a:ext uri="{FF2B5EF4-FFF2-40B4-BE49-F238E27FC236}">
                <a16:creationId xmlns:a16="http://schemas.microsoft.com/office/drawing/2014/main" id="{DEF6B9CC-C0A9-EEA9-4CCB-D582B05462B5}"/>
              </a:ext>
            </a:extLst>
          </p:cNvPr>
          <p:cNvSpPr txBox="1"/>
          <p:nvPr/>
        </p:nvSpPr>
        <p:spPr>
          <a:xfrm>
            <a:off x="6095999" y="5134252"/>
            <a:ext cx="3778927" cy="3385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800" dirty="0">
                <a:latin typeface="Lexend Light Light"/>
              </a:rPr>
              <a:t>From Library of Congress. </a:t>
            </a:r>
            <a:r>
              <a:rPr lang="en-US" sz="800" dirty="0">
                <a:latin typeface="Lexend Light Light"/>
                <a:ea typeface="+mn-lt"/>
                <a:cs typeface="+mn-lt"/>
              </a:rPr>
              <a:t>https://www.loc.gov/resource/highsm.42087/?r=-0.267,-0.031,1.481,0.774,0</a:t>
            </a:r>
            <a:endParaRPr lang="en-US" sz="800">
              <a:latin typeface="Lexend Light Light"/>
            </a:endParaRPr>
          </a:p>
        </p:txBody>
      </p:sp>
    </p:spTree>
    <p:extLst>
      <p:ext uri="{BB962C8B-B14F-4D97-AF65-F5344CB8AC3E}">
        <p14:creationId xmlns:p14="http://schemas.microsoft.com/office/powerpoint/2010/main" val="20109452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699B3D8-AEEF-9C68-0C56-F41D8B013D1E}"/>
              </a:ext>
            </a:extLst>
          </p:cNvPr>
          <p:cNvSpPr>
            <a:spLocks noGrp="1"/>
          </p:cNvSpPr>
          <p:nvPr>
            <p:ph idx="1"/>
          </p:nvPr>
        </p:nvSpPr>
        <p:spPr/>
        <p:txBody>
          <a:bodyPr/>
          <a:lstStyle/>
          <a:p>
            <a:r>
              <a:rPr lang="en-US"/>
              <a:t>Museums use placards to tell visitors about the items on display.</a:t>
            </a:r>
          </a:p>
          <a:p>
            <a:endParaRPr lang="en-US"/>
          </a:p>
          <a:p>
            <a:pPr marL="0" indent="0">
              <a:buNone/>
            </a:pPr>
            <a:endParaRPr lang="en-US"/>
          </a:p>
          <a:p>
            <a:pPr marL="0" indent="0">
              <a:buNone/>
            </a:pPr>
            <a:endParaRPr lang="en-US"/>
          </a:p>
        </p:txBody>
      </p:sp>
      <p:sp>
        <p:nvSpPr>
          <p:cNvPr id="3" name="Title 2">
            <a:extLst>
              <a:ext uri="{FF2B5EF4-FFF2-40B4-BE49-F238E27FC236}">
                <a16:creationId xmlns:a16="http://schemas.microsoft.com/office/drawing/2014/main" id="{86A8C3BB-4216-91CA-5C0C-4F31707BC5A5}"/>
              </a:ext>
            </a:extLst>
          </p:cNvPr>
          <p:cNvSpPr>
            <a:spLocks noGrp="1"/>
          </p:cNvSpPr>
          <p:nvPr>
            <p:ph type="title"/>
          </p:nvPr>
        </p:nvSpPr>
        <p:spPr/>
        <p:txBody>
          <a:bodyPr/>
          <a:lstStyle/>
          <a:p>
            <a:r>
              <a:rPr lang="en-US"/>
              <a:t>Museum Placards</a:t>
            </a:r>
          </a:p>
        </p:txBody>
      </p:sp>
      <p:sp>
        <p:nvSpPr>
          <p:cNvPr id="4" name="Rectangle 3">
            <a:extLst>
              <a:ext uri="{FF2B5EF4-FFF2-40B4-BE49-F238E27FC236}">
                <a16:creationId xmlns:a16="http://schemas.microsoft.com/office/drawing/2014/main" id="{FB2DBFA6-41DD-49C1-C3CE-852DDCB8ABD0}"/>
              </a:ext>
            </a:extLst>
          </p:cNvPr>
          <p:cNvSpPr/>
          <p:nvPr/>
        </p:nvSpPr>
        <p:spPr>
          <a:xfrm>
            <a:off x="2659117" y="2501462"/>
            <a:ext cx="8334704" cy="3930869"/>
          </a:xfrm>
          <a:prstGeom prst="rect">
            <a:avLst/>
          </a:prstGeom>
          <a:solidFill>
            <a:srgbClr val="364B9F"/>
          </a:solidFill>
          <a:ln>
            <a:noFill/>
          </a:ln>
          <a:effectLst>
            <a:outerShdw sx="1000" sy="1000" algn="tl" rotWithShape="0">
              <a:prstClr val="black"/>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US" sz="2800" i="1">
                <a:solidFill>
                  <a:schemeClr val="bg1"/>
                </a:solidFill>
                <a:latin typeface="Lexend Light Light" pitchFamily="2" charset="77"/>
              </a:rPr>
              <a:t>Title of Artifact, </a:t>
            </a:r>
            <a:r>
              <a:rPr lang="en-US" sz="2800">
                <a:solidFill>
                  <a:schemeClr val="bg1"/>
                </a:solidFill>
                <a:latin typeface="Lexend Light Light" pitchFamily="2" charset="77"/>
              </a:rPr>
              <a:t>year it was made.</a:t>
            </a:r>
          </a:p>
          <a:p>
            <a:r>
              <a:rPr lang="en-US" sz="2800">
                <a:solidFill>
                  <a:schemeClr val="bg1"/>
                </a:solidFill>
                <a:latin typeface="Lexend Light Light" pitchFamily="2" charset="77"/>
              </a:rPr>
              <a:t>Type of Artifact </a:t>
            </a:r>
            <a:r>
              <a:rPr lang="en-US" sz="1900">
                <a:solidFill>
                  <a:schemeClr val="bg1"/>
                </a:solidFill>
                <a:latin typeface="Lexend Light Light" pitchFamily="2" charset="77"/>
              </a:rPr>
              <a:t>(for example: painting, newspaper, or speech)</a:t>
            </a:r>
          </a:p>
          <a:p>
            <a:r>
              <a:rPr lang="en-US" sz="2800">
                <a:solidFill>
                  <a:schemeClr val="bg1"/>
                </a:solidFill>
                <a:latin typeface="Lexend Light Light" pitchFamily="2" charset="77"/>
              </a:rPr>
              <a:t>Artifact Source </a:t>
            </a:r>
            <a:r>
              <a:rPr lang="en-US" sz="1900">
                <a:solidFill>
                  <a:schemeClr val="bg1"/>
                </a:solidFill>
                <a:latin typeface="Lexend Light Light" pitchFamily="2" charset="77"/>
              </a:rPr>
              <a:t>(who made it or where was it found)</a:t>
            </a:r>
          </a:p>
          <a:p>
            <a:endParaRPr lang="en-US" sz="2800">
              <a:solidFill>
                <a:schemeClr val="bg1"/>
              </a:solidFill>
              <a:latin typeface="Lexend Light Light" pitchFamily="2" charset="77"/>
            </a:endParaRPr>
          </a:p>
          <a:p>
            <a:r>
              <a:rPr lang="en-US" sz="2800" u="sng">
                <a:solidFill>
                  <a:schemeClr val="bg1"/>
                </a:solidFill>
                <a:latin typeface="Lexend Light Light" pitchFamily="2" charset="77"/>
              </a:rPr>
              <a:t>Description</a:t>
            </a:r>
          </a:p>
          <a:p>
            <a:r>
              <a:rPr lang="en-US" sz="1900">
                <a:solidFill>
                  <a:schemeClr val="bg1"/>
                </a:solidFill>
                <a:latin typeface="Lexend Light Light" pitchFamily="2" charset="77"/>
              </a:rPr>
              <a:t>Interesting and important historical information about the artifact. This section should be about a paragraph in length. </a:t>
            </a:r>
          </a:p>
        </p:txBody>
      </p:sp>
    </p:spTree>
    <p:extLst>
      <p:ext uri="{BB962C8B-B14F-4D97-AF65-F5344CB8AC3E}">
        <p14:creationId xmlns:p14="http://schemas.microsoft.com/office/powerpoint/2010/main" val="96966834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1469FB7-897E-6E21-B3D2-D032B64FE736}"/>
              </a:ext>
            </a:extLst>
          </p:cNvPr>
          <p:cNvSpPr>
            <a:spLocks noGrp="1"/>
          </p:cNvSpPr>
          <p:nvPr>
            <p:ph idx="1"/>
          </p:nvPr>
        </p:nvSpPr>
        <p:spPr/>
        <p:txBody>
          <a:bodyPr/>
          <a:lstStyle/>
          <a:p>
            <a:r>
              <a:rPr lang="en-US"/>
              <a:t>You will be choosing artifacts and creating museum descriptions for an imaginary exhibit called “The Life and Leadership of Abraham Lincoln.”</a:t>
            </a:r>
          </a:p>
          <a:p>
            <a:endParaRPr lang="en-US"/>
          </a:p>
          <a:p>
            <a:r>
              <a:rPr lang="en-US"/>
              <a:t>You will need to find 1-3 artifacts based on Lincoln’s life and his leadership. </a:t>
            </a:r>
          </a:p>
          <a:p>
            <a:endParaRPr lang="en-US"/>
          </a:p>
          <a:p>
            <a:r>
              <a:rPr lang="en-US"/>
              <a:t>Use Handout D to write a description for each artifact explaining how that artifact relates to his life. </a:t>
            </a:r>
          </a:p>
        </p:txBody>
      </p:sp>
      <p:sp>
        <p:nvSpPr>
          <p:cNvPr id="3" name="Title 2">
            <a:extLst>
              <a:ext uri="{FF2B5EF4-FFF2-40B4-BE49-F238E27FC236}">
                <a16:creationId xmlns:a16="http://schemas.microsoft.com/office/drawing/2014/main" id="{24B3E468-736B-FD4C-2FF1-34069A9CA27F}"/>
              </a:ext>
            </a:extLst>
          </p:cNvPr>
          <p:cNvSpPr>
            <a:spLocks noGrp="1"/>
          </p:cNvSpPr>
          <p:nvPr>
            <p:ph type="title"/>
          </p:nvPr>
        </p:nvSpPr>
        <p:spPr/>
        <p:txBody>
          <a:bodyPr/>
          <a:lstStyle/>
          <a:p>
            <a:r>
              <a:rPr lang="en-US"/>
              <a:t>Writing Museum Descriptions</a:t>
            </a:r>
          </a:p>
        </p:txBody>
      </p:sp>
    </p:spTree>
    <p:extLst>
      <p:ext uri="{BB962C8B-B14F-4D97-AF65-F5344CB8AC3E}">
        <p14:creationId xmlns:p14="http://schemas.microsoft.com/office/powerpoint/2010/main" val="199767118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D399E11B-ACC3-1A89-A20D-958DB9EB2695}"/>
              </a:ext>
            </a:extLst>
          </p:cNvPr>
          <p:cNvGraphicFramePr>
            <a:graphicFrameLocks noGrp="1"/>
          </p:cNvGraphicFramePr>
          <p:nvPr>
            <p:ph idx="1"/>
            <p:extLst>
              <p:ext uri="{D42A27DB-BD31-4B8C-83A1-F6EECF244321}">
                <p14:modId xmlns:p14="http://schemas.microsoft.com/office/powerpoint/2010/main" val="672796602"/>
              </p:ext>
            </p:extLst>
          </p:nvPr>
        </p:nvGraphicFramePr>
        <p:xfrm>
          <a:off x="1290638" y="1295400"/>
          <a:ext cx="10688637" cy="4941628"/>
        </p:xfrm>
        <a:graphic>
          <a:graphicData uri="http://schemas.openxmlformats.org/drawingml/2006/table">
            <a:tbl>
              <a:tblPr firstRow="1" bandRow="1">
                <a:tableStyleId>{5C22544A-7EE6-4342-B048-85BDC9FD1C3A}</a:tableStyleId>
              </a:tblPr>
              <a:tblGrid>
                <a:gridCol w="3562879">
                  <a:extLst>
                    <a:ext uri="{9D8B030D-6E8A-4147-A177-3AD203B41FA5}">
                      <a16:colId xmlns:a16="http://schemas.microsoft.com/office/drawing/2014/main" val="3628338645"/>
                    </a:ext>
                  </a:extLst>
                </a:gridCol>
                <a:gridCol w="3562879">
                  <a:extLst>
                    <a:ext uri="{9D8B030D-6E8A-4147-A177-3AD203B41FA5}">
                      <a16:colId xmlns:a16="http://schemas.microsoft.com/office/drawing/2014/main" val="180077679"/>
                    </a:ext>
                  </a:extLst>
                </a:gridCol>
                <a:gridCol w="3562879">
                  <a:extLst>
                    <a:ext uri="{9D8B030D-6E8A-4147-A177-3AD203B41FA5}">
                      <a16:colId xmlns:a16="http://schemas.microsoft.com/office/drawing/2014/main" val="2972415427"/>
                    </a:ext>
                  </a:extLst>
                </a:gridCol>
              </a:tblGrid>
              <a:tr h="645329">
                <a:tc>
                  <a:txBody>
                    <a:bodyPr/>
                    <a:lstStyle/>
                    <a:p>
                      <a:pPr algn="ctr"/>
                      <a:r>
                        <a:rPr lang="en-US">
                          <a:latin typeface="Lexend Light Light" pitchFamily="2" charset="77"/>
                        </a:rPr>
                        <a:t>Evidence of Mastery</a:t>
                      </a:r>
                    </a:p>
                  </a:txBody>
                  <a:tcPr anchor="ctr">
                    <a:solidFill>
                      <a:srgbClr val="364B9F"/>
                    </a:solidFill>
                  </a:tcPr>
                </a:tc>
                <a:tc>
                  <a:txBody>
                    <a:bodyPr/>
                    <a:lstStyle/>
                    <a:p>
                      <a:pPr algn="ctr"/>
                      <a:r>
                        <a:rPr lang="en-US">
                          <a:latin typeface="Lexend Light Light" pitchFamily="2" charset="77"/>
                        </a:rPr>
                        <a:t>Expectations</a:t>
                      </a:r>
                    </a:p>
                  </a:txBody>
                  <a:tcPr anchor="ctr">
                    <a:solidFill>
                      <a:srgbClr val="364B9F"/>
                    </a:solidFill>
                  </a:tcPr>
                </a:tc>
                <a:tc>
                  <a:txBody>
                    <a:bodyPr/>
                    <a:lstStyle/>
                    <a:p>
                      <a:pPr algn="ctr"/>
                      <a:r>
                        <a:rPr lang="en-US">
                          <a:latin typeface="Lexend Light Light" pitchFamily="2" charset="77"/>
                        </a:rPr>
                        <a:t>Room for Growth</a:t>
                      </a:r>
                    </a:p>
                  </a:txBody>
                  <a:tcPr anchor="ctr">
                    <a:solidFill>
                      <a:srgbClr val="364B9F"/>
                    </a:solidFill>
                  </a:tcPr>
                </a:tc>
                <a:extLst>
                  <a:ext uri="{0D108BD9-81ED-4DB2-BD59-A6C34878D82A}">
                    <a16:rowId xmlns:a16="http://schemas.microsoft.com/office/drawing/2014/main" val="1928043580"/>
                  </a:ext>
                </a:extLst>
              </a:tr>
              <a:tr h="1591222">
                <a:tc>
                  <a:txBody>
                    <a:bodyPr/>
                    <a:lstStyle/>
                    <a:p>
                      <a:pPr algn="ctr"/>
                      <a:endParaRPr lang="en-US">
                        <a:latin typeface="Lexend Light Light" pitchFamily="2" charset="77"/>
                      </a:endParaRPr>
                    </a:p>
                  </a:txBody>
                  <a:tcPr anchor="ctr"/>
                </a:tc>
                <a:tc>
                  <a:txBody>
                    <a:bodyPr/>
                    <a:lstStyle/>
                    <a:p>
                      <a:pPr algn="ctr"/>
                      <a:r>
                        <a:rPr lang="en-US">
                          <a:latin typeface="Lexend Light Light" pitchFamily="2" charset="77"/>
                        </a:rPr>
                        <a:t>The museum placard for the chosen artifact is complete and accurate. </a:t>
                      </a:r>
                    </a:p>
                  </a:txBody>
                  <a:tcPr anchor="ctr"/>
                </a:tc>
                <a:tc>
                  <a:txBody>
                    <a:bodyPr/>
                    <a:lstStyle/>
                    <a:p>
                      <a:pPr algn="ctr"/>
                      <a:endParaRPr lang="en-US">
                        <a:latin typeface="Lexend Light Light" pitchFamily="2" charset="77"/>
                      </a:endParaRPr>
                    </a:p>
                  </a:txBody>
                  <a:tcPr anchor="ctr"/>
                </a:tc>
                <a:extLst>
                  <a:ext uri="{0D108BD9-81ED-4DB2-BD59-A6C34878D82A}">
                    <a16:rowId xmlns:a16="http://schemas.microsoft.com/office/drawing/2014/main" val="2657775600"/>
                  </a:ext>
                </a:extLst>
              </a:tr>
              <a:tr h="1591222">
                <a:tc>
                  <a:txBody>
                    <a:bodyPr/>
                    <a:lstStyle/>
                    <a:p>
                      <a:pPr algn="ctr"/>
                      <a:endParaRPr lang="en-US">
                        <a:latin typeface="Lexend Light Light" pitchFamily="2" charset="77"/>
                      </a:endParaRPr>
                    </a:p>
                  </a:txBody>
                  <a:tcPr anchor="ctr"/>
                </a:tc>
                <a:tc>
                  <a:txBody>
                    <a:bodyPr/>
                    <a:lstStyle/>
                    <a:p>
                      <a:pPr algn="ctr"/>
                      <a:r>
                        <a:rPr lang="en-US">
                          <a:latin typeface="Lexend Light Light" pitchFamily="2" charset="77"/>
                        </a:rPr>
                        <a:t>The description helps visitors learn more about Lincoln’s life and leadership. </a:t>
                      </a:r>
                    </a:p>
                  </a:txBody>
                  <a:tcPr anchor="ctr"/>
                </a:tc>
                <a:tc>
                  <a:txBody>
                    <a:bodyPr/>
                    <a:lstStyle/>
                    <a:p>
                      <a:pPr algn="ctr"/>
                      <a:endParaRPr lang="en-US">
                        <a:latin typeface="Lexend Light Light" pitchFamily="2" charset="77"/>
                      </a:endParaRPr>
                    </a:p>
                  </a:txBody>
                  <a:tcPr anchor="ctr"/>
                </a:tc>
                <a:extLst>
                  <a:ext uri="{0D108BD9-81ED-4DB2-BD59-A6C34878D82A}">
                    <a16:rowId xmlns:a16="http://schemas.microsoft.com/office/drawing/2014/main" val="387758401"/>
                  </a:ext>
                </a:extLst>
              </a:tr>
              <a:tr h="1113855">
                <a:tc>
                  <a:txBody>
                    <a:bodyPr/>
                    <a:lstStyle/>
                    <a:p>
                      <a:pPr algn="ctr"/>
                      <a:endParaRPr lang="en-US">
                        <a:latin typeface="Lexend Light Light" pitchFamily="2" charset="77"/>
                      </a:endParaRPr>
                    </a:p>
                  </a:txBody>
                  <a:tcPr anchor="ctr"/>
                </a:tc>
                <a:tc>
                  <a:txBody>
                    <a:bodyPr/>
                    <a:lstStyle/>
                    <a:p>
                      <a:pPr algn="ctr"/>
                      <a:r>
                        <a:rPr lang="en-US">
                          <a:latin typeface="Lexend Light Light" pitchFamily="2" charset="77"/>
                        </a:rPr>
                        <a:t>The chosen artifact is appropriate for the task. </a:t>
                      </a:r>
                    </a:p>
                  </a:txBody>
                  <a:tcPr anchor="ctr"/>
                </a:tc>
                <a:tc>
                  <a:txBody>
                    <a:bodyPr/>
                    <a:lstStyle/>
                    <a:p>
                      <a:pPr algn="ctr"/>
                      <a:endParaRPr lang="en-US">
                        <a:latin typeface="Lexend Light Light" pitchFamily="2" charset="77"/>
                      </a:endParaRPr>
                    </a:p>
                  </a:txBody>
                  <a:tcPr anchor="ctr"/>
                </a:tc>
                <a:extLst>
                  <a:ext uri="{0D108BD9-81ED-4DB2-BD59-A6C34878D82A}">
                    <a16:rowId xmlns:a16="http://schemas.microsoft.com/office/drawing/2014/main" val="1480650094"/>
                  </a:ext>
                </a:extLst>
              </a:tr>
            </a:tbl>
          </a:graphicData>
        </a:graphic>
      </p:graphicFrame>
      <p:sp>
        <p:nvSpPr>
          <p:cNvPr id="3" name="Title 2">
            <a:extLst>
              <a:ext uri="{FF2B5EF4-FFF2-40B4-BE49-F238E27FC236}">
                <a16:creationId xmlns:a16="http://schemas.microsoft.com/office/drawing/2014/main" id="{918C0D7A-F1EF-129F-E45D-78A6BA10C24B}"/>
              </a:ext>
            </a:extLst>
          </p:cNvPr>
          <p:cNvSpPr>
            <a:spLocks noGrp="1"/>
          </p:cNvSpPr>
          <p:nvPr>
            <p:ph type="title"/>
          </p:nvPr>
        </p:nvSpPr>
        <p:spPr/>
        <p:txBody>
          <a:bodyPr/>
          <a:lstStyle/>
          <a:p>
            <a:r>
              <a:rPr lang="en-US"/>
              <a:t>Rubric</a:t>
            </a:r>
          </a:p>
        </p:txBody>
      </p:sp>
    </p:spTree>
    <p:extLst>
      <p:ext uri="{BB962C8B-B14F-4D97-AF65-F5344CB8AC3E}">
        <p14:creationId xmlns:p14="http://schemas.microsoft.com/office/powerpoint/2010/main" val="211755753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29AC362-9C0B-7183-A65C-EC017A2575CC}"/>
              </a:ext>
            </a:extLst>
          </p:cNvPr>
          <p:cNvSpPr>
            <a:spLocks noGrp="1"/>
          </p:cNvSpPr>
          <p:nvPr>
            <p:ph type="body" sz="quarter" idx="10"/>
          </p:nvPr>
        </p:nvSpPr>
        <p:spPr/>
        <p:txBody>
          <a:bodyPr/>
          <a:lstStyle/>
          <a:p>
            <a:endParaRPr lang="en-US"/>
          </a:p>
        </p:txBody>
      </p:sp>
    </p:spTree>
    <p:extLst>
      <p:ext uri="{BB962C8B-B14F-4D97-AF65-F5344CB8AC3E}">
        <p14:creationId xmlns:p14="http://schemas.microsoft.com/office/powerpoint/2010/main" val="143037131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75B3DBD-33EE-31BA-2122-3AD6AB4D3F87}"/>
              </a:ext>
            </a:extLst>
          </p:cNvPr>
          <p:cNvSpPr>
            <a:spLocks noGrp="1"/>
          </p:cNvSpPr>
          <p:nvPr>
            <p:ph type="title"/>
          </p:nvPr>
        </p:nvSpPr>
        <p:spPr/>
        <p:txBody>
          <a:bodyPr>
            <a:normAutofit/>
          </a:bodyPr>
          <a:lstStyle/>
          <a:p>
            <a:r>
              <a:rPr lang="en-US"/>
              <a:t>Emancipation Proclamation Primary Source</a:t>
            </a:r>
          </a:p>
        </p:txBody>
      </p:sp>
      <p:sp>
        <p:nvSpPr>
          <p:cNvPr id="2" name="Content Placeholder 1">
            <a:extLst>
              <a:ext uri="{FF2B5EF4-FFF2-40B4-BE49-F238E27FC236}">
                <a16:creationId xmlns:a16="http://schemas.microsoft.com/office/drawing/2014/main" id="{47436D8A-6D04-1318-B061-FAB3728E34B8}"/>
              </a:ext>
            </a:extLst>
          </p:cNvPr>
          <p:cNvSpPr>
            <a:spLocks noGrp="1"/>
          </p:cNvSpPr>
          <p:nvPr>
            <p:ph sz="half" idx="10"/>
          </p:nvPr>
        </p:nvSpPr>
        <p:spPr/>
        <p:txBody>
          <a:bodyPr/>
          <a:lstStyle/>
          <a:p>
            <a:r>
              <a:rPr lang="en-US"/>
              <a:t>Today, we will be reading a primary source and then color-coding the text to find important themes.</a:t>
            </a:r>
          </a:p>
          <a:p>
            <a:endParaRPr lang="en-US"/>
          </a:p>
          <a:p>
            <a:r>
              <a:rPr lang="en-US"/>
              <a:t>As a class, we will create a color-coding key based on the themes: power, rebellion, and enslaved. </a:t>
            </a:r>
          </a:p>
          <a:p>
            <a:endParaRPr lang="en-US"/>
          </a:p>
          <a:p>
            <a:r>
              <a:rPr lang="en-US"/>
              <a:t>It is your job to read the primary source and look for each theme.</a:t>
            </a:r>
          </a:p>
          <a:p>
            <a:pPr lvl="1"/>
            <a:r>
              <a:rPr lang="en-US"/>
              <a:t>When you find the theme, you will highlight it with the appropriate colors. </a:t>
            </a:r>
          </a:p>
        </p:txBody>
      </p:sp>
    </p:spTree>
    <p:extLst>
      <p:ext uri="{BB962C8B-B14F-4D97-AF65-F5344CB8AC3E}">
        <p14:creationId xmlns:p14="http://schemas.microsoft.com/office/powerpoint/2010/main" val="3214054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28992-3688-A907-324E-DB243D25B155}"/>
              </a:ext>
            </a:extLst>
          </p:cNvPr>
          <p:cNvSpPr>
            <a:spLocks noGrp="1"/>
          </p:cNvSpPr>
          <p:nvPr>
            <p:ph type="title"/>
          </p:nvPr>
        </p:nvSpPr>
        <p:spPr/>
        <p:txBody>
          <a:bodyPr/>
          <a:lstStyle/>
          <a:p>
            <a:r>
              <a:rPr lang="en-US"/>
              <a:t>Essential Question</a:t>
            </a:r>
          </a:p>
        </p:txBody>
      </p:sp>
      <p:sp>
        <p:nvSpPr>
          <p:cNvPr id="3" name="Content Placeholder 2">
            <a:extLst>
              <a:ext uri="{FF2B5EF4-FFF2-40B4-BE49-F238E27FC236}">
                <a16:creationId xmlns:a16="http://schemas.microsoft.com/office/drawing/2014/main" id="{D8D92963-D911-6CCF-7238-41F62608C5E1}"/>
              </a:ext>
            </a:extLst>
          </p:cNvPr>
          <p:cNvSpPr>
            <a:spLocks noGrp="1"/>
          </p:cNvSpPr>
          <p:nvPr>
            <p:ph sz="half" idx="10"/>
          </p:nvPr>
        </p:nvSpPr>
        <p:spPr/>
        <p:txBody>
          <a:bodyPr/>
          <a:lstStyle/>
          <a:p>
            <a:r>
              <a:rPr lang="en-US"/>
              <a:t>How did the decisions of Union leaders during the Civil War demonstrate responsibility and protect natural rights?</a:t>
            </a:r>
          </a:p>
        </p:txBody>
      </p:sp>
    </p:spTree>
    <p:extLst>
      <p:ext uri="{BB962C8B-B14F-4D97-AF65-F5344CB8AC3E}">
        <p14:creationId xmlns:p14="http://schemas.microsoft.com/office/powerpoint/2010/main" val="359842236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A66FCA-2407-AE1D-8B1A-DBE4C0DDD684}"/>
              </a:ext>
            </a:extLst>
          </p:cNvPr>
          <p:cNvSpPr>
            <a:spLocks noGrp="1"/>
          </p:cNvSpPr>
          <p:nvPr>
            <p:ph type="title"/>
          </p:nvPr>
        </p:nvSpPr>
        <p:spPr/>
        <p:txBody>
          <a:bodyPr/>
          <a:lstStyle/>
          <a:p>
            <a:r>
              <a:rPr lang="en-US"/>
              <a:t>Power</a:t>
            </a:r>
          </a:p>
        </p:txBody>
      </p:sp>
      <p:pic>
        <p:nvPicPr>
          <p:cNvPr id="6" name="Content Placeholder 5" descr="A person standing at a podium with a flag&#10;&#10;Description automatically generated">
            <a:extLst>
              <a:ext uri="{FF2B5EF4-FFF2-40B4-BE49-F238E27FC236}">
                <a16:creationId xmlns:a16="http://schemas.microsoft.com/office/drawing/2014/main" id="{06B36366-CD14-E6F5-9018-7E579E9E719B}"/>
              </a:ext>
            </a:extLst>
          </p:cNvPr>
          <p:cNvPicPr>
            <a:picLocks noGrp="1" noChangeAspect="1"/>
          </p:cNvPicPr>
          <p:nvPr>
            <p:ph sz="half" idx="10"/>
          </p:nvPr>
        </p:nvPicPr>
        <p:blipFill>
          <a:blip r:embed="rId3"/>
          <a:stretch>
            <a:fillRect/>
          </a:stretch>
        </p:blipFill>
        <p:spPr>
          <a:xfrm>
            <a:off x="3045698" y="1462707"/>
            <a:ext cx="6608751" cy="5040774"/>
          </a:xfrm>
        </p:spPr>
      </p:pic>
    </p:spTree>
    <p:extLst>
      <p:ext uri="{BB962C8B-B14F-4D97-AF65-F5344CB8AC3E}">
        <p14:creationId xmlns:p14="http://schemas.microsoft.com/office/powerpoint/2010/main" val="206261178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A66FCA-2407-AE1D-8B1A-DBE4C0DDD684}"/>
              </a:ext>
            </a:extLst>
          </p:cNvPr>
          <p:cNvSpPr>
            <a:spLocks noGrp="1"/>
          </p:cNvSpPr>
          <p:nvPr>
            <p:ph type="title"/>
          </p:nvPr>
        </p:nvSpPr>
        <p:spPr/>
        <p:txBody>
          <a:bodyPr/>
          <a:lstStyle/>
          <a:p>
            <a:r>
              <a:rPr lang="en-US"/>
              <a:t>Rebellion</a:t>
            </a:r>
          </a:p>
        </p:txBody>
      </p:sp>
      <p:pic>
        <p:nvPicPr>
          <p:cNvPr id="6" name="Content Placeholder 5">
            <a:extLst>
              <a:ext uri="{FF2B5EF4-FFF2-40B4-BE49-F238E27FC236}">
                <a16:creationId xmlns:a16="http://schemas.microsoft.com/office/drawing/2014/main" id="{F8D3333A-05A5-0DC2-64F7-D7C227DB2AC4}"/>
              </a:ext>
            </a:extLst>
          </p:cNvPr>
          <p:cNvPicPr>
            <a:picLocks noGrp="1" noChangeAspect="1"/>
          </p:cNvPicPr>
          <p:nvPr>
            <p:ph sz="half" idx="10"/>
          </p:nvPr>
        </p:nvPicPr>
        <p:blipFill>
          <a:blip r:embed="rId3"/>
          <a:stretch>
            <a:fillRect/>
          </a:stretch>
        </p:blipFill>
        <p:spPr>
          <a:xfrm>
            <a:off x="2797540" y="1211921"/>
            <a:ext cx="6912156" cy="5330141"/>
          </a:xfrm>
        </p:spPr>
      </p:pic>
    </p:spTree>
    <p:extLst>
      <p:ext uri="{BB962C8B-B14F-4D97-AF65-F5344CB8AC3E}">
        <p14:creationId xmlns:p14="http://schemas.microsoft.com/office/powerpoint/2010/main" val="312599709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A66FCA-2407-AE1D-8B1A-DBE4C0DDD684}"/>
              </a:ext>
            </a:extLst>
          </p:cNvPr>
          <p:cNvSpPr>
            <a:spLocks noGrp="1"/>
          </p:cNvSpPr>
          <p:nvPr>
            <p:ph type="title"/>
          </p:nvPr>
        </p:nvSpPr>
        <p:spPr/>
        <p:txBody>
          <a:bodyPr/>
          <a:lstStyle/>
          <a:p>
            <a:r>
              <a:rPr lang="en-US"/>
              <a:t>Enslaved</a:t>
            </a:r>
          </a:p>
        </p:txBody>
      </p:sp>
      <p:sp>
        <p:nvSpPr>
          <p:cNvPr id="3" name="Content Placeholder 2">
            <a:extLst>
              <a:ext uri="{FF2B5EF4-FFF2-40B4-BE49-F238E27FC236}">
                <a16:creationId xmlns:a16="http://schemas.microsoft.com/office/drawing/2014/main" id="{E5C402D1-12E3-DA20-3C20-D381FDD281E9}"/>
              </a:ext>
            </a:extLst>
          </p:cNvPr>
          <p:cNvSpPr>
            <a:spLocks noGrp="1"/>
          </p:cNvSpPr>
          <p:nvPr>
            <p:ph sz="half" idx="10"/>
          </p:nvPr>
        </p:nvSpPr>
        <p:spPr>
          <a:xfrm>
            <a:off x="1454046" y="1684947"/>
            <a:ext cx="9962399" cy="4880745"/>
          </a:xfrm>
        </p:spPr>
        <p:txBody>
          <a:bodyPr vert="horz" lIns="91440" tIns="45720" rIns="91440" bIns="45720" rtlCol="0" anchor="t">
            <a:normAutofit/>
          </a:bodyPr>
          <a:lstStyle/>
          <a:p>
            <a:pPr marL="0" indent="0">
              <a:buNone/>
            </a:pPr>
            <a:r>
              <a:rPr lang="en-US" sz="3400">
                <a:solidFill>
                  <a:srgbClr val="010100"/>
                </a:solidFill>
                <a:latin typeface="Lexend Light Light"/>
              </a:rPr>
              <a:t>To be kept as property, denying a person's natural rights. Enslaved people were not free and did not enjoy the fruits of their labor.</a:t>
            </a:r>
            <a:r>
              <a:rPr lang="en-US" sz="3400">
                <a:solidFill>
                  <a:srgbClr val="000000"/>
                </a:solidFill>
                <a:latin typeface="Times"/>
                <a:cs typeface="Times"/>
              </a:rPr>
              <a:t> </a:t>
            </a:r>
            <a:endParaRPr lang="en-US"/>
          </a:p>
        </p:txBody>
      </p:sp>
    </p:spTree>
    <p:extLst>
      <p:ext uri="{BB962C8B-B14F-4D97-AF65-F5344CB8AC3E}">
        <p14:creationId xmlns:p14="http://schemas.microsoft.com/office/powerpoint/2010/main" val="51086523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7436D8A-6D04-1318-B061-FAB3728E34B8}"/>
              </a:ext>
            </a:extLst>
          </p:cNvPr>
          <p:cNvSpPr>
            <a:spLocks noGrp="1"/>
          </p:cNvSpPr>
          <p:nvPr>
            <p:ph idx="1"/>
          </p:nvPr>
        </p:nvSpPr>
        <p:spPr/>
        <p:txBody>
          <a:bodyPr>
            <a:normAutofit lnSpcReduction="10000"/>
          </a:bodyPr>
          <a:lstStyle/>
          <a:p>
            <a:pPr marL="0" indent="0">
              <a:buNone/>
            </a:pPr>
            <a:r>
              <a:rPr lang="en-US"/>
              <a:t>Emancipation Proclamation</a:t>
            </a:r>
          </a:p>
          <a:p>
            <a:pPr marL="0" indent="0">
              <a:buNone/>
            </a:pPr>
            <a:r>
              <a:rPr lang="en-US"/>
              <a:t>January 1, 1863</a:t>
            </a:r>
          </a:p>
          <a:p>
            <a:pPr marL="0" indent="0">
              <a:buNone/>
            </a:pPr>
            <a:endParaRPr lang="en-US"/>
          </a:p>
          <a:p>
            <a:pPr marL="0" indent="0">
              <a:buNone/>
            </a:pPr>
            <a:r>
              <a:rPr lang="en-US"/>
              <a:t>“Now, therefore I, Abraham Lincoln, President of the United States, by </a:t>
            </a:r>
            <a:r>
              <a:rPr lang="en-US" b="1"/>
              <a:t>virtue</a:t>
            </a:r>
            <a:r>
              <a:rPr lang="en-US"/>
              <a:t> of the power in me vested as Commander in-Chief, of the Army and Navy of the United States in time of actual armed rebellion against the authority and government of the United States, and as a fit and necessary war measure for </a:t>
            </a:r>
            <a:r>
              <a:rPr lang="en-US" b="1"/>
              <a:t>suppressing</a:t>
            </a:r>
            <a:r>
              <a:rPr lang="en-US"/>
              <a:t> said rebellion, do… </a:t>
            </a:r>
            <a:r>
              <a:rPr lang="en-US" b="1"/>
              <a:t>order and designate </a:t>
            </a:r>
            <a:r>
              <a:rPr lang="en-US"/>
              <a:t>as the States… are this day in rebellion against the United States, the following, </a:t>
            </a:r>
            <a:r>
              <a:rPr lang="en-US" b="1"/>
              <a:t>to wit:</a:t>
            </a:r>
          </a:p>
        </p:txBody>
      </p:sp>
      <p:sp>
        <p:nvSpPr>
          <p:cNvPr id="3" name="Title 2">
            <a:extLst>
              <a:ext uri="{FF2B5EF4-FFF2-40B4-BE49-F238E27FC236}">
                <a16:creationId xmlns:a16="http://schemas.microsoft.com/office/drawing/2014/main" id="{575B3DBD-33EE-31BA-2122-3AD6AB4D3F87}"/>
              </a:ext>
            </a:extLst>
          </p:cNvPr>
          <p:cNvSpPr>
            <a:spLocks noGrp="1"/>
          </p:cNvSpPr>
          <p:nvPr>
            <p:ph type="title"/>
          </p:nvPr>
        </p:nvSpPr>
        <p:spPr/>
        <p:txBody>
          <a:bodyPr/>
          <a:lstStyle/>
          <a:p>
            <a:r>
              <a:rPr lang="en-US"/>
              <a:t>Proclamation Excerpt 1</a:t>
            </a:r>
          </a:p>
        </p:txBody>
      </p:sp>
    </p:spTree>
    <p:extLst>
      <p:ext uri="{BB962C8B-B14F-4D97-AF65-F5344CB8AC3E}">
        <p14:creationId xmlns:p14="http://schemas.microsoft.com/office/powerpoint/2010/main" val="28645363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7436D8A-6D04-1318-B061-FAB3728E34B8}"/>
              </a:ext>
            </a:extLst>
          </p:cNvPr>
          <p:cNvSpPr>
            <a:spLocks noGrp="1"/>
          </p:cNvSpPr>
          <p:nvPr>
            <p:ph idx="1"/>
          </p:nvPr>
        </p:nvSpPr>
        <p:spPr/>
        <p:txBody>
          <a:bodyPr>
            <a:normAutofit/>
          </a:bodyPr>
          <a:lstStyle/>
          <a:p>
            <a:pPr marL="0" indent="0">
              <a:buNone/>
            </a:pPr>
            <a:r>
              <a:rPr lang="en-US"/>
              <a:t>Arkansas, Texas, Louisiana, Mississippi, Alabama, Florida, Georgia, South Carolina, North Carolina, and Virginia, </a:t>
            </a:r>
          </a:p>
        </p:txBody>
      </p:sp>
      <p:sp>
        <p:nvSpPr>
          <p:cNvPr id="3" name="Title 2">
            <a:extLst>
              <a:ext uri="{FF2B5EF4-FFF2-40B4-BE49-F238E27FC236}">
                <a16:creationId xmlns:a16="http://schemas.microsoft.com/office/drawing/2014/main" id="{575B3DBD-33EE-31BA-2122-3AD6AB4D3F87}"/>
              </a:ext>
            </a:extLst>
          </p:cNvPr>
          <p:cNvSpPr>
            <a:spLocks noGrp="1"/>
          </p:cNvSpPr>
          <p:nvPr>
            <p:ph type="title"/>
          </p:nvPr>
        </p:nvSpPr>
        <p:spPr/>
        <p:txBody>
          <a:bodyPr/>
          <a:lstStyle/>
          <a:p>
            <a:r>
              <a:rPr lang="en-US"/>
              <a:t>Proclamation Excerpt 2</a:t>
            </a:r>
          </a:p>
        </p:txBody>
      </p:sp>
    </p:spTree>
    <p:extLst>
      <p:ext uri="{BB962C8B-B14F-4D97-AF65-F5344CB8AC3E}">
        <p14:creationId xmlns:p14="http://schemas.microsoft.com/office/powerpoint/2010/main" val="72166735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7436D8A-6D04-1318-B061-FAB3728E34B8}"/>
              </a:ext>
            </a:extLst>
          </p:cNvPr>
          <p:cNvSpPr>
            <a:spLocks noGrp="1"/>
          </p:cNvSpPr>
          <p:nvPr>
            <p:ph idx="1"/>
          </p:nvPr>
        </p:nvSpPr>
        <p:spPr/>
        <p:txBody>
          <a:bodyPr>
            <a:normAutofit/>
          </a:bodyPr>
          <a:lstStyle/>
          <a:p>
            <a:pPr marL="0" indent="0">
              <a:buNone/>
            </a:pPr>
            <a:r>
              <a:rPr lang="en-US"/>
              <a:t>... I do order and declare that all persons held as slaves within said designated States, are, and </a:t>
            </a:r>
            <a:r>
              <a:rPr lang="en-US" b="1"/>
              <a:t>henceforward</a:t>
            </a:r>
            <a:r>
              <a:rPr lang="en-US"/>
              <a:t> shall be free; and that the </a:t>
            </a:r>
            <a:r>
              <a:rPr lang="en-US" b="1"/>
              <a:t>Executive</a:t>
            </a:r>
            <a:r>
              <a:rPr lang="en-US"/>
              <a:t> government of the United States, including the military and naval authorities thereof, will </a:t>
            </a:r>
            <a:r>
              <a:rPr lang="en-US" b="1"/>
              <a:t>recognize and maintain the freedom</a:t>
            </a:r>
            <a:r>
              <a:rPr lang="en-US"/>
              <a:t> of said persons. </a:t>
            </a:r>
          </a:p>
        </p:txBody>
      </p:sp>
      <p:sp>
        <p:nvSpPr>
          <p:cNvPr id="3" name="Title 2">
            <a:extLst>
              <a:ext uri="{FF2B5EF4-FFF2-40B4-BE49-F238E27FC236}">
                <a16:creationId xmlns:a16="http://schemas.microsoft.com/office/drawing/2014/main" id="{575B3DBD-33EE-31BA-2122-3AD6AB4D3F87}"/>
              </a:ext>
            </a:extLst>
          </p:cNvPr>
          <p:cNvSpPr>
            <a:spLocks noGrp="1"/>
          </p:cNvSpPr>
          <p:nvPr>
            <p:ph type="title"/>
          </p:nvPr>
        </p:nvSpPr>
        <p:spPr/>
        <p:txBody>
          <a:bodyPr/>
          <a:lstStyle/>
          <a:p>
            <a:r>
              <a:rPr lang="en-US"/>
              <a:t>Proclamation Excerpt 3</a:t>
            </a:r>
          </a:p>
        </p:txBody>
      </p:sp>
    </p:spTree>
    <p:extLst>
      <p:ext uri="{BB962C8B-B14F-4D97-AF65-F5344CB8AC3E}">
        <p14:creationId xmlns:p14="http://schemas.microsoft.com/office/powerpoint/2010/main" val="21567000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7436D8A-6D04-1318-B061-FAB3728E34B8}"/>
              </a:ext>
            </a:extLst>
          </p:cNvPr>
          <p:cNvSpPr>
            <a:spLocks noGrp="1"/>
          </p:cNvSpPr>
          <p:nvPr>
            <p:ph idx="1"/>
          </p:nvPr>
        </p:nvSpPr>
        <p:spPr/>
        <p:txBody>
          <a:bodyPr>
            <a:normAutofit/>
          </a:bodyPr>
          <a:lstStyle/>
          <a:p>
            <a:pPr marL="0" indent="0">
              <a:buNone/>
            </a:pPr>
            <a:r>
              <a:rPr lang="en-US"/>
              <a:t>And I hereby </a:t>
            </a:r>
            <a:r>
              <a:rPr lang="en-US" b="1"/>
              <a:t>enjoin</a:t>
            </a:r>
            <a:r>
              <a:rPr lang="en-US"/>
              <a:t> upon the people so declared to be free to </a:t>
            </a:r>
            <a:r>
              <a:rPr lang="en-US" b="1"/>
              <a:t>abstain</a:t>
            </a:r>
            <a:r>
              <a:rPr lang="en-US"/>
              <a:t> from all violence, unless in necessary </a:t>
            </a:r>
            <a:r>
              <a:rPr lang="en-US" err="1"/>
              <a:t>self-defence</a:t>
            </a:r>
            <a:r>
              <a:rPr lang="en-US"/>
              <a:t>; and I recommend to them that, in all cases when allowed, they labor faithfully for reasonable wages. </a:t>
            </a:r>
          </a:p>
        </p:txBody>
      </p:sp>
      <p:sp>
        <p:nvSpPr>
          <p:cNvPr id="3" name="Title 2">
            <a:extLst>
              <a:ext uri="{FF2B5EF4-FFF2-40B4-BE49-F238E27FC236}">
                <a16:creationId xmlns:a16="http://schemas.microsoft.com/office/drawing/2014/main" id="{575B3DBD-33EE-31BA-2122-3AD6AB4D3F87}"/>
              </a:ext>
            </a:extLst>
          </p:cNvPr>
          <p:cNvSpPr>
            <a:spLocks noGrp="1"/>
          </p:cNvSpPr>
          <p:nvPr>
            <p:ph type="title"/>
          </p:nvPr>
        </p:nvSpPr>
        <p:spPr/>
        <p:txBody>
          <a:bodyPr/>
          <a:lstStyle/>
          <a:p>
            <a:r>
              <a:rPr lang="en-US"/>
              <a:t>Proclamation Excerpt 4</a:t>
            </a:r>
          </a:p>
        </p:txBody>
      </p:sp>
    </p:spTree>
    <p:extLst>
      <p:ext uri="{BB962C8B-B14F-4D97-AF65-F5344CB8AC3E}">
        <p14:creationId xmlns:p14="http://schemas.microsoft.com/office/powerpoint/2010/main" val="25086890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7436D8A-6D04-1318-B061-FAB3728E34B8}"/>
              </a:ext>
            </a:extLst>
          </p:cNvPr>
          <p:cNvSpPr>
            <a:spLocks noGrp="1"/>
          </p:cNvSpPr>
          <p:nvPr>
            <p:ph idx="1"/>
          </p:nvPr>
        </p:nvSpPr>
        <p:spPr/>
        <p:txBody>
          <a:bodyPr>
            <a:normAutofit/>
          </a:bodyPr>
          <a:lstStyle/>
          <a:p>
            <a:pPr marL="0" indent="0">
              <a:buNone/>
            </a:pPr>
            <a:r>
              <a:rPr lang="en-US"/>
              <a:t>And upon this act, sincerely believed to be an act of justice, </a:t>
            </a:r>
            <a:r>
              <a:rPr lang="en-US" b="1"/>
              <a:t>warranted</a:t>
            </a:r>
            <a:r>
              <a:rPr lang="en-US"/>
              <a:t> by the Constitution, upon military necessity, I </a:t>
            </a:r>
            <a:r>
              <a:rPr lang="en-US" b="1"/>
              <a:t>invoke</a:t>
            </a:r>
            <a:r>
              <a:rPr lang="en-US"/>
              <a:t> the considerate judgement of mankind, and the gracious favor of Almighty God.”</a:t>
            </a:r>
          </a:p>
        </p:txBody>
      </p:sp>
      <p:sp>
        <p:nvSpPr>
          <p:cNvPr id="3" name="Title 2">
            <a:extLst>
              <a:ext uri="{FF2B5EF4-FFF2-40B4-BE49-F238E27FC236}">
                <a16:creationId xmlns:a16="http://schemas.microsoft.com/office/drawing/2014/main" id="{575B3DBD-33EE-31BA-2122-3AD6AB4D3F87}"/>
              </a:ext>
            </a:extLst>
          </p:cNvPr>
          <p:cNvSpPr>
            <a:spLocks noGrp="1"/>
          </p:cNvSpPr>
          <p:nvPr>
            <p:ph type="title"/>
          </p:nvPr>
        </p:nvSpPr>
        <p:spPr/>
        <p:txBody>
          <a:bodyPr/>
          <a:lstStyle/>
          <a:p>
            <a:r>
              <a:rPr lang="en-US"/>
              <a:t>Proclamation Excerpt 5</a:t>
            </a:r>
          </a:p>
        </p:txBody>
      </p:sp>
    </p:spTree>
    <p:extLst>
      <p:ext uri="{BB962C8B-B14F-4D97-AF65-F5344CB8AC3E}">
        <p14:creationId xmlns:p14="http://schemas.microsoft.com/office/powerpoint/2010/main" val="335482734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89256917-E406-E2F7-D51C-ED8FE8FD6AB1}"/>
              </a:ext>
            </a:extLst>
          </p:cNvPr>
          <p:cNvSpPr>
            <a:spLocks noGrp="1"/>
          </p:cNvSpPr>
          <p:nvPr>
            <p:ph idx="1"/>
          </p:nvPr>
        </p:nvSpPr>
        <p:spPr/>
        <p:txBody>
          <a:bodyPr/>
          <a:lstStyle/>
          <a:p>
            <a:r>
              <a:rPr lang="en-US"/>
              <a:t>Where does Lincoln say his power comes from?</a:t>
            </a:r>
          </a:p>
          <a:p>
            <a:endParaRPr lang="en-US"/>
          </a:p>
          <a:p>
            <a:r>
              <a:rPr lang="en-US"/>
              <a:t>Why is it significant that Lincoln is taking this action as president?</a:t>
            </a:r>
          </a:p>
          <a:p>
            <a:endParaRPr lang="en-US"/>
          </a:p>
          <a:p>
            <a:r>
              <a:rPr lang="en-US"/>
              <a:t>What impacts do you imagine the Emancipation Proclamation will have on the South? What about the North?</a:t>
            </a:r>
          </a:p>
        </p:txBody>
      </p:sp>
      <p:sp>
        <p:nvSpPr>
          <p:cNvPr id="4" name="Title 3">
            <a:extLst>
              <a:ext uri="{FF2B5EF4-FFF2-40B4-BE49-F238E27FC236}">
                <a16:creationId xmlns:a16="http://schemas.microsoft.com/office/drawing/2014/main" id="{E9D0C284-C7A1-7DFE-C873-F0EBF0B11821}"/>
              </a:ext>
            </a:extLst>
          </p:cNvPr>
          <p:cNvSpPr>
            <a:spLocks noGrp="1"/>
          </p:cNvSpPr>
          <p:nvPr>
            <p:ph type="title"/>
          </p:nvPr>
        </p:nvSpPr>
        <p:spPr/>
        <p:txBody>
          <a:bodyPr/>
          <a:lstStyle/>
          <a:p>
            <a:r>
              <a:rPr lang="en-US"/>
              <a:t>Discussion Questions</a:t>
            </a:r>
          </a:p>
        </p:txBody>
      </p:sp>
    </p:spTree>
    <p:extLst>
      <p:ext uri="{BB962C8B-B14F-4D97-AF65-F5344CB8AC3E}">
        <p14:creationId xmlns:p14="http://schemas.microsoft.com/office/powerpoint/2010/main" val="20218710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BB33350-5CF9-DE2B-4DB4-986EAF331055}"/>
              </a:ext>
            </a:extLst>
          </p:cNvPr>
          <p:cNvSpPr>
            <a:spLocks noGrp="1"/>
          </p:cNvSpPr>
          <p:nvPr>
            <p:ph type="title"/>
          </p:nvPr>
        </p:nvSpPr>
        <p:spPr>
          <a:xfrm>
            <a:off x="1001486" y="136526"/>
            <a:ext cx="10977679" cy="962932"/>
          </a:xfrm>
        </p:spPr>
        <p:txBody>
          <a:bodyPr anchor="ctr">
            <a:normAutofit/>
          </a:bodyPr>
          <a:lstStyle/>
          <a:p>
            <a:r>
              <a:rPr lang="en-US"/>
              <a:t>Artifact Grouping </a:t>
            </a:r>
          </a:p>
        </p:txBody>
      </p:sp>
      <p:sp>
        <p:nvSpPr>
          <p:cNvPr id="2" name="Content Placeholder 1">
            <a:extLst>
              <a:ext uri="{FF2B5EF4-FFF2-40B4-BE49-F238E27FC236}">
                <a16:creationId xmlns:a16="http://schemas.microsoft.com/office/drawing/2014/main" id="{F069BAC9-77AC-9321-0E02-FC36ECA44568}"/>
              </a:ext>
            </a:extLst>
          </p:cNvPr>
          <p:cNvSpPr>
            <a:spLocks noGrp="1"/>
          </p:cNvSpPr>
          <p:nvPr>
            <p:ph idx="1"/>
          </p:nvPr>
        </p:nvSpPr>
        <p:spPr>
          <a:xfrm>
            <a:off x="1290517" y="1295401"/>
            <a:ext cx="5290165" cy="5426072"/>
          </a:xfrm>
        </p:spPr>
        <p:txBody>
          <a:bodyPr vert="horz" lIns="91440" tIns="45720" rIns="91440" bIns="45720" rtlCol="0" anchor="t">
            <a:normAutofit fontScale="85000" lnSpcReduction="20000"/>
          </a:bodyPr>
          <a:lstStyle/>
          <a:p>
            <a:r>
              <a:rPr lang="en-US">
                <a:latin typeface="Lexend Light Light"/>
              </a:rPr>
              <a:t>Imagine you went to a museum, and this is what you saw. </a:t>
            </a:r>
          </a:p>
          <a:p>
            <a:endParaRPr lang="en-US">
              <a:latin typeface="Lexend Light Light"/>
            </a:endParaRPr>
          </a:p>
          <a:p>
            <a:r>
              <a:rPr lang="en-US">
                <a:latin typeface="Lexend Light Light"/>
              </a:rPr>
              <a:t>Do any of these items go together?</a:t>
            </a:r>
          </a:p>
          <a:p>
            <a:pPr marL="0" indent="0">
              <a:buNone/>
            </a:pPr>
            <a:r>
              <a:rPr lang="en-US">
                <a:latin typeface="Lexend Light Light"/>
              </a:rPr>
              <a:t> </a:t>
            </a:r>
          </a:p>
          <a:p>
            <a:r>
              <a:rPr lang="en-US">
                <a:latin typeface="Lexend Light Light"/>
              </a:rPr>
              <a:t>Without a description, do you understand the exhibit?</a:t>
            </a:r>
          </a:p>
          <a:p>
            <a:pPr marL="0" indent="0">
              <a:buNone/>
            </a:pPr>
            <a:endParaRPr lang="en-US">
              <a:latin typeface="Lexend Light Light"/>
            </a:endParaRPr>
          </a:p>
          <a:p>
            <a:r>
              <a:rPr lang="en-US">
                <a:latin typeface="Lexend Light Light"/>
              </a:rPr>
              <a:t>Is there a theme here?</a:t>
            </a:r>
          </a:p>
          <a:p>
            <a:pPr marL="0" indent="0">
              <a:buNone/>
            </a:pPr>
            <a:endParaRPr lang="en-US">
              <a:latin typeface="Lexend Light Light"/>
            </a:endParaRPr>
          </a:p>
          <a:p>
            <a:r>
              <a:rPr lang="en-US">
                <a:latin typeface="Lexend Light Light"/>
              </a:rPr>
              <a:t>Would you go to this museum?</a:t>
            </a:r>
          </a:p>
        </p:txBody>
      </p:sp>
      <p:pic>
        <p:nvPicPr>
          <p:cNvPr id="4" name="Picture 3" descr="A large pineapple statue next to a tall tower of books&#10;&#10;Description automatically generated">
            <a:extLst>
              <a:ext uri="{FF2B5EF4-FFF2-40B4-BE49-F238E27FC236}">
                <a16:creationId xmlns:a16="http://schemas.microsoft.com/office/drawing/2014/main" id="{69054C60-A4C6-0079-BC94-5778B0E5ABC3}"/>
              </a:ext>
            </a:extLst>
          </p:cNvPr>
          <p:cNvPicPr>
            <a:picLocks noChangeAspect="1"/>
          </p:cNvPicPr>
          <p:nvPr/>
        </p:nvPicPr>
        <p:blipFill>
          <a:blip r:embed="rId3"/>
          <a:srcRect l="967" r="-2" b="-2"/>
          <a:stretch/>
        </p:blipFill>
        <p:spPr>
          <a:xfrm>
            <a:off x="6745001" y="1097845"/>
            <a:ext cx="5234164" cy="5285280"/>
          </a:xfrm>
          <a:prstGeom prst="rect">
            <a:avLst/>
          </a:prstGeom>
          <a:noFill/>
          <a:effectLst>
            <a:outerShdw blurRad="177800" dist="38100" dir="2700000" algn="tl" rotWithShape="0">
              <a:prstClr val="black">
                <a:alpha val="40000"/>
              </a:prstClr>
            </a:outerShdw>
          </a:effectLst>
        </p:spPr>
      </p:pic>
      <p:sp>
        <p:nvSpPr>
          <p:cNvPr id="5" name="TextBox 4">
            <a:extLst>
              <a:ext uri="{FF2B5EF4-FFF2-40B4-BE49-F238E27FC236}">
                <a16:creationId xmlns:a16="http://schemas.microsoft.com/office/drawing/2014/main" id="{F4D65CD8-52C0-4423-B10E-1E5B5973860E}"/>
              </a:ext>
            </a:extLst>
          </p:cNvPr>
          <p:cNvSpPr txBox="1"/>
          <p:nvPr/>
        </p:nvSpPr>
        <p:spPr>
          <a:xfrm>
            <a:off x="10599225" y="6482754"/>
            <a:ext cx="2743200" cy="21544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800" dirty="0">
                <a:solidFill>
                  <a:srgbClr val="333333"/>
                </a:solidFill>
                <a:latin typeface="Lexend Light Light"/>
                <a:cs typeface="Segoe UI"/>
              </a:rPr>
              <a:t>Generated using Google AI.</a:t>
            </a:r>
            <a:endParaRPr lang="en-US" sz="800" dirty="0">
              <a:latin typeface="Lexend Light Light"/>
            </a:endParaRPr>
          </a:p>
        </p:txBody>
      </p:sp>
    </p:spTree>
    <p:extLst>
      <p:ext uri="{BB962C8B-B14F-4D97-AF65-F5344CB8AC3E}">
        <p14:creationId xmlns:p14="http://schemas.microsoft.com/office/powerpoint/2010/main" val="8788471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54D5D2-D7E0-21BD-AA23-0E04AA506D33}"/>
              </a:ext>
            </a:extLst>
          </p:cNvPr>
          <p:cNvSpPr>
            <a:spLocks noGrp="1"/>
          </p:cNvSpPr>
          <p:nvPr>
            <p:ph type="title"/>
          </p:nvPr>
        </p:nvSpPr>
        <p:spPr/>
        <p:txBody>
          <a:bodyPr/>
          <a:lstStyle/>
          <a:p>
            <a:r>
              <a:rPr lang="en-US"/>
              <a:t>Guiding Questions</a:t>
            </a:r>
          </a:p>
        </p:txBody>
      </p:sp>
      <p:sp>
        <p:nvSpPr>
          <p:cNvPr id="3" name="Content Placeholder 2">
            <a:extLst>
              <a:ext uri="{FF2B5EF4-FFF2-40B4-BE49-F238E27FC236}">
                <a16:creationId xmlns:a16="http://schemas.microsoft.com/office/drawing/2014/main" id="{B2D7479B-7BB5-B9F3-33E7-995EC177D703}"/>
              </a:ext>
            </a:extLst>
          </p:cNvPr>
          <p:cNvSpPr>
            <a:spLocks noGrp="1"/>
          </p:cNvSpPr>
          <p:nvPr>
            <p:ph sz="half" idx="10"/>
          </p:nvPr>
        </p:nvSpPr>
        <p:spPr/>
        <p:txBody>
          <a:bodyPr/>
          <a:lstStyle/>
          <a:p>
            <a:r>
              <a:rPr lang="en-US"/>
              <a:t>What were the major events of the Civil War?</a:t>
            </a:r>
          </a:p>
          <a:p>
            <a:endParaRPr lang="en-US"/>
          </a:p>
          <a:p>
            <a:r>
              <a:rPr lang="en-US"/>
              <a:t>How did President Lincoln’s leadership influence the outcome of the Civil War?</a:t>
            </a:r>
          </a:p>
          <a:p>
            <a:endParaRPr lang="en-US"/>
          </a:p>
          <a:p>
            <a:r>
              <a:rPr lang="en-US"/>
              <a:t>What was the purpose and outcome of the Emancipation Proclamation?</a:t>
            </a:r>
          </a:p>
        </p:txBody>
      </p:sp>
    </p:spTree>
    <p:extLst>
      <p:ext uri="{BB962C8B-B14F-4D97-AF65-F5344CB8AC3E}">
        <p14:creationId xmlns:p14="http://schemas.microsoft.com/office/powerpoint/2010/main" val="405005270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069BAC9-77AC-9321-0E02-FC36ECA44568}"/>
              </a:ext>
            </a:extLst>
          </p:cNvPr>
          <p:cNvSpPr>
            <a:spLocks noGrp="1"/>
          </p:cNvSpPr>
          <p:nvPr>
            <p:ph idx="1"/>
          </p:nvPr>
        </p:nvSpPr>
        <p:spPr/>
        <p:txBody>
          <a:bodyPr vert="horz" lIns="91440" tIns="45720" rIns="91440" bIns="45720" rtlCol="0" anchor="t">
            <a:normAutofit/>
          </a:bodyPr>
          <a:lstStyle/>
          <a:p>
            <a:r>
              <a:rPr lang="en-US">
                <a:latin typeface="Lexend Light Light"/>
              </a:rPr>
              <a:t>When a curator is planning a museum exhibit, they don't just stick random items together. </a:t>
            </a:r>
            <a:endParaRPr lang="en-US"/>
          </a:p>
          <a:p>
            <a:pPr lvl="1">
              <a:buFont typeface="Courier New" panose="020B0604020202020204" pitchFamily="34" charset="0"/>
              <a:buChar char="o"/>
            </a:pPr>
            <a:r>
              <a:rPr lang="en-US">
                <a:latin typeface="Lexend Light Light"/>
              </a:rPr>
              <a:t>There is a theme to the museum.</a:t>
            </a:r>
          </a:p>
          <a:p>
            <a:pPr marL="457200" lvl="1" indent="0">
              <a:buNone/>
            </a:pPr>
            <a:endParaRPr lang="en-US">
              <a:latin typeface="Lexend Light Light"/>
            </a:endParaRPr>
          </a:p>
          <a:p>
            <a:pPr lvl="1">
              <a:buFont typeface="Courier New" panose="020B0604020202020204" pitchFamily="34" charset="0"/>
              <a:buChar char="o"/>
            </a:pPr>
            <a:r>
              <a:rPr lang="en-US">
                <a:latin typeface="Lexend Light Light"/>
              </a:rPr>
              <a:t>There is a title of the exhibit.</a:t>
            </a:r>
          </a:p>
          <a:p>
            <a:pPr marL="457200" lvl="1" indent="0">
              <a:buNone/>
            </a:pPr>
            <a:endParaRPr lang="en-US">
              <a:latin typeface="Lexend Light Light"/>
            </a:endParaRPr>
          </a:p>
          <a:p>
            <a:pPr lvl="1">
              <a:buFont typeface="Courier New" panose="020B0604020202020204" pitchFamily="34" charset="0"/>
              <a:buChar char="o"/>
            </a:pPr>
            <a:r>
              <a:rPr lang="en-US">
                <a:latin typeface="Lexend Light Light"/>
              </a:rPr>
              <a:t>The placard or description of each object explains why the item is there.</a:t>
            </a:r>
          </a:p>
        </p:txBody>
      </p:sp>
      <p:sp>
        <p:nvSpPr>
          <p:cNvPr id="3" name="Title 2">
            <a:extLst>
              <a:ext uri="{FF2B5EF4-FFF2-40B4-BE49-F238E27FC236}">
                <a16:creationId xmlns:a16="http://schemas.microsoft.com/office/drawing/2014/main" id="{EBB33350-5CF9-DE2B-4DB4-986EAF331055}"/>
              </a:ext>
            </a:extLst>
          </p:cNvPr>
          <p:cNvSpPr>
            <a:spLocks noGrp="1"/>
          </p:cNvSpPr>
          <p:nvPr>
            <p:ph type="title"/>
          </p:nvPr>
        </p:nvSpPr>
        <p:spPr/>
        <p:txBody>
          <a:bodyPr/>
          <a:lstStyle/>
          <a:p>
            <a:r>
              <a:rPr lang="en-US"/>
              <a:t>Artifact Grouping </a:t>
            </a:r>
          </a:p>
        </p:txBody>
      </p:sp>
    </p:spTree>
    <p:extLst>
      <p:ext uri="{BB962C8B-B14F-4D97-AF65-F5344CB8AC3E}">
        <p14:creationId xmlns:p14="http://schemas.microsoft.com/office/powerpoint/2010/main" val="2227833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5BB4AF0-2D52-44D8-0E84-EB8450E5D9AB}"/>
              </a:ext>
            </a:extLst>
          </p:cNvPr>
          <p:cNvSpPr>
            <a:spLocks noGrp="1"/>
          </p:cNvSpPr>
          <p:nvPr>
            <p:ph type="title"/>
          </p:nvPr>
        </p:nvSpPr>
        <p:spPr/>
        <p:txBody>
          <a:bodyPr/>
          <a:lstStyle/>
          <a:p>
            <a:r>
              <a:rPr lang="en-US"/>
              <a:t>Adding a Title</a:t>
            </a:r>
          </a:p>
        </p:txBody>
      </p:sp>
      <p:sp>
        <p:nvSpPr>
          <p:cNvPr id="2" name="Content Placeholder 1">
            <a:extLst>
              <a:ext uri="{FF2B5EF4-FFF2-40B4-BE49-F238E27FC236}">
                <a16:creationId xmlns:a16="http://schemas.microsoft.com/office/drawing/2014/main" id="{28BE118D-B30C-1BA3-22C3-6954B3955AA6}"/>
              </a:ext>
            </a:extLst>
          </p:cNvPr>
          <p:cNvSpPr>
            <a:spLocks noGrp="1"/>
          </p:cNvSpPr>
          <p:nvPr>
            <p:ph idx="1"/>
          </p:nvPr>
        </p:nvSpPr>
        <p:spPr/>
        <p:txBody>
          <a:bodyPr vert="horz" lIns="91440" tIns="45720" rIns="91440" bIns="45720" rtlCol="0" anchor="t">
            <a:normAutofit/>
          </a:bodyPr>
          <a:lstStyle/>
          <a:p>
            <a:r>
              <a:rPr lang="en-US">
                <a:latin typeface="Lexend Light Light"/>
              </a:rPr>
              <a:t>You have the titles of the artifacts, when they were made, and a description. </a:t>
            </a:r>
          </a:p>
          <a:p>
            <a:endParaRPr lang="en-US">
              <a:latin typeface="Lexend Light Light"/>
            </a:endParaRPr>
          </a:p>
          <a:p>
            <a:r>
              <a:rPr lang="en-US">
                <a:latin typeface="Lexend Light Light"/>
              </a:rPr>
              <a:t>Using the information provided, What would you title this exhibit?</a:t>
            </a:r>
          </a:p>
        </p:txBody>
      </p:sp>
      <p:pic>
        <p:nvPicPr>
          <p:cNvPr id="7" name="Picture 6" descr="A close-up of a writing museum&#10;&#10;Description automatically generated">
            <a:extLst>
              <a:ext uri="{FF2B5EF4-FFF2-40B4-BE49-F238E27FC236}">
                <a16:creationId xmlns:a16="http://schemas.microsoft.com/office/drawing/2014/main" id="{4A8679E0-6B0E-BCAF-34D3-37D5BA90D2E5}"/>
              </a:ext>
            </a:extLst>
          </p:cNvPr>
          <p:cNvPicPr>
            <a:picLocks noChangeAspect="1"/>
          </p:cNvPicPr>
          <p:nvPr/>
        </p:nvPicPr>
        <p:blipFill>
          <a:blip r:embed="rId3"/>
          <a:stretch>
            <a:fillRect/>
          </a:stretch>
        </p:blipFill>
        <p:spPr>
          <a:xfrm>
            <a:off x="7012263" y="686764"/>
            <a:ext cx="4205600" cy="548447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32069737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4D1697A-54DB-D32F-19D2-266ACC954FF7}"/>
              </a:ext>
            </a:extLst>
          </p:cNvPr>
          <p:cNvSpPr>
            <a:spLocks noGrp="1"/>
          </p:cNvSpPr>
          <p:nvPr>
            <p:ph idx="1"/>
          </p:nvPr>
        </p:nvSpPr>
        <p:spPr/>
        <p:txBody>
          <a:bodyPr/>
          <a:lstStyle/>
          <a:p>
            <a:r>
              <a:rPr lang="en-US"/>
              <a:t>How do these images show the purpose of the Emancipation Proclamation?</a:t>
            </a:r>
          </a:p>
          <a:p>
            <a:endParaRPr lang="en-US"/>
          </a:p>
          <a:p>
            <a:r>
              <a:rPr lang="en-US"/>
              <a:t>What do these images show us about the outcome of the Emancipation Proclamation?</a:t>
            </a:r>
          </a:p>
        </p:txBody>
      </p:sp>
      <p:sp>
        <p:nvSpPr>
          <p:cNvPr id="3" name="Title 2">
            <a:extLst>
              <a:ext uri="{FF2B5EF4-FFF2-40B4-BE49-F238E27FC236}">
                <a16:creationId xmlns:a16="http://schemas.microsoft.com/office/drawing/2014/main" id="{06E605A4-F258-F7F3-F6CD-EC333A83D076}"/>
              </a:ext>
            </a:extLst>
          </p:cNvPr>
          <p:cNvSpPr>
            <a:spLocks noGrp="1"/>
          </p:cNvSpPr>
          <p:nvPr>
            <p:ph type="title"/>
          </p:nvPr>
        </p:nvSpPr>
        <p:spPr/>
        <p:txBody>
          <a:bodyPr/>
          <a:lstStyle/>
          <a:p>
            <a:r>
              <a:rPr lang="en-US"/>
              <a:t>Discussion Questions</a:t>
            </a:r>
          </a:p>
        </p:txBody>
      </p:sp>
    </p:spTree>
    <p:extLst>
      <p:ext uri="{BB962C8B-B14F-4D97-AF65-F5344CB8AC3E}">
        <p14:creationId xmlns:p14="http://schemas.microsoft.com/office/powerpoint/2010/main" val="41859006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D3E8E78-1CC7-06B0-7732-1A223C14A262}"/>
              </a:ext>
            </a:extLst>
          </p:cNvPr>
          <p:cNvSpPr>
            <a:spLocks noGrp="1"/>
          </p:cNvSpPr>
          <p:nvPr>
            <p:ph type="title"/>
          </p:nvPr>
        </p:nvSpPr>
        <p:spPr/>
        <p:txBody>
          <a:bodyPr/>
          <a:lstStyle/>
          <a:p>
            <a:r>
              <a:rPr lang="en-US"/>
              <a:t>Explaining an Artifact Grouping</a:t>
            </a:r>
          </a:p>
        </p:txBody>
      </p:sp>
      <p:sp>
        <p:nvSpPr>
          <p:cNvPr id="5" name="Content Placeholder 4">
            <a:extLst>
              <a:ext uri="{FF2B5EF4-FFF2-40B4-BE49-F238E27FC236}">
                <a16:creationId xmlns:a16="http://schemas.microsoft.com/office/drawing/2014/main" id="{035D193F-2ADC-C9AA-B019-B8E8B6C0702B}"/>
              </a:ext>
            </a:extLst>
          </p:cNvPr>
          <p:cNvSpPr>
            <a:spLocks noGrp="1"/>
          </p:cNvSpPr>
          <p:nvPr>
            <p:ph idx="1"/>
          </p:nvPr>
        </p:nvSpPr>
        <p:spPr/>
        <p:txBody>
          <a:bodyPr/>
          <a:lstStyle/>
          <a:p>
            <a:r>
              <a:rPr lang="en-US"/>
              <a:t>Complete Handout E. </a:t>
            </a:r>
          </a:p>
        </p:txBody>
      </p:sp>
      <p:pic>
        <p:nvPicPr>
          <p:cNvPr id="7" name="Picture 6" descr="A paper with lines on it&#10;&#10;Description automatically generated">
            <a:extLst>
              <a:ext uri="{FF2B5EF4-FFF2-40B4-BE49-F238E27FC236}">
                <a16:creationId xmlns:a16="http://schemas.microsoft.com/office/drawing/2014/main" id="{D016A0E8-0655-116D-71BE-5677535AA861}"/>
              </a:ext>
            </a:extLst>
          </p:cNvPr>
          <p:cNvPicPr>
            <a:picLocks noChangeAspect="1"/>
          </p:cNvPicPr>
          <p:nvPr/>
        </p:nvPicPr>
        <p:blipFill>
          <a:blip r:embed="rId3"/>
          <a:stretch>
            <a:fillRect/>
          </a:stretch>
        </p:blipFill>
        <p:spPr>
          <a:xfrm>
            <a:off x="7029394" y="1296402"/>
            <a:ext cx="3649762" cy="479197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07346518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93F2132-395B-8992-D76D-08E8CAF58524}"/>
              </a:ext>
            </a:extLst>
          </p:cNvPr>
          <p:cNvSpPr>
            <a:spLocks noGrp="1"/>
          </p:cNvSpPr>
          <p:nvPr>
            <p:ph type="body" sz="quarter" idx="10"/>
          </p:nvPr>
        </p:nvSpPr>
        <p:spPr/>
        <p:txBody>
          <a:bodyPr/>
          <a:lstStyle/>
          <a:p>
            <a:endParaRPr lang="en-US"/>
          </a:p>
        </p:txBody>
      </p:sp>
    </p:spTree>
    <p:extLst>
      <p:ext uri="{BB962C8B-B14F-4D97-AF65-F5344CB8AC3E}">
        <p14:creationId xmlns:p14="http://schemas.microsoft.com/office/powerpoint/2010/main" val="95966100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762562-13E8-3038-91E1-E081594B756B}"/>
              </a:ext>
            </a:extLst>
          </p:cNvPr>
          <p:cNvSpPr>
            <a:spLocks noGrp="1"/>
          </p:cNvSpPr>
          <p:nvPr>
            <p:ph type="title"/>
          </p:nvPr>
        </p:nvSpPr>
        <p:spPr/>
        <p:txBody>
          <a:bodyPr/>
          <a:lstStyle/>
          <a:p>
            <a:r>
              <a:rPr lang="en-US"/>
              <a:t>Virtual Museum Exhibit Materials</a:t>
            </a:r>
          </a:p>
        </p:txBody>
      </p:sp>
      <p:sp>
        <p:nvSpPr>
          <p:cNvPr id="2" name="Content Placeholder 1">
            <a:extLst>
              <a:ext uri="{FF2B5EF4-FFF2-40B4-BE49-F238E27FC236}">
                <a16:creationId xmlns:a16="http://schemas.microsoft.com/office/drawing/2014/main" id="{74390050-B08A-7D39-EF82-12177CAF0E0B}"/>
              </a:ext>
            </a:extLst>
          </p:cNvPr>
          <p:cNvSpPr>
            <a:spLocks noGrp="1"/>
          </p:cNvSpPr>
          <p:nvPr>
            <p:ph idx="1"/>
          </p:nvPr>
        </p:nvSpPr>
        <p:spPr/>
        <p:txBody>
          <a:bodyPr/>
          <a:lstStyle/>
          <a:p>
            <a:r>
              <a:rPr lang="en-US"/>
              <a:t>You will need:</a:t>
            </a:r>
          </a:p>
          <a:p>
            <a:pPr lvl="1"/>
            <a:r>
              <a:rPr lang="en-US"/>
              <a:t>A copy of Handout J</a:t>
            </a:r>
          </a:p>
          <a:p>
            <a:pPr lvl="1"/>
            <a:r>
              <a:rPr lang="en-US"/>
              <a:t>A blank Museum slide</a:t>
            </a:r>
          </a:p>
          <a:p>
            <a:pPr lvl="1"/>
            <a:r>
              <a:rPr lang="en-US"/>
              <a:t>Artifacts</a:t>
            </a:r>
          </a:p>
        </p:txBody>
      </p:sp>
      <p:pic>
        <p:nvPicPr>
          <p:cNvPr id="7" name="Picture Placeholder 6" descr="A screenshot of a video game&#10;&#10;Description automatically generated">
            <a:extLst>
              <a:ext uri="{FF2B5EF4-FFF2-40B4-BE49-F238E27FC236}">
                <a16:creationId xmlns:a16="http://schemas.microsoft.com/office/drawing/2014/main" id="{EE3E1B15-5CF1-0459-F9CB-D5449CF9FA29}"/>
              </a:ext>
            </a:extLst>
          </p:cNvPr>
          <p:cNvPicPr>
            <a:picLocks noGrp="1" noChangeAspect="1"/>
          </p:cNvPicPr>
          <p:nvPr>
            <p:ph type="pic" sz="quarter" idx="12"/>
          </p:nvPr>
        </p:nvPicPr>
        <p:blipFill>
          <a:blip r:embed="rId3"/>
          <a:srcRect t="835" r="-142"/>
          <a:stretch/>
        </p:blipFill>
        <p:spPr>
          <a:xfrm>
            <a:off x="6764292" y="1101434"/>
            <a:ext cx="4084154" cy="517119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93132559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ABA429F-ACC0-D9DB-26F0-A491066D1874}"/>
              </a:ext>
            </a:extLst>
          </p:cNvPr>
          <p:cNvSpPr>
            <a:spLocks noGrp="1"/>
          </p:cNvSpPr>
          <p:nvPr>
            <p:ph idx="1"/>
          </p:nvPr>
        </p:nvSpPr>
        <p:spPr/>
        <p:txBody>
          <a:bodyPr>
            <a:normAutofit lnSpcReduction="10000"/>
          </a:bodyPr>
          <a:lstStyle/>
          <a:p>
            <a:r>
              <a:rPr lang="en-US"/>
              <a:t>What were the major events of the Civil War?</a:t>
            </a:r>
          </a:p>
          <a:p>
            <a:endParaRPr lang="en-US"/>
          </a:p>
          <a:p>
            <a:r>
              <a:rPr lang="en-US"/>
              <a:t>How did President Lincoln’s leadership influence the outcome of the Civil War?</a:t>
            </a:r>
          </a:p>
          <a:p>
            <a:endParaRPr lang="en-US"/>
          </a:p>
          <a:p>
            <a:r>
              <a:rPr lang="en-US"/>
              <a:t>What was the purpose and outcome of the Emancipation Proclamation?</a:t>
            </a:r>
          </a:p>
          <a:p>
            <a:endParaRPr lang="en-US"/>
          </a:p>
          <a:p>
            <a:r>
              <a:rPr lang="en-US"/>
              <a:t>How did the decisions of leaders during the Civil War demonstrate responsibility and protect natural rights?</a:t>
            </a:r>
          </a:p>
        </p:txBody>
      </p:sp>
      <p:sp>
        <p:nvSpPr>
          <p:cNvPr id="3" name="Title 2">
            <a:extLst>
              <a:ext uri="{FF2B5EF4-FFF2-40B4-BE49-F238E27FC236}">
                <a16:creationId xmlns:a16="http://schemas.microsoft.com/office/drawing/2014/main" id="{4D5709A9-FB24-A0B8-D257-932216B03B42}"/>
              </a:ext>
            </a:extLst>
          </p:cNvPr>
          <p:cNvSpPr>
            <a:spLocks noGrp="1"/>
          </p:cNvSpPr>
          <p:nvPr>
            <p:ph type="title"/>
          </p:nvPr>
        </p:nvSpPr>
        <p:spPr/>
        <p:txBody>
          <a:bodyPr/>
          <a:lstStyle/>
          <a:p>
            <a:r>
              <a:rPr lang="en-US"/>
              <a:t>Topic List</a:t>
            </a:r>
          </a:p>
        </p:txBody>
      </p:sp>
    </p:spTree>
    <p:extLst>
      <p:ext uri="{BB962C8B-B14F-4D97-AF65-F5344CB8AC3E}">
        <p14:creationId xmlns:p14="http://schemas.microsoft.com/office/powerpoint/2010/main" val="278386994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9719563-A782-55B8-4F3C-60016D9AAEEA}"/>
              </a:ext>
            </a:extLst>
          </p:cNvPr>
          <p:cNvSpPr>
            <a:spLocks noGrp="1"/>
          </p:cNvSpPr>
          <p:nvPr>
            <p:ph idx="1"/>
          </p:nvPr>
        </p:nvSpPr>
        <p:spPr/>
        <p:txBody>
          <a:bodyPr/>
          <a:lstStyle/>
          <a:p>
            <a:pPr marL="0" indent="0">
              <a:buNone/>
            </a:pPr>
            <a:r>
              <a:rPr lang="en-US"/>
              <a:t>1. After you pick your topic, choose your artifact.</a:t>
            </a:r>
          </a:p>
          <a:p>
            <a:endParaRPr lang="en-US"/>
          </a:p>
          <a:p>
            <a:pPr marL="0" indent="0">
              <a:buNone/>
            </a:pPr>
            <a:r>
              <a:rPr lang="en-US"/>
              <a:t>2. Submit your artifact for teacher approval. </a:t>
            </a:r>
          </a:p>
          <a:p>
            <a:endParaRPr lang="en-US"/>
          </a:p>
          <a:p>
            <a:pPr marL="0" indent="0">
              <a:buNone/>
            </a:pPr>
            <a:r>
              <a:rPr lang="en-US"/>
              <a:t>3. Describe each artifact.</a:t>
            </a:r>
          </a:p>
          <a:p>
            <a:pPr marL="0" indent="0">
              <a:buNone/>
            </a:pPr>
            <a:endParaRPr lang="en-US"/>
          </a:p>
          <a:p>
            <a:pPr marL="0" indent="0">
              <a:buNone/>
            </a:pPr>
            <a:r>
              <a:rPr lang="en-US"/>
              <a:t>4. Explain how each artifact relates to your topic. </a:t>
            </a:r>
          </a:p>
          <a:p>
            <a:endParaRPr lang="en-US"/>
          </a:p>
          <a:p>
            <a:endParaRPr lang="en-US"/>
          </a:p>
        </p:txBody>
      </p:sp>
      <p:sp>
        <p:nvSpPr>
          <p:cNvPr id="3" name="Title 2">
            <a:extLst>
              <a:ext uri="{FF2B5EF4-FFF2-40B4-BE49-F238E27FC236}">
                <a16:creationId xmlns:a16="http://schemas.microsoft.com/office/drawing/2014/main" id="{F9B4925A-3B8D-35F4-AFFD-4B1632E82C26}"/>
              </a:ext>
            </a:extLst>
          </p:cNvPr>
          <p:cNvSpPr>
            <a:spLocks noGrp="1"/>
          </p:cNvSpPr>
          <p:nvPr>
            <p:ph type="title"/>
          </p:nvPr>
        </p:nvSpPr>
        <p:spPr/>
        <p:txBody>
          <a:bodyPr/>
          <a:lstStyle/>
          <a:p>
            <a:r>
              <a:rPr lang="en-US"/>
              <a:t>Virtual Museum Exhibit </a:t>
            </a:r>
          </a:p>
        </p:txBody>
      </p:sp>
    </p:spTree>
    <p:extLst>
      <p:ext uri="{BB962C8B-B14F-4D97-AF65-F5344CB8AC3E}">
        <p14:creationId xmlns:p14="http://schemas.microsoft.com/office/powerpoint/2010/main" val="338344704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B300DAB8-4438-7F65-5700-35C602D5497A}"/>
              </a:ext>
            </a:extLst>
          </p:cNvPr>
          <p:cNvGraphicFramePr>
            <a:graphicFrameLocks noGrp="1"/>
          </p:cNvGraphicFramePr>
          <p:nvPr>
            <p:ph idx="1"/>
            <p:extLst>
              <p:ext uri="{D42A27DB-BD31-4B8C-83A1-F6EECF244321}">
                <p14:modId xmlns:p14="http://schemas.microsoft.com/office/powerpoint/2010/main" val="1665266304"/>
              </p:ext>
            </p:extLst>
          </p:nvPr>
        </p:nvGraphicFramePr>
        <p:xfrm>
          <a:off x="1290638" y="1197708"/>
          <a:ext cx="10688637" cy="5314950"/>
        </p:xfrm>
        <a:graphic>
          <a:graphicData uri="http://schemas.openxmlformats.org/drawingml/2006/table">
            <a:tbl>
              <a:tblPr firstRow="1" bandRow="1">
                <a:tableStyleId>{5C22544A-7EE6-4342-B048-85BDC9FD1C3A}</a:tableStyleId>
              </a:tblPr>
              <a:tblGrid>
                <a:gridCol w="3562879">
                  <a:extLst>
                    <a:ext uri="{9D8B030D-6E8A-4147-A177-3AD203B41FA5}">
                      <a16:colId xmlns:a16="http://schemas.microsoft.com/office/drawing/2014/main" val="3574318486"/>
                    </a:ext>
                  </a:extLst>
                </a:gridCol>
                <a:gridCol w="3562879">
                  <a:extLst>
                    <a:ext uri="{9D8B030D-6E8A-4147-A177-3AD203B41FA5}">
                      <a16:colId xmlns:a16="http://schemas.microsoft.com/office/drawing/2014/main" val="2240761019"/>
                    </a:ext>
                  </a:extLst>
                </a:gridCol>
                <a:gridCol w="3562879">
                  <a:extLst>
                    <a:ext uri="{9D8B030D-6E8A-4147-A177-3AD203B41FA5}">
                      <a16:colId xmlns:a16="http://schemas.microsoft.com/office/drawing/2014/main" val="240781797"/>
                    </a:ext>
                  </a:extLst>
                </a:gridCol>
              </a:tblGrid>
              <a:tr h="463452">
                <a:tc>
                  <a:txBody>
                    <a:bodyPr/>
                    <a:lstStyle/>
                    <a:p>
                      <a:pPr algn="ctr"/>
                      <a:r>
                        <a:rPr lang="en-US">
                          <a:latin typeface="Lexend Light Light" pitchFamily="2" charset="77"/>
                        </a:rPr>
                        <a:t>Evidence of Mastery</a:t>
                      </a:r>
                    </a:p>
                  </a:txBody>
                  <a:tcPr/>
                </a:tc>
                <a:tc>
                  <a:txBody>
                    <a:bodyPr/>
                    <a:lstStyle/>
                    <a:p>
                      <a:pPr algn="ctr"/>
                      <a:r>
                        <a:rPr lang="en-US">
                          <a:latin typeface="Lexend Light Light" pitchFamily="2" charset="77"/>
                        </a:rPr>
                        <a:t>Expectations</a:t>
                      </a:r>
                    </a:p>
                  </a:txBody>
                  <a:tcPr/>
                </a:tc>
                <a:tc>
                  <a:txBody>
                    <a:bodyPr/>
                    <a:lstStyle/>
                    <a:p>
                      <a:pPr algn="ctr"/>
                      <a:r>
                        <a:rPr lang="en-US">
                          <a:latin typeface="Lexend Light Light" pitchFamily="2" charset="77"/>
                        </a:rPr>
                        <a:t>Room to Grow</a:t>
                      </a:r>
                    </a:p>
                  </a:txBody>
                  <a:tcPr/>
                </a:tc>
                <a:extLst>
                  <a:ext uri="{0D108BD9-81ED-4DB2-BD59-A6C34878D82A}">
                    <a16:rowId xmlns:a16="http://schemas.microsoft.com/office/drawing/2014/main" val="1589858194"/>
                  </a:ext>
                </a:extLst>
              </a:tr>
              <a:tr h="821592">
                <a:tc>
                  <a:txBody>
                    <a:bodyPr/>
                    <a:lstStyle/>
                    <a:p>
                      <a:pPr algn="ctr"/>
                      <a:endParaRPr lang="en-US">
                        <a:latin typeface="Lexend Light Light" pitchFamily="2" charset="77"/>
                      </a:endParaRPr>
                    </a:p>
                  </a:txBody>
                  <a:tcPr/>
                </a:tc>
                <a:tc>
                  <a:txBody>
                    <a:bodyPr/>
                    <a:lstStyle/>
                    <a:p>
                      <a:pPr algn="ctr"/>
                      <a:r>
                        <a:rPr lang="en-US">
                          <a:latin typeface="Lexend Light Light" pitchFamily="2" charset="77"/>
                        </a:rPr>
                        <a:t>The museum exhibit is based around a lesson question or teacher approved topic.</a:t>
                      </a:r>
                    </a:p>
                  </a:txBody>
                  <a:tcPr/>
                </a:tc>
                <a:tc>
                  <a:txBody>
                    <a:bodyPr/>
                    <a:lstStyle/>
                    <a:p>
                      <a:pPr algn="ctr"/>
                      <a:endParaRPr lang="en-US">
                        <a:latin typeface="Lexend Light Light" pitchFamily="2" charset="77"/>
                      </a:endParaRPr>
                    </a:p>
                  </a:txBody>
                  <a:tcPr/>
                </a:tc>
                <a:extLst>
                  <a:ext uri="{0D108BD9-81ED-4DB2-BD59-A6C34878D82A}">
                    <a16:rowId xmlns:a16="http://schemas.microsoft.com/office/drawing/2014/main" val="2183598219"/>
                  </a:ext>
                </a:extLst>
              </a:tr>
              <a:tr h="821592">
                <a:tc>
                  <a:txBody>
                    <a:bodyPr/>
                    <a:lstStyle/>
                    <a:p>
                      <a:pPr algn="ctr"/>
                      <a:endParaRPr lang="en-US">
                        <a:latin typeface="Lexend Light Light" pitchFamily="2" charset="77"/>
                      </a:endParaRPr>
                    </a:p>
                  </a:txBody>
                  <a:tcPr/>
                </a:tc>
                <a:tc>
                  <a:txBody>
                    <a:bodyPr/>
                    <a:lstStyle/>
                    <a:p>
                      <a:pPr algn="ctr"/>
                      <a:r>
                        <a:rPr lang="en-US">
                          <a:latin typeface="Lexend Light Light" pitchFamily="2" charset="77"/>
                        </a:rPr>
                        <a:t>The exhibit showcases three well-chosen artifacts that connect to the topic. </a:t>
                      </a:r>
                    </a:p>
                  </a:txBody>
                  <a:tcPr/>
                </a:tc>
                <a:tc>
                  <a:txBody>
                    <a:bodyPr/>
                    <a:lstStyle/>
                    <a:p>
                      <a:pPr algn="ctr"/>
                      <a:endParaRPr lang="en-US">
                        <a:latin typeface="Lexend Light Light" pitchFamily="2" charset="77"/>
                      </a:endParaRPr>
                    </a:p>
                  </a:txBody>
                  <a:tcPr/>
                </a:tc>
                <a:extLst>
                  <a:ext uri="{0D108BD9-81ED-4DB2-BD59-A6C34878D82A}">
                    <a16:rowId xmlns:a16="http://schemas.microsoft.com/office/drawing/2014/main" val="309327104"/>
                  </a:ext>
                </a:extLst>
              </a:tr>
              <a:tr h="575115">
                <a:tc>
                  <a:txBody>
                    <a:bodyPr/>
                    <a:lstStyle/>
                    <a:p>
                      <a:pPr algn="ctr"/>
                      <a:endParaRPr lang="en-US">
                        <a:latin typeface="Lexend Light Light" pitchFamily="2" charset="77"/>
                      </a:endParaRPr>
                    </a:p>
                  </a:txBody>
                  <a:tcPr/>
                </a:tc>
                <a:tc>
                  <a:txBody>
                    <a:bodyPr/>
                    <a:lstStyle/>
                    <a:p>
                      <a:pPr algn="ctr"/>
                      <a:r>
                        <a:rPr lang="en-US">
                          <a:latin typeface="Lexend Light Light" pitchFamily="2" charset="77"/>
                        </a:rPr>
                        <a:t>Each artifact has a well written description.</a:t>
                      </a:r>
                    </a:p>
                  </a:txBody>
                  <a:tcPr/>
                </a:tc>
                <a:tc>
                  <a:txBody>
                    <a:bodyPr/>
                    <a:lstStyle/>
                    <a:p>
                      <a:pPr algn="ctr"/>
                      <a:endParaRPr lang="en-US">
                        <a:latin typeface="Lexend Light Light" pitchFamily="2" charset="77"/>
                      </a:endParaRPr>
                    </a:p>
                  </a:txBody>
                  <a:tcPr/>
                </a:tc>
                <a:extLst>
                  <a:ext uri="{0D108BD9-81ED-4DB2-BD59-A6C34878D82A}">
                    <a16:rowId xmlns:a16="http://schemas.microsoft.com/office/drawing/2014/main" val="990199968"/>
                  </a:ext>
                </a:extLst>
              </a:tr>
              <a:tr h="1068070">
                <a:tc>
                  <a:txBody>
                    <a:bodyPr/>
                    <a:lstStyle/>
                    <a:p>
                      <a:pPr algn="ctr"/>
                      <a:endParaRPr lang="en-US">
                        <a:latin typeface="Lexend Light Light" pitchFamily="2" charset="77"/>
                      </a:endParaRPr>
                    </a:p>
                  </a:txBody>
                  <a:tcPr/>
                </a:tc>
                <a:tc>
                  <a:txBody>
                    <a:bodyPr/>
                    <a:lstStyle/>
                    <a:p>
                      <a:pPr algn="ctr"/>
                      <a:r>
                        <a:rPr lang="en-US">
                          <a:latin typeface="Lexend Light Light" pitchFamily="2" charset="77"/>
                        </a:rPr>
                        <a:t>The student effectively justifies and explains their artifacts’ connection to the topic in writing. </a:t>
                      </a:r>
                    </a:p>
                  </a:txBody>
                  <a:tcPr/>
                </a:tc>
                <a:tc>
                  <a:txBody>
                    <a:bodyPr/>
                    <a:lstStyle/>
                    <a:p>
                      <a:pPr algn="ctr"/>
                      <a:endParaRPr lang="en-US">
                        <a:latin typeface="Lexend Light Light" pitchFamily="2" charset="77"/>
                      </a:endParaRPr>
                    </a:p>
                  </a:txBody>
                  <a:tcPr/>
                </a:tc>
                <a:extLst>
                  <a:ext uri="{0D108BD9-81ED-4DB2-BD59-A6C34878D82A}">
                    <a16:rowId xmlns:a16="http://schemas.microsoft.com/office/drawing/2014/main" val="4238671909"/>
                  </a:ext>
                </a:extLst>
              </a:tr>
              <a:tr h="1314548">
                <a:tc>
                  <a:txBody>
                    <a:bodyPr/>
                    <a:lstStyle/>
                    <a:p>
                      <a:pPr algn="ctr"/>
                      <a:endParaRPr lang="en-US">
                        <a:latin typeface="Lexend Light Light" pitchFamily="2" charset="77"/>
                      </a:endParaRPr>
                    </a:p>
                  </a:txBody>
                  <a:tcPr/>
                </a:tc>
                <a:tc>
                  <a:txBody>
                    <a:bodyPr/>
                    <a:lstStyle/>
                    <a:p>
                      <a:pPr algn="ctr"/>
                      <a:r>
                        <a:rPr lang="en-US">
                          <a:latin typeface="Lexend Light Light" pitchFamily="2" charset="77"/>
                        </a:rPr>
                        <a:t>The student uses grade appropriate grammar, spelling, and punctuation making the exhibit easy to read and understand. </a:t>
                      </a:r>
                    </a:p>
                  </a:txBody>
                  <a:tcPr/>
                </a:tc>
                <a:tc>
                  <a:txBody>
                    <a:bodyPr/>
                    <a:lstStyle/>
                    <a:p>
                      <a:pPr algn="ctr"/>
                      <a:endParaRPr lang="en-US">
                        <a:latin typeface="Lexend Light Light" pitchFamily="2" charset="77"/>
                      </a:endParaRPr>
                    </a:p>
                  </a:txBody>
                  <a:tcPr/>
                </a:tc>
                <a:extLst>
                  <a:ext uri="{0D108BD9-81ED-4DB2-BD59-A6C34878D82A}">
                    <a16:rowId xmlns:a16="http://schemas.microsoft.com/office/drawing/2014/main" val="1857010454"/>
                  </a:ext>
                </a:extLst>
              </a:tr>
            </a:tbl>
          </a:graphicData>
        </a:graphic>
      </p:graphicFrame>
      <p:sp>
        <p:nvSpPr>
          <p:cNvPr id="3" name="Title 2">
            <a:extLst>
              <a:ext uri="{FF2B5EF4-FFF2-40B4-BE49-F238E27FC236}">
                <a16:creationId xmlns:a16="http://schemas.microsoft.com/office/drawing/2014/main" id="{936B9181-10BE-9CD4-F432-E160F484FFA0}"/>
              </a:ext>
            </a:extLst>
          </p:cNvPr>
          <p:cNvSpPr>
            <a:spLocks noGrp="1"/>
          </p:cNvSpPr>
          <p:nvPr>
            <p:ph type="title"/>
          </p:nvPr>
        </p:nvSpPr>
        <p:spPr/>
        <p:txBody>
          <a:bodyPr/>
          <a:lstStyle/>
          <a:p>
            <a:r>
              <a:rPr lang="en-US"/>
              <a:t>Rubric</a:t>
            </a:r>
          </a:p>
        </p:txBody>
      </p:sp>
    </p:spTree>
    <p:extLst>
      <p:ext uri="{BB962C8B-B14F-4D97-AF65-F5344CB8AC3E}">
        <p14:creationId xmlns:p14="http://schemas.microsoft.com/office/powerpoint/2010/main" val="210648754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549FC9A-0A65-EFBC-1F2B-8CEC4E0CE277}"/>
              </a:ext>
            </a:extLst>
          </p:cNvPr>
          <p:cNvSpPr>
            <a:spLocks noGrp="1"/>
          </p:cNvSpPr>
          <p:nvPr>
            <p:ph type="body" sz="quarter" idx="10"/>
          </p:nvPr>
        </p:nvSpPr>
        <p:spPr/>
        <p:txBody>
          <a:bodyPr/>
          <a:lstStyle/>
          <a:p>
            <a:endParaRPr lang="en-US"/>
          </a:p>
        </p:txBody>
      </p:sp>
    </p:spTree>
    <p:extLst>
      <p:ext uri="{BB962C8B-B14F-4D97-AF65-F5344CB8AC3E}">
        <p14:creationId xmlns:p14="http://schemas.microsoft.com/office/powerpoint/2010/main" val="2329498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6CC426-2182-5B56-BEFA-20FBCFF35E4E}"/>
              </a:ext>
            </a:extLst>
          </p:cNvPr>
          <p:cNvSpPr>
            <a:spLocks noGrp="1"/>
          </p:cNvSpPr>
          <p:nvPr>
            <p:ph type="title"/>
          </p:nvPr>
        </p:nvSpPr>
        <p:spPr/>
        <p:txBody>
          <a:bodyPr/>
          <a:lstStyle/>
          <a:p>
            <a:r>
              <a:rPr lang="en-US"/>
              <a:t>Learning Objectives</a:t>
            </a:r>
          </a:p>
        </p:txBody>
      </p:sp>
      <p:graphicFrame>
        <p:nvGraphicFramePr>
          <p:cNvPr id="4" name="Content Placeholder 3">
            <a:extLst>
              <a:ext uri="{FF2B5EF4-FFF2-40B4-BE49-F238E27FC236}">
                <a16:creationId xmlns:a16="http://schemas.microsoft.com/office/drawing/2014/main" id="{2149D89A-86F5-5AB8-31C1-647B4FFFFE22}"/>
              </a:ext>
            </a:extLst>
          </p:cNvPr>
          <p:cNvGraphicFramePr>
            <a:graphicFrameLocks/>
          </p:cNvGraphicFramePr>
          <p:nvPr>
            <p:extLst>
              <p:ext uri="{D42A27DB-BD31-4B8C-83A1-F6EECF244321}">
                <p14:modId xmlns:p14="http://schemas.microsoft.com/office/powerpoint/2010/main" val="1112599027"/>
              </p:ext>
            </p:extLst>
          </p:nvPr>
        </p:nvGraphicFramePr>
        <p:xfrm>
          <a:off x="1814046" y="1465490"/>
          <a:ext cx="9158255" cy="498153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5213722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27C905E-B77B-86B9-0A81-F10CFC04E4A3}"/>
              </a:ext>
            </a:extLst>
          </p:cNvPr>
          <p:cNvSpPr>
            <a:spLocks noGrp="1"/>
          </p:cNvSpPr>
          <p:nvPr>
            <p:ph type="title"/>
          </p:nvPr>
        </p:nvSpPr>
        <p:spPr/>
        <p:txBody>
          <a:bodyPr/>
          <a:lstStyle/>
          <a:p>
            <a:r>
              <a:rPr lang="en-US"/>
              <a:t>Self-Assessment</a:t>
            </a:r>
          </a:p>
        </p:txBody>
      </p:sp>
      <p:sp>
        <p:nvSpPr>
          <p:cNvPr id="5" name="Content Placeholder 4">
            <a:extLst>
              <a:ext uri="{FF2B5EF4-FFF2-40B4-BE49-F238E27FC236}">
                <a16:creationId xmlns:a16="http://schemas.microsoft.com/office/drawing/2014/main" id="{82A21C58-DF94-257E-92B5-9F292D1B7E4A}"/>
              </a:ext>
            </a:extLst>
          </p:cNvPr>
          <p:cNvSpPr>
            <a:spLocks noGrp="1"/>
          </p:cNvSpPr>
          <p:nvPr>
            <p:ph sz="half" idx="10"/>
          </p:nvPr>
        </p:nvSpPr>
        <p:spPr/>
        <p:txBody>
          <a:bodyPr/>
          <a:lstStyle/>
          <a:p>
            <a:pPr marL="0" indent="0">
              <a:buNone/>
            </a:pPr>
            <a:r>
              <a:rPr lang="en-US"/>
              <a:t>Complete the Self-Assessment.</a:t>
            </a:r>
          </a:p>
        </p:txBody>
      </p:sp>
      <p:pic>
        <p:nvPicPr>
          <p:cNvPr id="7" name="Picture Placeholder 6" descr="A paper with writing on it&#10;&#10;Description automatically generated">
            <a:extLst>
              <a:ext uri="{FF2B5EF4-FFF2-40B4-BE49-F238E27FC236}">
                <a16:creationId xmlns:a16="http://schemas.microsoft.com/office/drawing/2014/main" id="{AA35DD3E-E0DE-23E2-3BE8-F8E5C931138E}"/>
              </a:ext>
            </a:extLst>
          </p:cNvPr>
          <p:cNvPicPr>
            <a:picLocks noGrp="1" noChangeAspect="1"/>
          </p:cNvPicPr>
          <p:nvPr>
            <p:ph type="pic" sz="quarter" idx="11"/>
          </p:nvPr>
        </p:nvPicPr>
        <p:blipFill>
          <a:blip r:embed="rId3"/>
          <a:srcRect t="-423" r="78" b="-158"/>
          <a:stretch/>
        </p:blipFill>
        <p:spPr>
          <a:xfrm>
            <a:off x="6658711" y="498374"/>
            <a:ext cx="4406887" cy="5854295"/>
          </a:xfrm>
        </p:spPr>
      </p:pic>
    </p:spTree>
    <p:extLst>
      <p:ext uri="{BB962C8B-B14F-4D97-AF65-F5344CB8AC3E}">
        <p14:creationId xmlns:p14="http://schemas.microsoft.com/office/powerpoint/2010/main" val="352536902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0E3077-8175-B6D2-18F6-6B0DA595F77D}"/>
              </a:ext>
            </a:extLst>
          </p:cNvPr>
          <p:cNvSpPr>
            <a:spLocks noGrp="1"/>
          </p:cNvSpPr>
          <p:nvPr>
            <p:ph type="title"/>
          </p:nvPr>
        </p:nvSpPr>
        <p:spPr/>
        <p:txBody>
          <a:bodyPr/>
          <a:lstStyle/>
          <a:p>
            <a:r>
              <a:rPr lang="en-US"/>
              <a:t>Top 10 List</a:t>
            </a:r>
          </a:p>
        </p:txBody>
      </p:sp>
      <p:sp>
        <p:nvSpPr>
          <p:cNvPr id="3" name="Content Placeholder 2">
            <a:extLst>
              <a:ext uri="{FF2B5EF4-FFF2-40B4-BE49-F238E27FC236}">
                <a16:creationId xmlns:a16="http://schemas.microsoft.com/office/drawing/2014/main" id="{C63C8567-700D-1560-660C-382FE5ADAA6D}"/>
              </a:ext>
            </a:extLst>
          </p:cNvPr>
          <p:cNvSpPr>
            <a:spLocks noGrp="1"/>
          </p:cNvSpPr>
          <p:nvPr>
            <p:ph sz="half" idx="10"/>
          </p:nvPr>
        </p:nvSpPr>
        <p:spPr/>
        <p:txBody>
          <a:bodyPr/>
          <a:lstStyle/>
          <a:p>
            <a:r>
              <a:rPr lang="en-US"/>
              <a:t>Make a Top 10 list based on what you learned this lesson.</a:t>
            </a:r>
          </a:p>
          <a:p>
            <a:pPr lvl="1"/>
            <a:r>
              <a:rPr lang="en-US"/>
              <a:t>It can be Top 10 most significant events of the Civil War.</a:t>
            </a:r>
          </a:p>
          <a:p>
            <a:pPr lvl="1"/>
            <a:endParaRPr lang="en-US"/>
          </a:p>
          <a:p>
            <a:pPr lvl="1"/>
            <a:r>
              <a:rPr lang="en-US"/>
              <a:t>Top 10 influential figures of the Civil War.</a:t>
            </a:r>
          </a:p>
          <a:p>
            <a:pPr lvl="1"/>
            <a:endParaRPr lang="en-US"/>
          </a:p>
          <a:p>
            <a:pPr lvl="1"/>
            <a:r>
              <a:rPr lang="en-US"/>
              <a:t>Top 10 important concepts related to Lincoln’s presidency.</a:t>
            </a:r>
          </a:p>
          <a:p>
            <a:pPr lvl="1"/>
            <a:endParaRPr lang="en-US"/>
          </a:p>
          <a:p>
            <a:r>
              <a:rPr lang="en-US"/>
              <a:t>Write a brief explanation for each item that explains why it is important and how it relates to the overall theme. </a:t>
            </a:r>
          </a:p>
        </p:txBody>
      </p:sp>
    </p:spTree>
    <p:extLst>
      <p:ext uri="{BB962C8B-B14F-4D97-AF65-F5344CB8AC3E}">
        <p14:creationId xmlns:p14="http://schemas.microsoft.com/office/powerpoint/2010/main" val="23455031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6CC426-2182-5B56-BEFA-20FBCFF35E4E}"/>
              </a:ext>
            </a:extLst>
          </p:cNvPr>
          <p:cNvSpPr>
            <a:spLocks noGrp="1"/>
          </p:cNvSpPr>
          <p:nvPr>
            <p:ph type="title"/>
          </p:nvPr>
        </p:nvSpPr>
        <p:spPr/>
        <p:txBody>
          <a:bodyPr/>
          <a:lstStyle/>
          <a:p>
            <a:r>
              <a:rPr lang="en-US"/>
              <a:t>Content Objectives</a:t>
            </a:r>
          </a:p>
        </p:txBody>
      </p:sp>
      <p:graphicFrame>
        <p:nvGraphicFramePr>
          <p:cNvPr id="4" name="Content Placeholder 3">
            <a:extLst>
              <a:ext uri="{FF2B5EF4-FFF2-40B4-BE49-F238E27FC236}">
                <a16:creationId xmlns:a16="http://schemas.microsoft.com/office/drawing/2014/main" id="{2149D89A-86F5-5AB8-31C1-647B4FFFFE22}"/>
              </a:ext>
            </a:extLst>
          </p:cNvPr>
          <p:cNvGraphicFramePr>
            <a:graphicFrameLocks/>
          </p:cNvGraphicFramePr>
          <p:nvPr>
            <p:extLst>
              <p:ext uri="{D42A27DB-BD31-4B8C-83A1-F6EECF244321}">
                <p14:modId xmlns:p14="http://schemas.microsoft.com/office/powerpoint/2010/main" val="1072146351"/>
              </p:ext>
            </p:extLst>
          </p:nvPr>
        </p:nvGraphicFramePr>
        <p:xfrm>
          <a:off x="1814046" y="1465490"/>
          <a:ext cx="9158255" cy="498153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5259028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C40BBC4-8B68-CFF6-4F5B-032E3D432877}"/>
              </a:ext>
            </a:extLst>
          </p:cNvPr>
          <p:cNvSpPr>
            <a:spLocks noGrp="1"/>
          </p:cNvSpPr>
          <p:nvPr>
            <p:ph type="body" sz="quarter" idx="10"/>
          </p:nvPr>
        </p:nvSpPr>
        <p:spPr/>
        <p:txBody>
          <a:bodyPr/>
          <a:lstStyle/>
          <a:p>
            <a:r>
              <a:rPr lang="en-US"/>
              <a:t>Vocabulary Word Study</a:t>
            </a:r>
          </a:p>
        </p:txBody>
      </p:sp>
      <p:sp>
        <p:nvSpPr>
          <p:cNvPr id="3" name="Text Placeholder 2">
            <a:extLst>
              <a:ext uri="{FF2B5EF4-FFF2-40B4-BE49-F238E27FC236}">
                <a16:creationId xmlns:a16="http://schemas.microsoft.com/office/drawing/2014/main" id="{ADF43626-B507-89BE-862A-15E01D8EC73F}"/>
              </a:ext>
            </a:extLst>
          </p:cNvPr>
          <p:cNvSpPr>
            <a:spLocks noGrp="1"/>
          </p:cNvSpPr>
          <p:nvPr>
            <p:ph type="body" sz="quarter" idx="11"/>
          </p:nvPr>
        </p:nvSpPr>
        <p:spPr/>
        <p:txBody>
          <a:bodyPr/>
          <a:lstStyle/>
          <a:p>
            <a:r>
              <a:rPr lang="en-US"/>
              <a:t>Self-Assessment, Top-10 Lists</a:t>
            </a:r>
          </a:p>
        </p:txBody>
      </p:sp>
      <p:sp>
        <p:nvSpPr>
          <p:cNvPr id="4" name="Text Placeholder 3">
            <a:extLst>
              <a:ext uri="{FF2B5EF4-FFF2-40B4-BE49-F238E27FC236}">
                <a16:creationId xmlns:a16="http://schemas.microsoft.com/office/drawing/2014/main" id="{94B94EEA-0CEF-66EF-6207-1709103E1317}"/>
              </a:ext>
            </a:extLst>
          </p:cNvPr>
          <p:cNvSpPr>
            <a:spLocks noGrp="1"/>
          </p:cNvSpPr>
          <p:nvPr>
            <p:ph type="body" sz="quarter" idx="12"/>
          </p:nvPr>
        </p:nvSpPr>
        <p:spPr/>
        <p:txBody>
          <a:bodyPr/>
          <a:lstStyle/>
          <a:p>
            <a:r>
              <a:rPr lang="en-US"/>
              <a:t>Video Predictions and Questions</a:t>
            </a:r>
          </a:p>
        </p:txBody>
      </p:sp>
      <p:sp>
        <p:nvSpPr>
          <p:cNvPr id="5" name="Text Placeholder 4">
            <a:extLst>
              <a:ext uri="{FF2B5EF4-FFF2-40B4-BE49-F238E27FC236}">
                <a16:creationId xmlns:a16="http://schemas.microsoft.com/office/drawing/2014/main" id="{FA920C72-5F3D-8E90-0E9B-7AB353FE7C60}"/>
              </a:ext>
            </a:extLst>
          </p:cNvPr>
          <p:cNvSpPr>
            <a:spLocks noGrp="1"/>
          </p:cNvSpPr>
          <p:nvPr>
            <p:ph type="body" sz="quarter" idx="13"/>
          </p:nvPr>
        </p:nvSpPr>
        <p:spPr/>
        <p:txBody>
          <a:bodyPr/>
          <a:lstStyle/>
          <a:p>
            <a:r>
              <a:rPr lang="en-US"/>
              <a:t>Civil War Choice board, Choosing Artifacts</a:t>
            </a:r>
          </a:p>
        </p:txBody>
      </p:sp>
      <p:sp>
        <p:nvSpPr>
          <p:cNvPr id="6" name="Text Placeholder 5">
            <a:extLst>
              <a:ext uri="{FF2B5EF4-FFF2-40B4-BE49-F238E27FC236}">
                <a16:creationId xmlns:a16="http://schemas.microsoft.com/office/drawing/2014/main" id="{9865F74A-7BEF-CB1A-83A8-BE89930CC919}"/>
              </a:ext>
            </a:extLst>
          </p:cNvPr>
          <p:cNvSpPr>
            <a:spLocks noGrp="1"/>
          </p:cNvSpPr>
          <p:nvPr>
            <p:ph type="body" sz="quarter" idx="14"/>
          </p:nvPr>
        </p:nvSpPr>
        <p:spPr/>
        <p:txBody>
          <a:bodyPr/>
          <a:lstStyle/>
          <a:p>
            <a:r>
              <a:rPr lang="en-US"/>
              <a:t>Lincoln Timeline, Writing Descriptions</a:t>
            </a:r>
          </a:p>
        </p:txBody>
      </p:sp>
      <p:sp>
        <p:nvSpPr>
          <p:cNvPr id="7" name="Text Placeholder 6">
            <a:extLst>
              <a:ext uri="{FF2B5EF4-FFF2-40B4-BE49-F238E27FC236}">
                <a16:creationId xmlns:a16="http://schemas.microsoft.com/office/drawing/2014/main" id="{76F3E036-B0DA-6E53-7226-C46782565636}"/>
              </a:ext>
            </a:extLst>
          </p:cNvPr>
          <p:cNvSpPr>
            <a:spLocks noGrp="1"/>
          </p:cNvSpPr>
          <p:nvPr>
            <p:ph type="body" sz="quarter" idx="15"/>
          </p:nvPr>
        </p:nvSpPr>
        <p:spPr/>
        <p:txBody>
          <a:bodyPr/>
          <a:lstStyle/>
          <a:p>
            <a:r>
              <a:rPr lang="en-US"/>
              <a:t>Emancipation Proclamation Primary Source, Explaining an an Artifact Grouping</a:t>
            </a:r>
          </a:p>
        </p:txBody>
      </p:sp>
      <p:sp>
        <p:nvSpPr>
          <p:cNvPr id="8" name="Text Placeholder 7">
            <a:extLst>
              <a:ext uri="{FF2B5EF4-FFF2-40B4-BE49-F238E27FC236}">
                <a16:creationId xmlns:a16="http://schemas.microsoft.com/office/drawing/2014/main" id="{215736E8-AB8F-B2BB-7F93-233ADBDC5398}"/>
              </a:ext>
            </a:extLst>
          </p:cNvPr>
          <p:cNvSpPr>
            <a:spLocks noGrp="1"/>
          </p:cNvSpPr>
          <p:nvPr>
            <p:ph type="body" sz="quarter" idx="16"/>
          </p:nvPr>
        </p:nvSpPr>
        <p:spPr>
          <a:xfrm>
            <a:off x="9098673" y="4679812"/>
            <a:ext cx="1476180" cy="1508509"/>
          </a:xfrm>
        </p:spPr>
        <p:txBody>
          <a:bodyPr/>
          <a:lstStyle/>
          <a:p>
            <a:r>
              <a:rPr lang="en-US"/>
              <a:t>Virtual Museum Exhibit</a:t>
            </a:r>
          </a:p>
        </p:txBody>
      </p:sp>
    </p:spTree>
    <p:extLst>
      <p:ext uri="{BB962C8B-B14F-4D97-AF65-F5344CB8AC3E}">
        <p14:creationId xmlns:p14="http://schemas.microsoft.com/office/powerpoint/2010/main" val="10446723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E72073B-1495-3FF6-1ADF-221476A13CAA}"/>
              </a:ext>
            </a:extLst>
          </p:cNvPr>
          <p:cNvSpPr>
            <a:spLocks noGrp="1"/>
          </p:cNvSpPr>
          <p:nvPr>
            <p:ph type="body" sz="quarter" idx="10"/>
          </p:nvPr>
        </p:nvSpPr>
        <p:spPr/>
        <p:txBody>
          <a:bodyPr/>
          <a:lstStyle/>
          <a:p>
            <a:endParaRPr lang="en-US"/>
          </a:p>
        </p:txBody>
      </p:sp>
    </p:spTree>
    <p:extLst>
      <p:ext uri="{BB962C8B-B14F-4D97-AF65-F5344CB8AC3E}">
        <p14:creationId xmlns:p14="http://schemas.microsoft.com/office/powerpoint/2010/main" val="16580247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6C1097-CA1B-9A0C-225F-5A6F5CB70867}"/>
              </a:ext>
            </a:extLst>
          </p:cNvPr>
          <p:cNvSpPr>
            <a:spLocks noGrp="1"/>
          </p:cNvSpPr>
          <p:nvPr>
            <p:ph type="title"/>
          </p:nvPr>
        </p:nvSpPr>
        <p:spPr/>
        <p:txBody>
          <a:bodyPr/>
          <a:lstStyle/>
          <a:p>
            <a:r>
              <a:rPr lang="en-US"/>
              <a:t>Vocabulary Word </a:t>
            </a:r>
            <a:br>
              <a:rPr lang="en-US"/>
            </a:br>
            <a:r>
              <a:rPr lang="en-US"/>
              <a:t>Study</a:t>
            </a:r>
          </a:p>
        </p:txBody>
      </p:sp>
      <p:sp>
        <p:nvSpPr>
          <p:cNvPr id="3" name="Content Placeholder 2">
            <a:extLst>
              <a:ext uri="{FF2B5EF4-FFF2-40B4-BE49-F238E27FC236}">
                <a16:creationId xmlns:a16="http://schemas.microsoft.com/office/drawing/2014/main" id="{237D9D9A-F0A4-0240-EBF4-85CF8C34A464}"/>
              </a:ext>
            </a:extLst>
          </p:cNvPr>
          <p:cNvSpPr>
            <a:spLocks noGrp="1"/>
          </p:cNvSpPr>
          <p:nvPr>
            <p:ph sz="half" idx="10"/>
          </p:nvPr>
        </p:nvSpPr>
        <p:spPr/>
        <p:txBody>
          <a:bodyPr/>
          <a:lstStyle/>
          <a:p>
            <a:pPr marL="0" indent="0">
              <a:buNone/>
            </a:pPr>
            <a:r>
              <a:rPr lang="en-US"/>
              <a:t>Follow the prompts to study the virtue of </a:t>
            </a:r>
            <a:r>
              <a:rPr lang="en-US" u="sng"/>
              <a:t>responsibility</a:t>
            </a:r>
            <a:r>
              <a:rPr lang="en-US"/>
              <a:t>.</a:t>
            </a:r>
          </a:p>
        </p:txBody>
      </p:sp>
      <p:pic>
        <p:nvPicPr>
          <p:cNvPr id="6" name="Picture Placeholder 5">
            <a:extLst>
              <a:ext uri="{FF2B5EF4-FFF2-40B4-BE49-F238E27FC236}">
                <a16:creationId xmlns:a16="http://schemas.microsoft.com/office/drawing/2014/main" id="{7066B8E8-09DF-C1F8-EAF1-6678F6BB9E1B}"/>
              </a:ext>
            </a:extLst>
          </p:cNvPr>
          <p:cNvPicPr>
            <a:picLocks noGrp="1" noChangeAspect="1"/>
          </p:cNvPicPr>
          <p:nvPr>
            <p:ph type="pic" sz="quarter" idx="11"/>
          </p:nvPr>
        </p:nvPicPr>
        <p:blipFill rotWithShape="1">
          <a:blip r:embed="rId3"/>
          <a:srcRect l="-28" r="151"/>
          <a:stretch/>
        </p:blipFill>
        <p:spPr>
          <a:xfrm>
            <a:off x="7114032" y="283464"/>
            <a:ext cx="4862369" cy="6300216"/>
          </a:xfrm>
          <a:solidFill>
            <a:srgbClr val="F7F5F2"/>
          </a:solidFill>
        </p:spPr>
      </p:pic>
      <p:sp>
        <p:nvSpPr>
          <p:cNvPr id="4" name="TextBox 3">
            <a:extLst>
              <a:ext uri="{FF2B5EF4-FFF2-40B4-BE49-F238E27FC236}">
                <a16:creationId xmlns:a16="http://schemas.microsoft.com/office/drawing/2014/main" id="{ECDABDFE-97D2-A0C2-54CE-A5ED66BCC137}"/>
              </a:ext>
            </a:extLst>
          </p:cNvPr>
          <p:cNvSpPr txBox="1"/>
          <p:nvPr/>
        </p:nvSpPr>
        <p:spPr>
          <a:xfrm>
            <a:off x="7617562" y="6177251"/>
            <a:ext cx="1927654" cy="369332"/>
          </a:xfrm>
          <a:prstGeom prst="rect">
            <a:avLst/>
          </a:prstGeom>
          <a:solidFill>
            <a:srgbClr val="F7F5F2"/>
          </a:solidFill>
        </p:spPr>
        <p:txBody>
          <a:bodyPr wrap="square" rtlCol="0">
            <a:spAutoFit/>
          </a:bodyPr>
          <a:lstStyle/>
          <a:p>
            <a:pPr algn="l"/>
            <a:endParaRPr lang="en-US">
              <a:solidFill>
                <a:schemeClr val="tx1"/>
              </a:solidFill>
              <a:latin typeface="Libre Baskerville" panose="02000000000000000000" pitchFamily="2" charset="0"/>
            </a:endParaRPr>
          </a:p>
        </p:txBody>
      </p:sp>
    </p:spTree>
    <p:extLst>
      <p:ext uri="{BB962C8B-B14F-4D97-AF65-F5344CB8AC3E}">
        <p14:creationId xmlns:p14="http://schemas.microsoft.com/office/powerpoint/2010/main" val="2204748130"/>
      </p:ext>
    </p:extLst>
  </p:cSld>
  <p:clrMapOvr>
    <a:masterClrMapping/>
  </p:clrMapOvr>
</p:sld>
</file>

<file path=ppt/theme/theme1.xml><?xml version="1.0" encoding="utf-8"?>
<a:theme xmlns:a="http://schemas.openxmlformats.org/drawingml/2006/main" name="BRI Theme - Natural">
  <a:themeElements>
    <a:clrScheme name="BRI Palette">
      <a:dk1>
        <a:srgbClr val="333B41"/>
      </a:dk1>
      <a:lt1>
        <a:srgbClr val="F7F4F1"/>
      </a:lt1>
      <a:dk2>
        <a:srgbClr val="1C335F"/>
      </a:dk2>
      <a:lt2>
        <a:srgbClr val="F7F4F1"/>
      </a:lt2>
      <a:accent1>
        <a:srgbClr val="1C335F"/>
      </a:accent1>
      <a:accent2>
        <a:srgbClr val="FF8300"/>
      </a:accent2>
      <a:accent3>
        <a:srgbClr val="00A6CE"/>
      </a:accent3>
      <a:accent4>
        <a:srgbClr val="3ABEAC"/>
      </a:accent4>
      <a:accent5>
        <a:srgbClr val="CCE9E9"/>
      </a:accent5>
      <a:accent6>
        <a:srgbClr val="2B4F96"/>
      </a:accent6>
      <a:hlink>
        <a:srgbClr val="FFCE9B"/>
      </a:hlink>
      <a:folHlink>
        <a:srgbClr val="75BEB4"/>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dirty="0" smtClean="0">
            <a:solidFill>
              <a:schemeClr val="tx1"/>
            </a:solidFill>
            <a:latin typeface="Libre Baskerville" panose="02000000000000000000" pitchFamily="2" charset="0"/>
          </a:defRPr>
        </a:defPPr>
      </a:lstStyle>
    </a:txDef>
  </a:objectDefaults>
  <a:extraClrSchemeLst/>
  <a:extLst>
    <a:ext uri="{05A4C25C-085E-4340-85A3-A5531E510DB2}">
      <thm15:themeFamily xmlns:thm15="http://schemas.microsoft.com/office/thememl/2012/main" name="BRI Slides v06_2024" id="{0B5F298E-0555-624C-A53E-B883D5395AB2}" vid="{F7D713C7-50EF-F543-8232-EB3513EE0ADD}"/>
    </a:ext>
  </a:extLst>
</a:theme>
</file>

<file path=ppt/theme/theme2.xml><?xml version="1.0" encoding="utf-8"?>
<a:theme xmlns:a="http://schemas.openxmlformats.org/drawingml/2006/main" name="Blank Backgrounds">
  <a:themeElements>
    <a:clrScheme name="BRI Palette">
      <a:dk1>
        <a:srgbClr val="333B41"/>
      </a:dk1>
      <a:lt1>
        <a:srgbClr val="F7F4F1"/>
      </a:lt1>
      <a:dk2>
        <a:srgbClr val="1C335F"/>
      </a:dk2>
      <a:lt2>
        <a:srgbClr val="F7F4F1"/>
      </a:lt2>
      <a:accent1>
        <a:srgbClr val="1C335F"/>
      </a:accent1>
      <a:accent2>
        <a:srgbClr val="FF8300"/>
      </a:accent2>
      <a:accent3>
        <a:srgbClr val="00A6CE"/>
      </a:accent3>
      <a:accent4>
        <a:srgbClr val="3ABEAC"/>
      </a:accent4>
      <a:accent5>
        <a:srgbClr val="CCE9E9"/>
      </a:accent5>
      <a:accent6>
        <a:srgbClr val="2B4F96"/>
      </a:accent6>
      <a:hlink>
        <a:srgbClr val="FFCE9B"/>
      </a:hlink>
      <a:folHlink>
        <a:srgbClr val="75BEB4"/>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2">
            <a:lumMod val="20000"/>
            <a:lumOff val="80000"/>
          </a:schemeClr>
        </a:solidFill>
        <a:ln>
          <a:noFill/>
        </a:ln>
        <a:effectLst>
          <a:outerShdw blurRad="177800" dist="38100" dir="2700000" algn="tl" rotWithShape="0">
            <a:prstClr val="black">
              <a:alpha val="40000"/>
            </a:prstClr>
          </a:outerShdw>
        </a:effectLst>
      </a:spPr>
      <a:bodyPr rtlCol="0" anchor="ctr"/>
      <a:lstStyle>
        <a:defPPr algn="ctr">
          <a:defRPr dirty="0" smtClean="0">
            <a:solidFill>
              <a:schemeClr val="tx1"/>
            </a:solidFill>
            <a:latin typeface="Libre Baskerville" panose="02000000000000000000" pitchFamily="2" charset="0"/>
          </a:defRPr>
        </a:defPPr>
      </a:lstStyle>
      <a:style>
        <a:lnRef idx="2">
          <a:schemeClr val="accent1">
            <a:shade val="15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dirty="0" smtClean="0">
            <a:solidFill>
              <a:schemeClr val="tx1"/>
            </a:solidFill>
            <a:latin typeface="Libre Baskerville" panose="02000000000000000000" pitchFamily="2" charset="0"/>
          </a:defRPr>
        </a:defPPr>
      </a:lstStyle>
    </a:txDef>
  </a:objectDefaults>
  <a:extraClrSchemeLst/>
  <a:extLst>
    <a:ext uri="{05A4C25C-085E-4340-85A3-A5531E510DB2}">
      <thm15:themeFamily xmlns:thm15="http://schemas.microsoft.com/office/thememl/2012/main" name="BRI Slides v06_2024" id="{0B5F298E-0555-624C-A53E-B883D5395AB2}" vid="{8B958921-5126-4544-9B1C-0D0AFD03488E}"/>
    </a:ext>
  </a:extLst>
</a:theme>
</file>

<file path=ppt/theme/theme3.xml><?xml version="1.0" encoding="utf-8"?>
<a:theme xmlns:a="http://schemas.openxmlformats.org/drawingml/2006/main" name="Title &amp; Section Screens">
  <a:themeElements>
    <a:clrScheme name="BRI Palette">
      <a:dk1>
        <a:srgbClr val="333B41"/>
      </a:dk1>
      <a:lt1>
        <a:srgbClr val="F7F4F1"/>
      </a:lt1>
      <a:dk2>
        <a:srgbClr val="1C335F"/>
      </a:dk2>
      <a:lt2>
        <a:srgbClr val="F7F4F1"/>
      </a:lt2>
      <a:accent1>
        <a:srgbClr val="1C335F"/>
      </a:accent1>
      <a:accent2>
        <a:srgbClr val="FF8300"/>
      </a:accent2>
      <a:accent3>
        <a:srgbClr val="00A6CE"/>
      </a:accent3>
      <a:accent4>
        <a:srgbClr val="3ABEAC"/>
      </a:accent4>
      <a:accent5>
        <a:srgbClr val="CCE9E9"/>
      </a:accent5>
      <a:accent6>
        <a:srgbClr val="2B4F96"/>
      </a:accent6>
      <a:hlink>
        <a:srgbClr val="FFCE9B"/>
      </a:hlink>
      <a:folHlink>
        <a:srgbClr val="75BEB4"/>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dirty="0" smtClean="0">
            <a:solidFill>
              <a:schemeClr val="tx1"/>
            </a:solidFill>
            <a:latin typeface="Libre Baskerville" panose="02000000000000000000" pitchFamily="2" charset="0"/>
          </a:defRPr>
        </a:defPPr>
      </a:lstStyle>
    </a:txDef>
  </a:objectDefaults>
  <a:extraClrSchemeLst/>
  <a:extLst>
    <a:ext uri="{05A4C25C-085E-4340-85A3-A5531E510DB2}">
      <thm15:themeFamily xmlns:thm15="http://schemas.microsoft.com/office/thememl/2012/main" name="BRI Slides v06_2024" id="{0B5F298E-0555-624C-A53E-B883D5395AB2}" vid="{6B39CE32-1F9F-8C40-95F7-107BF0960BE1}"/>
    </a:ext>
  </a:extLst>
</a:theme>
</file>

<file path=ppt/theme/theme4.xml><?xml version="1.0" encoding="utf-8"?>
<a:theme xmlns:a="http://schemas.openxmlformats.org/drawingml/2006/main" name="Quick Standards">
  <a:themeElements>
    <a:clrScheme name="BRI Palette">
      <a:dk1>
        <a:srgbClr val="333B41"/>
      </a:dk1>
      <a:lt1>
        <a:srgbClr val="F7F4F1"/>
      </a:lt1>
      <a:dk2>
        <a:srgbClr val="1C335F"/>
      </a:dk2>
      <a:lt2>
        <a:srgbClr val="F7F4F1"/>
      </a:lt2>
      <a:accent1>
        <a:srgbClr val="1C335F"/>
      </a:accent1>
      <a:accent2>
        <a:srgbClr val="FF8300"/>
      </a:accent2>
      <a:accent3>
        <a:srgbClr val="3ABEAC"/>
      </a:accent3>
      <a:accent4>
        <a:srgbClr val="00A6CE"/>
      </a:accent4>
      <a:accent5>
        <a:srgbClr val="CCE9E9"/>
      </a:accent5>
      <a:accent6>
        <a:srgbClr val="2B4F96"/>
      </a:accent6>
      <a:hlink>
        <a:srgbClr val="FFCE9B"/>
      </a:hlink>
      <a:folHlink>
        <a:srgbClr val="75BEB4"/>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dirty="0" smtClean="0">
            <a:solidFill>
              <a:schemeClr val="tx1"/>
            </a:solidFill>
            <a:latin typeface="Libre Baskerville" panose="02000000000000000000" pitchFamily="2" charset="0"/>
          </a:defRPr>
        </a:defPPr>
      </a:lstStyle>
    </a:txDef>
  </a:objectDefaults>
  <a:extraClrSchemeLst/>
  <a:extLst>
    <a:ext uri="{05A4C25C-085E-4340-85A3-A5531E510DB2}">
      <thm15:themeFamily xmlns:thm15="http://schemas.microsoft.com/office/thememl/2012/main" name="BRI Slides v06_2024" id="{0B5F298E-0555-624C-A53E-B883D5395AB2}" vid="{68F34F94-4264-0643-A54F-65122FDE0EFB}"/>
    </a:ext>
  </a:extLst>
</a:theme>
</file>

<file path=ppt/theme/theme5.xml><?xml version="1.0" encoding="utf-8"?>
<a:theme xmlns:a="http://schemas.openxmlformats.org/drawingml/2006/main" name="BRI_Jr Main">
  <a:themeElements>
    <a:clrScheme name="BRI Palette">
      <a:dk1>
        <a:srgbClr val="333B41"/>
      </a:dk1>
      <a:lt1>
        <a:srgbClr val="F7F4F1"/>
      </a:lt1>
      <a:dk2>
        <a:srgbClr val="1C335F"/>
      </a:dk2>
      <a:lt2>
        <a:srgbClr val="F7F4F1"/>
      </a:lt2>
      <a:accent1>
        <a:srgbClr val="1C335F"/>
      </a:accent1>
      <a:accent2>
        <a:srgbClr val="FF8300"/>
      </a:accent2>
      <a:accent3>
        <a:srgbClr val="00A6CE"/>
      </a:accent3>
      <a:accent4>
        <a:srgbClr val="3ABEAC"/>
      </a:accent4>
      <a:accent5>
        <a:srgbClr val="CCE9E9"/>
      </a:accent5>
      <a:accent6>
        <a:srgbClr val="2B4F96"/>
      </a:accent6>
      <a:hlink>
        <a:srgbClr val="FFCE9B"/>
      </a:hlink>
      <a:folHlink>
        <a:srgbClr val="75BEB4"/>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2">
            <a:lumMod val="20000"/>
            <a:lumOff val="80000"/>
          </a:schemeClr>
        </a:solidFill>
        <a:ln>
          <a:noFill/>
        </a:ln>
        <a:effectLst>
          <a:outerShdw blurRad="177800" dist="38100" dir="2700000" algn="tl" rotWithShape="0">
            <a:prstClr val="black">
              <a:alpha val="40000"/>
            </a:prstClr>
          </a:outerShdw>
        </a:effectLst>
      </a:spPr>
      <a:bodyPr rtlCol="0" anchor="ctr"/>
      <a:lstStyle>
        <a:defPPr algn="ctr">
          <a:defRPr dirty="0" smtClean="0">
            <a:solidFill>
              <a:schemeClr val="tx1"/>
            </a:solidFill>
            <a:latin typeface="Libre Baskerville" panose="02000000000000000000" pitchFamily="2" charset="0"/>
          </a:defRPr>
        </a:defPPr>
      </a:lstStyle>
      <a:style>
        <a:lnRef idx="2">
          <a:schemeClr val="accent1">
            <a:shade val="15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dirty="0" smtClean="0">
            <a:solidFill>
              <a:schemeClr val="tx1"/>
            </a:solidFill>
            <a:latin typeface="Libre Baskerville" panose="02000000000000000000" pitchFamily="2" charset="0"/>
          </a:defRPr>
        </a:defPPr>
      </a:lstStyle>
    </a:txDef>
  </a:objectDefaults>
  <a:extraClrSchemeLst/>
  <a:extLst>
    <a:ext uri="{05A4C25C-085E-4340-85A3-A5531E510DB2}">
      <thm15:themeFamily xmlns:thm15="http://schemas.microsoft.com/office/thememl/2012/main" name="BRI Slides v06_2024" id="{0B5F298E-0555-624C-A53E-B883D5395AB2}" vid="{05762DD9-5AD0-574B-A0AB-47249F620994}"/>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haredWithUsers xmlns="d5d973b5-b314-4168-add3-dadb8ebcd3bd">
      <UserInfo>
        <DisplayName>Rachel D. Humphries</DisplayName>
        <AccountId>13</AccountId>
        <AccountType/>
      </UserInfo>
      <UserInfo>
        <DisplayName>Michael Torres</DisplayName>
        <AccountId>6</AccountId>
        <AccountType/>
      </UserInfo>
    </SharedWithUsers>
    <Favorite xmlns="822e08e5-7231-4e64-b78f-a5a4802c7c1e">false</Favorite>
    <TaxCatchAll xmlns="d5d973b5-b314-4168-add3-dadb8ebcd3bd" xsi:nil="true"/>
    <Lesson xmlns="822e08e5-7231-4e64-b78f-a5a4802c7c1e" xsi:nil="true"/>
    <lcf76f155ced4ddcb4097134ff3c332f xmlns="822e08e5-7231-4e64-b78f-a5a4802c7c1e">
      <Terms xmlns="http://schemas.microsoft.com/office/infopath/2007/PartnerControls"/>
    </lcf76f155ced4ddcb4097134ff3c332f>
    <Image xmlns="822e08e5-7231-4e64-b78f-a5a4802c7c1e"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0A90354301156344B9EDF14D65818FF5" ma:contentTypeVersion="24" ma:contentTypeDescription="Create a new document." ma:contentTypeScope="" ma:versionID="f770bbef01619948d928bfd546004e0a">
  <xsd:schema xmlns:xsd="http://www.w3.org/2001/XMLSchema" xmlns:xs="http://www.w3.org/2001/XMLSchema" xmlns:p="http://schemas.microsoft.com/office/2006/metadata/properties" xmlns:ns2="822e08e5-7231-4e64-b78f-a5a4802c7c1e" xmlns:ns3="d5d973b5-b314-4168-add3-dadb8ebcd3bd" targetNamespace="http://schemas.microsoft.com/office/2006/metadata/properties" ma:root="true" ma:fieldsID="8eb5b311b50fe10aa880c2a81cab9ef4" ns2:_="" ns3:_="">
    <xsd:import namespace="822e08e5-7231-4e64-b78f-a5a4802c7c1e"/>
    <xsd:import namespace="d5d973b5-b314-4168-add3-dadb8ebcd3bd"/>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LengthInSeconds" minOccurs="0"/>
                <xsd:element ref="ns2:MediaServiceGenerationTime" minOccurs="0"/>
                <xsd:element ref="ns2:MediaServiceEventHashCode" minOccurs="0"/>
                <xsd:element ref="ns2:MediaServiceAutoKeyPoints" minOccurs="0"/>
                <xsd:element ref="ns2:MediaServiceKeyPoints" minOccurs="0"/>
                <xsd:element ref="ns2:MediaServiceLocation" minOccurs="0"/>
                <xsd:element ref="ns2:MediaServiceOCR" minOccurs="0"/>
                <xsd:element ref="ns2:Image" minOccurs="0"/>
                <xsd:element ref="ns2:Lesson" minOccurs="0"/>
                <xsd:element ref="ns2:Favorite"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22e08e5-7231-4e64-b78f-a5a4802c7c1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Image" ma:index="21" nillable="true" ma:displayName="Image" ma:description="Image" ma:format="Thumbnail" ma:internalName="Image">
      <xsd:simpleType>
        <xsd:restriction base="dms:Unknown"/>
      </xsd:simpleType>
    </xsd:element>
    <xsd:element name="Lesson" ma:index="22" nillable="true" ma:displayName="Lesson" ma:format="Dropdown" ma:internalName="Lesson">
      <xsd:simpleType>
        <xsd:restriction base="dms:Text">
          <xsd:maxLength value="255"/>
        </xsd:restriction>
      </xsd:simpleType>
    </xsd:element>
    <xsd:element name="Favorite" ma:index="23" nillable="true" ma:displayName="Favorite" ma:default="0" ma:internalName="Favorite">
      <xsd:simpleType>
        <xsd:restriction base="dms:Boolea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4d3734e1-e963-4e50-b692-19ac705f710a"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5d973b5-b314-4168-add3-dadb8ebcd3bd"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26" nillable="true" ma:displayName="Taxonomy Catch All Column" ma:hidden="true" ma:list="{9402678a-93c6-4e1e-b88f-c425f8d7ffa0}" ma:internalName="TaxCatchAll" ma:showField="CatchAllData" ma:web="d5d973b5-b314-4168-add3-dadb8ebcd3b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9B0F2F0-2766-4ACB-8C8D-33D24BCEF038}">
  <ds:schemaRefs>
    <ds:schemaRef ds:uri="http://schemas.microsoft.com/sharepoint/v3/contenttype/forms"/>
  </ds:schemaRefs>
</ds:datastoreItem>
</file>

<file path=customXml/itemProps2.xml><?xml version="1.0" encoding="utf-8"?>
<ds:datastoreItem xmlns:ds="http://schemas.openxmlformats.org/officeDocument/2006/customXml" ds:itemID="{9A80CE9D-C4ED-4D81-8203-CF5EB584D2FC}">
  <ds:schemaRefs>
    <ds:schemaRef ds:uri="822e08e5-7231-4e64-b78f-a5a4802c7c1e"/>
    <ds:schemaRef ds:uri="d5d973b5-b314-4168-add3-dadb8ebcd3b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3F70048F-9EA7-424F-9435-FC06AF2D435B}">
  <ds:schemaRefs>
    <ds:schemaRef ds:uri="822e08e5-7231-4e64-b78f-a5a4802c7c1e"/>
    <ds:schemaRef ds:uri="d5d973b5-b314-4168-add3-dadb8ebcd3b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BRI Theme - Natural</Template>
  <Application>Microsoft Office PowerPoint</Application>
  <PresentationFormat>Widescreen</PresentationFormat>
  <Slides>51</Slides>
  <Notes>46</Notes>
  <HiddenSlides>6</HiddenSlides>
  <ScaleCrop>false</ScaleCrop>
  <HeadingPairs>
    <vt:vector size="4" baseType="variant">
      <vt:variant>
        <vt:lpstr>Theme</vt:lpstr>
      </vt:variant>
      <vt:variant>
        <vt:i4>5</vt:i4>
      </vt:variant>
      <vt:variant>
        <vt:lpstr>Slide Titles</vt:lpstr>
      </vt:variant>
      <vt:variant>
        <vt:i4>51</vt:i4>
      </vt:variant>
    </vt:vector>
  </HeadingPairs>
  <TitlesOfParts>
    <vt:vector size="56" baseType="lpstr">
      <vt:lpstr>BRI Theme - Natural</vt:lpstr>
      <vt:lpstr>Blank Backgrounds</vt:lpstr>
      <vt:lpstr>Title &amp; Section Screens</vt:lpstr>
      <vt:lpstr>Quick Standards</vt:lpstr>
      <vt:lpstr>BRI_Jr Main</vt:lpstr>
      <vt:lpstr>PowerPoint Presentation</vt:lpstr>
      <vt:lpstr>PowerPoint Presentation</vt:lpstr>
      <vt:lpstr>Essential Question</vt:lpstr>
      <vt:lpstr>Guiding Questions</vt:lpstr>
      <vt:lpstr>Learning Objectives</vt:lpstr>
      <vt:lpstr>Content Objectives</vt:lpstr>
      <vt:lpstr>PowerPoint Presentation</vt:lpstr>
      <vt:lpstr>PowerPoint Presentation</vt:lpstr>
      <vt:lpstr>Vocabulary Word  Study</vt:lpstr>
      <vt:lpstr>Vocabulary Word  Study</vt:lpstr>
      <vt:lpstr>Discussion Questions</vt:lpstr>
      <vt:lpstr>PowerPoint Presentation</vt:lpstr>
      <vt:lpstr>Video Predictions and Questions</vt:lpstr>
      <vt:lpstr>Video Predictions and Questions</vt:lpstr>
      <vt:lpstr>PowerPoint Presentation</vt:lpstr>
      <vt:lpstr>Civil War Choice Board</vt:lpstr>
      <vt:lpstr>Choosing an Artifact Set-Up</vt:lpstr>
      <vt:lpstr>Choosing an Artifact Set-Up</vt:lpstr>
      <vt:lpstr>PowerPoint Presentation</vt:lpstr>
      <vt:lpstr>Lincoln Timeline</vt:lpstr>
      <vt:lpstr>Discussion Questions</vt:lpstr>
      <vt:lpstr>Discussion Questions</vt:lpstr>
      <vt:lpstr>Museum Descriptions</vt:lpstr>
      <vt:lpstr>Museum Descriptions</vt:lpstr>
      <vt:lpstr>Museum Placards</vt:lpstr>
      <vt:lpstr>Writing Museum Descriptions</vt:lpstr>
      <vt:lpstr>Rubric</vt:lpstr>
      <vt:lpstr>PowerPoint Presentation</vt:lpstr>
      <vt:lpstr>Emancipation Proclamation Primary Source</vt:lpstr>
      <vt:lpstr>Power</vt:lpstr>
      <vt:lpstr>Rebellion</vt:lpstr>
      <vt:lpstr>Enslaved</vt:lpstr>
      <vt:lpstr>Proclamation Excerpt 1</vt:lpstr>
      <vt:lpstr>Proclamation Excerpt 2</vt:lpstr>
      <vt:lpstr>Proclamation Excerpt 3</vt:lpstr>
      <vt:lpstr>Proclamation Excerpt 4</vt:lpstr>
      <vt:lpstr>Proclamation Excerpt 5</vt:lpstr>
      <vt:lpstr>Discussion Questions</vt:lpstr>
      <vt:lpstr>Artifact Grouping </vt:lpstr>
      <vt:lpstr>Artifact Grouping </vt:lpstr>
      <vt:lpstr>Adding a Title</vt:lpstr>
      <vt:lpstr>Discussion Questions</vt:lpstr>
      <vt:lpstr>Explaining an Artifact Grouping</vt:lpstr>
      <vt:lpstr>PowerPoint Presentation</vt:lpstr>
      <vt:lpstr>Virtual Museum Exhibit Materials</vt:lpstr>
      <vt:lpstr>Topic List</vt:lpstr>
      <vt:lpstr>Virtual Museum Exhibit </vt:lpstr>
      <vt:lpstr>Rubric</vt:lpstr>
      <vt:lpstr>PowerPoint Presentation</vt:lpstr>
      <vt:lpstr>Self-Assessment</vt:lpstr>
      <vt:lpstr>Top 10 List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Sellers Shockley</dc:creator>
  <cp:revision>17</cp:revision>
  <cp:lastPrinted>2019-05-09T15:13:16Z</cp:lastPrinted>
  <dcterms:created xsi:type="dcterms:W3CDTF">2024-07-19T15:45:54Z</dcterms:created>
  <dcterms:modified xsi:type="dcterms:W3CDTF">2024-09-27T18:18:25Z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0x0101000A90354301156344B9EDF14D65818FF5</vt:lpwstr>
  </property>
  <property fmtid="{D5CDD505-2E9C-101B-9397-08002B2CF9AE}" pid="3" name="MediaServiceImageTags">
    <vt:lpwstr/>
  </property>
  <property fmtid="{D5CDD505-2E9C-101B-9397-08002B2CF9AE}" pid="4" name="_SourceUrl">
    <vt:lpwstr/>
  </property>
  <property fmtid="{D5CDD505-2E9C-101B-9397-08002B2CF9AE}" pid="5" name="_SharedFileIndex">
    <vt:lpwstr/>
  </property>
  <property fmtid="{D5CDD505-2E9C-101B-9397-08002B2CF9AE}" pid="6" name="ComplianceAssetId">
    <vt:lpwstr/>
  </property>
  <property fmtid="{D5CDD505-2E9C-101B-9397-08002B2CF9AE}" pid="7" name="_ExtendedDescription">
    <vt:lpwstr/>
  </property>
  <property fmtid="{D5CDD505-2E9C-101B-9397-08002B2CF9AE}" pid="8" name="TriggerFlowInfo">
    <vt:lpwstr/>
  </property>
</Properties>
</file>