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4" r:id="rId5"/>
    <p:sldMasterId id="2147483762" r:id="rId6"/>
    <p:sldMasterId id="2147483698" r:id="rId7"/>
    <p:sldMasterId id="2147483784" r:id="rId8"/>
  </p:sldMasterIdLst>
  <p:notesMasterIdLst>
    <p:notesMasterId r:id="rId58"/>
  </p:notesMasterIdLst>
  <p:handoutMasterIdLst>
    <p:handoutMasterId r:id="rId59"/>
  </p:handoutMasterIdLst>
  <p:sldIdLst>
    <p:sldId id="1090" r:id="rId9"/>
    <p:sldId id="1091" r:id="rId10"/>
    <p:sldId id="1092" r:id="rId11"/>
    <p:sldId id="1093" r:id="rId12"/>
    <p:sldId id="1089" r:id="rId13"/>
    <p:sldId id="1094" r:id="rId14"/>
    <p:sldId id="1095" r:id="rId15"/>
    <p:sldId id="1096" r:id="rId16"/>
    <p:sldId id="1103" r:id="rId17"/>
    <p:sldId id="1104" r:id="rId18"/>
    <p:sldId id="1136" r:id="rId19"/>
    <p:sldId id="1097" r:id="rId20"/>
    <p:sldId id="1110" r:id="rId21"/>
    <p:sldId id="1107" r:id="rId22"/>
    <p:sldId id="1108" r:id="rId23"/>
    <p:sldId id="1109" r:id="rId24"/>
    <p:sldId id="1139" r:id="rId25"/>
    <p:sldId id="1098" r:id="rId26"/>
    <p:sldId id="1111" r:id="rId27"/>
    <p:sldId id="1112" r:id="rId28"/>
    <p:sldId id="1113" r:id="rId29"/>
    <p:sldId id="1114" r:id="rId30"/>
    <p:sldId id="1115" r:id="rId31"/>
    <p:sldId id="1117" r:id="rId32"/>
    <p:sldId id="1137" r:id="rId33"/>
    <p:sldId id="1116" r:id="rId34"/>
    <p:sldId id="1099" r:id="rId35"/>
    <p:sldId id="1118" r:id="rId36"/>
    <p:sldId id="1119" r:id="rId37"/>
    <p:sldId id="1120" r:id="rId38"/>
    <p:sldId id="1138" r:id="rId39"/>
    <p:sldId id="1121" r:id="rId40"/>
    <p:sldId id="1122" r:id="rId41"/>
    <p:sldId id="1123" r:id="rId42"/>
    <p:sldId id="1124" r:id="rId43"/>
    <p:sldId id="1100" r:id="rId44"/>
    <p:sldId id="1125" r:id="rId45"/>
    <p:sldId id="1126" r:id="rId46"/>
    <p:sldId id="1127" r:id="rId47"/>
    <p:sldId id="1128" r:id="rId48"/>
    <p:sldId id="1129" r:id="rId49"/>
    <p:sldId id="1130" r:id="rId50"/>
    <p:sldId id="1101" r:id="rId51"/>
    <p:sldId id="1131" r:id="rId52"/>
    <p:sldId id="1132" r:id="rId53"/>
    <p:sldId id="1133" r:id="rId54"/>
    <p:sldId id="1102" r:id="rId55"/>
    <p:sldId id="1134" r:id="rId56"/>
    <p:sldId id="1135"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8837518-1401-5F33-B076-B184D9B3687C}" name="Stan Swim" initials="SS" userId="S::sswim@billofrightsinstitute.org::98895851-68f3-4aa3-b0d2-2f24d06848ff" providerId="AD"/>
  <p188:author id="{7BB5B624-817E-28CB-6F7B-126769F7FA03}" name="Rachel Wildavsky" initials="RW" userId="S::rwildavsky@billofrightsinstitute.org::1ae7d705-a5f8-4d13-abdb-e7143b8b5103" providerId="AD"/>
  <p188:author id="{55140739-96CF-BEE8-CC94-AB4B3BA57C69}" name="David Bobb" initials="DB" userId="S::dbobb@billofrightsinstitute.org::6318a34a-c3f6-4f1d-8728-f6362b5a9ad8" providerId="AD"/>
  <p188:author id="{C6CE7C7F-34D6-EC55-B42C-1AD6B3094FD7}" name="Sellers Shockley" initials="" userId="S::Sshockley@mybri.org::ac911203-f289-40f6-b4aa-25bad99d8ff9" providerId="AD"/>
  <p188:author id="{285F9F84-12B5-FEA8-6756-4C2BFCE17300}" name="Erin Graybeal" initials="EG" userId="S::egraybeal@mybri.org::04195609-3053-4e4e-b9c6-884b3aa4dcb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5F2"/>
    <a:srgbClr val="364B9F"/>
    <a:srgbClr val="FFFFFF"/>
    <a:srgbClr val="F05835"/>
    <a:srgbClr val="333C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19592C-D9C0-2C82-8181-052867503F31}" v="10" dt="2024-07-26T18:45:23.059"/>
    <p1510:client id="{4DE34BD5-FF6E-47C9-FADC-35B4EF615E87}" v="4" dt="2024-07-26T15:29:56.607"/>
    <p1510:client id="{7D215B38-F235-524F-A858-E13ACEDBC0CA}" v="12" dt="2024-07-26T15:22:35.2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088"/>
    <p:restoredTop sz="83425"/>
  </p:normalViewPr>
  <p:slideViewPr>
    <p:cSldViewPr snapToGrid="0">
      <p:cViewPr varScale="1">
        <p:scale>
          <a:sx n="105" d="100"/>
          <a:sy n="105" d="100"/>
        </p:scale>
        <p:origin x="584" y="18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handoutMaster" Target="handoutMasters/handout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r>
              <a:rPr lang="en-US" sz="2800" baseline="0">
                <a:solidFill>
                  <a:schemeClr val="accent1"/>
                </a:solidFill>
                <a:latin typeface="Libre Franklin" pitchFamily="2" charset="77"/>
              </a:rPr>
              <a:t>BRI’s Path to 100,000 Teachers</a:t>
            </a:r>
          </a:p>
          <a:p>
            <a:pPr>
              <a:defRPr>
                <a:solidFill>
                  <a:schemeClr val="accent1"/>
                </a:solidFill>
                <a:latin typeface="Libre Franklin" pitchFamily="2" charset="77"/>
              </a:defRPr>
            </a:pPr>
            <a:r>
              <a:rPr lang="en-US" sz="1400" b="0" baseline="0">
                <a:solidFill>
                  <a:schemeClr val="accent1"/>
                </a:solidFill>
                <a:latin typeface="Libre Franklin" pitchFamily="2" charset="77"/>
              </a:rPr>
              <a:t>with 2024-2026 projected growth</a:t>
            </a:r>
          </a:p>
        </c:rich>
      </c:tx>
      <c:overlay val="0"/>
      <c:spPr>
        <a:solidFill>
          <a:schemeClr val="bg1"/>
        </a:solidFill>
        <a:ln>
          <a:noFill/>
        </a:ln>
        <a:effectLst/>
      </c:spPr>
      <c:txPr>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endParaRPr lang="en-US"/>
        </a:p>
      </c:txPr>
    </c:title>
    <c:autoTitleDeleted val="0"/>
    <c:plotArea>
      <c:layout>
        <c:manualLayout>
          <c:layoutTarget val="inner"/>
          <c:xMode val="edge"/>
          <c:yMode val="edge"/>
          <c:x val="7.8415155156614014E-2"/>
          <c:y val="0.13223818138862009"/>
          <c:w val="0.92765388602866894"/>
          <c:h val="0.77710504573019012"/>
        </c:manualLayout>
      </c:layout>
      <c:barChart>
        <c:barDir val="col"/>
        <c:grouping val="stacked"/>
        <c:varyColors val="0"/>
        <c:ser>
          <c:idx val="0"/>
          <c:order val="0"/>
          <c:tx>
            <c:strRef>
              <c:f>Sheet1!$B$1</c:f>
              <c:strCache>
                <c:ptCount val="1"/>
                <c:pt idx="0">
                  <c:v>BRI teachers </c:v>
                </c:pt>
              </c:strCache>
            </c:strRef>
          </c:tx>
          <c:spPr>
            <a:solidFill>
              <a:schemeClr val="tx2"/>
            </a:solidFill>
            <a:ln>
              <a:noFill/>
            </a:ln>
            <a:effectLst>
              <a:outerShdw blurRad="115915" dir="5400000" algn="ctr" rotWithShape="0">
                <a:srgbClr val="000000">
                  <a:alpha val="63000"/>
                </a:srgbClr>
              </a:outerShdw>
            </a:effectLst>
          </c:spPr>
          <c:invertIfNegative val="0"/>
          <c:dPt>
            <c:idx val="8"/>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1-3D3F-1C4D-AB8A-2C1A42F88446}"/>
              </c:ext>
            </c:extLst>
          </c:dPt>
          <c:dPt>
            <c:idx val="9"/>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3-3D3F-1C4D-AB8A-2C1A42F88446}"/>
              </c:ext>
            </c:extLst>
          </c:dPt>
          <c:dPt>
            <c:idx val="10"/>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5-3D3F-1C4D-AB8A-2C1A42F88446}"/>
              </c:ext>
            </c:extLst>
          </c:dPt>
          <c:dPt>
            <c:idx val="11"/>
            <c:invertIfNegative val="0"/>
            <c:bubble3D val="0"/>
            <c:spPr>
              <a:solidFill>
                <a:schemeClr val="accent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7-3D3F-1C4D-AB8A-2C1A42F88446}"/>
              </c:ext>
            </c:extLst>
          </c:dPt>
          <c:dPt>
            <c:idx val="12"/>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9-3D3F-1C4D-AB8A-2C1A42F88446}"/>
              </c:ext>
            </c:extLst>
          </c:dPt>
          <c:dPt>
            <c:idx val="13"/>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B-3D3F-1C4D-AB8A-2C1A42F88446}"/>
              </c:ext>
            </c:extLst>
          </c:dPt>
          <c:dPt>
            <c:idx val="14"/>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D-3D3F-1C4D-AB8A-2C1A42F88446}"/>
              </c:ext>
            </c:extLst>
          </c:dPt>
          <c:dLbls>
            <c:dLbl>
              <c:idx val="10"/>
              <c:tx>
                <c:rich>
                  <a:bodyPr/>
                  <a:lstStyle/>
                  <a:p>
                    <a:fld id="{D2B30408-686B-A643-A694-A18AD593EEE5}" type="VALUE">
                      <a:rPr lang="en-US" b="0"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D3F-1C4D-AB8A-2C1A42F88446}"/>
                </c:ext>
              </c:extLst>
            </c:dLbl>
            <c:dLbl>
              <c:idx val="1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3D3F-1C4D-AB8A-2C1A42F8844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pt idx="13">
                  <c:v>2025</c:v>
                </c:pt>
                <c:pt idx="14">
                  <c:v>2026</c:v>
                </c:pt>
              </c:numCache>
            </c:numRef>
          </c:cat>
          <c:val>
            <c:numRef>
              <c:f>Sheet1!$B$2:$B$16</c:f>
              <c:numCache>
                <c:formatCode>#,##0</c:formatCode>
                <c:ptCount val="15"/>
                <c:pt idx="0">
                  <c:v>17159</c:v>
                </c:pt>
                <c:pt idx="1">
                  <c:v>19167</c:v>
                </c:pt>
                <c:pt idx="2">
                  <c:v>26270</c:v>
                </c:pt>
                <c:pt idx="3">
                  <c:v>35217</c:v>
                </c:pt>
                <c:pt idx="4">
                  <c:v>38450</c:v>
                </c:pt>
                <c:pt idx="5">
                  <c:v>42147</c:v>
                </c:pt>
                <c:pt idx="6">
                  <c:v>46469</c:v>
                </c:pt>
                <c:pt idx="7">
                  <c:v>50015</c:v>
                </c:pt>
                <c:pt idx="8">
                  <c:v>53401</c:v>
                </c:pt>
                <c:pt idx="9">
                  <c:v>59440</c:v>
                </c:pt>
                <c:pt idx="10">
                  <c:v>68174</c:v>
                </c:pt>
                <c:pt idx="11">
                  <c:v>75276</c:v>
                </c:pt>
                <c:pt idx="12">
                  <c:v>81643</c:v>
                </c:pt>
                <c:pt idx="13">
                  <c:v>91696</c:v>
                </c:pt>
                <c:pt idx="14">
                  <c:v>101214</c:v>
                </c:pt>
              </c:numCache>
            </c:numRef>
          </c:val>
          <c:extLst>
            <c:ext xmlns:c16="http://schemas.microsoft.com/office/drawing/2014/chart" uri="{C3380CC4-5D6E-409C-BE32-E72D297353CC}">
              <c16:uniqueId val="{0000000E-3D3F-1C4D-AB8A-2C1A42F88446}"/>
            </c:ext>
          </c:extLst>
        </c:ser>
        <c:dLbls>
          <c:showLegendKey val="0"/>
          <c:showVal val="1"/>
          <c:showCatName val="0"/>
          <c:showSerName val="0"/>
          <c:showPercent val="0"/>
          <c:showBubbleSize val="0"/>
        </c:dLbls>
        <c:gapWidth val="25"/>
        <c:overlap val="100"/>
        <c:axId val="693500688"/>
        <c:axId val="693502000"/>
      </c:barChart>
      <c:catAx>
        <c:axId val="6935006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Libre Franklin" pitchFamily="2" charset="77"/>
                <a:ea typeface="+mn-ea"/>
                <a:cs typeface="+mn-cs"/>
              </a:defRPr>
            </a:pPr>
            <a:endParaRPr lang="en-US"/>
          </a:p>
        </c:txPr>
        <c:crossAx val="693502000"/>
        <c:crosses val="autoZero"/>
        <c:auto val="1"/>
        <c:lblAlgn val="ctr"/>
        <c:lblOffset val="100"/>
        <c:noMultiLvlLbl val="0"/>
      </c:catAx>
      <c:valAx>
        <c:axId val="693502000"/>
        <c:scaling>
          <c:orientation val="minMax"/>
          <c:max val="11000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Libre Franklin" pitchFamily="2" charset="77"/>
                <a:ea typeface="+mn-ea"/>
                <a:cs typeface="+mn-cs"/>
              </a:defRPr>
            </a:pPr>
            <a:endParaRPr lang="en-US"/>
          </a:p>
        </c:txPr>
        <c:crossAx val="693500688"/>
        <c:crosses val="autoZero"/>
        <c:crossBetween val="between"/>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svg"/><Relationship Id="rId1" Type="http://schemas.openxmlformats.org/officeDocument/2006/relationships/image" Target="../media/image55.png"/><Relationship Id="rId6" Type="http://schemas.openxmlformats.org/officeDocument/2006/relationships/image" Target="../media/image60.svg"/><Relationship Id="rId11" Type="http://schemas.openxmlformats.org/officeDocument/2006/relationships/image" Target="../media/image65.sv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svg"/><Relationship Id="rId9" Type="http://schemas.openxmlformats.org/officeDocument/2006/relationships/image" Target="../media/image63.svg"/></Relationships>
</file>

<file path=ppt/diagrams/_rels/data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7.svg"/><Relationship Id="rId1" Type="http://schemas.openxmlformats.org/officeDocument/2006/relationships/image" Target="../media/image66.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5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svg"/><Relationship Id="rId1" Type="http://schemas.openxmlformats.org/officeDocument/2006/relationships/image" Target="../media/image55.png"/><Relationship Id="rId6" Type="http://schemas.openxmlformats.org/officeDocument/2006/relationships/image" Target="../media/image60.svg"/><Relationship Id="rId11" Type="http://schemas.openxmlformats.org/officeDocument/2006/relationships/image" Target="../media/image65.sv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svg"/><Relationship Id="rId9" Type="http://schemas.openxmlformats.org/officeDocument/2006/relationships/image" Target="../media/image6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7.svg"/><Relationship Id="rId1" Type="http://schemas.openxmlformats.org/officeDocument/2006/relationships/image" Target="../media/image66.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58.sv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 </a:t>
          </a:r>
          <a:r>
            <a:rPr lang="en-US">
              <a:solidFill>
                <a:srgbClr val="333A40"/>
              </a:solidFill>
              <a:latin typeface="Lexend Light Light" pitchFamily="2" charset="77"/>
              <a:ea typeface="Verdana"/>
            </a:rPr>
            <a:t>I can analyze and interpret political cartoons.</a:t>
          </a: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investigate excerpts of a primary source document.</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write from the perspective of a historical person. </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research an American Founder. </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DE0083F6-9614-4132-8735-6235F82DF1C8}">
      <dgm:prSet phldr="0"/>
      <dgm:spPr/>
      <dgm:t>
        <a:bodyPr/>
        <a:lstStyle/>
        <a:p>
          <a:pPr>
            <a:lnSpc>
              <a:spcPct val="100000"/>
            </a:lnSpc>
          </a:pPr>
          <a:r>
            <a:rPr lang="en-US">
              <a:solidFill>
                <a:srgbClr val="333A40"/>
              </a:solidFill>
              <a:latin typeface="Lexend Light Light" pitchFamily="2" charset="77"/>
              <a:ea typeface="Verdana"/>
            </a:rPr>
            <a:t>I can write a monologue.</a:t>
          </a:r>
        </a:p>
      </dgm:t>
    </dgm:pt>
    <dgm:pt modelId="{746A5238-585A-4D68-8231-01C84894EBD3}" type="parTrans" cxnId="{CC1F9CB4-8D6B-497C-BD3E-F076804951C2}">
      <dgm:prSet/>
      <dgm:spPr/>
      <dgm:t>
        <a:bodyPr/>
        <a:lstStyle/>
        <a:p>
          <a:endParaRPr lang="en-US"/>
        </a:p>
      </dgm:t>
    </dgm:pt>
    <dgm:pt modelId="{2991A8D2-D9A6-4968-B1FF-576BB57EC4F9}" type="sibTrans" cxnId="{CC1F9CB4-8D6B-497C-BD3E-F076804951C2}">
      <dgm:prSet/>
      <dgm:spPr/>
      <dgm:t>
        <a:bodyPr/>
        <a:lstStyle/>
        <a:p>
          <a:endParaRPr lang="en-US"/>
        </a:p>
      </dgm:t>
    </dgm:pt>
    <dgm:pt modelId="{D3C281C1-34DD-094E-B652-CB42F609A11E}">
      <dgm:prSet phldr="0"/>
      <dgm:spPr/>
      <dgm:t>
        <a:bodyPr/>
        <a:lstStyle/>
        <a:p>
          <a:pPr>
            <a:lnSpc>
              <a:spcPct val="100000"/>
            </a:lnSpc>
          </a:pPr>
          <a:r>
            <a:rPr lang="en-US">
              <a:solidFill>
                <a:srgbClr val="333A40"/>
              </a:solidFill>
              <a:latin typeface="Lexend Light Light" pitchFamily="2" charset="77"/>
              <a:ea typeface="Verdana"/>
            </a:rPr>
            <a:t>I can participate in a class wax museum and recite a monologue to visitors.</a:t>
          </a:r>
        </a:p>
      </dgm:t>
    </dgm:pt>
    <dgm:pt modelId="{E9C942A9-9A5B-2745-A10D-A096199B900E}" type="parTrans" cxnId="{418DB1B9-555C-784E-B88D-454E09DF29A6}">
      <dgm:prSet/>
      <dgm:spPr/>
    </dgm:pt>
    <dgm:pt modelId="{1BE0E55B-E3A0-1646-8F68-426A9A81F906}" type="sibTrans" cxnId="{418DB1B9-555C-784E-B88D-454E09DF29A6}">
      <dgm:prSet/>
      <dgm:spPr/>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6" custLinFactNeighborX="2455" custLinFactNeighborY="14"/>
      <dgm:spPr/>
    </dgm:pt>
    <dgm:pt modelId="{8A66011D-44CA-4095-B338-B5E176CA165C}" type="pres">
      <dgm:prSet presAssocID="{16358132-A309-4F27-A7A1-882CFAF35967}" presName="iconRect" presStyleLbl="node1" presStyleIdx="0" presStyleCnt="6"/>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Lightbulb and gear with solid fill"/>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6">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6"/>
      <dgm:spPr/>
    </dgm:pt>
    <dgm:pt modelId="{4B905A03-3D79-4968-AD1D-9F9CAFFE0969}" type="pres">
      <dgm:prSet presAssocID="{9FF0DD86-EC32-4460-9D1C-620C807841B9}" presName="iconRect" presStyleLbl="node1" presStyleIdx="1" presStyleCnt="6"/>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gnifying glass with solid fill"/>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6">
        <dgm:presLayoutVars>
          <dgm:chMax val="0"/>
          <dgm:chPref val="0"/>
        </dgm:presLayoutVars>
      </dgm:prSet>
      <dgm:spPr/>
    </dgm:pt>
    <dgm:pt modelId="{22A26889-2923-4481-B3D6-2D17587B6900}" type="pres">
      <dgm:prSet presAssocID="{5673B834-EEFA-4A76-A3FA-E1BF4EFF4208}"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6"/>
      <dgm:spPr/>
    </dgm:pt>
    <dgm:pt modelId="{38EB78DA-9B45-44C8-87B6-04991C56F331}" type="pres">
      <dgm:prSet presAssocID="{F014591D-10AA-467C-9769-8B84FA32B783}"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enci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6">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6"/>
      <dgm:spPr/>
    </dgm:pt>
    <dgm:pt modelId="{E79A738D-1AA3-4D19-8B2B-D000050592D8}" type="pres">
      <dgm:prSet presAssocID="{85B6E759-D7F8-4A8C-A0D9-BC8F141FE94E}"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ooks with solid fill"/>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6">
        <dgm:presLayoutVars>
          <dgm:chMax val="0"/>
          <dgm:chPref val="0"/>
        </dgm:presLayoutVars>
      </dgm:prSet>
      <dgm:spPr/>
    </dgm:pt>
    <dgm:pt modelId="{1EAA7EDE-4DFB-4CA9-B2AE-1B06D62FDAE0}" type="pres">
      <dgm:prSet presAssocID="{8D133148-3460-4C74-A515-75C159E0E144}" presName="sibTrans" presStyleCnt="0"/>
      <dgm:spPr/>
    </dgm:pt>
    <dgm:pt modelId="{0C62110C-DFA8-4255-B91D-4CBBBB37ACA3}" type="pres">
      <dgm:prSet presAssocID="{DE0083F6-9614-4132-8735-6235F82DF1C8}" presName="compNode" presStyleCnt="0"/>
      <dgm:spPr/>
    </dgm:pt>
    <dgm:pt modelId="{1E9E1765-D44D-41C6-931D-8100499EC5F1}" type="pres">
      <dgm:prSet presAssocID="{DE0083F6-9614-4132-8735-6235F82DF1C8}" presName="bgRect" presStyleLbl="bgShp" presStyleIdx="4" presStyleCnt="6"/>
      <dgm:spPr/>
    </dgm:pt>
    <dgm:pt modelId="{726B5D24-CEA6-4800-84E3-7DA09B9023AF}" type="pres">
      <dgm:prSet presAssocID="{DE0083F6-9614-4132-8735-6235F82DF1C8}" presName="iconRect" presStyleLbl="node1" presStyleIdx="4" presStyleCnt="6"/>
      <dgm:spPr>
        <a:blipFill>
          <a:blip xmlns:r="http://schemas.openxmlformats.org/officeDocument/2006/relationships" r:embed="rId5">
            <a:extLst>
              <a:ext uri="{96DAC541-7B7A-43D3-8B79-37D633B846F1}">
                <asvg:svgBlip xmlns:asvg="http://schemas.microsoft.com/office/drawing/2016/SVG/main" r:embed="rId9"/>
              </a:ext>
            </a:extLst>
          </a:blip>
          <a:srcRect/>
          <a:stretch>
            <a:fillRect/>
          </a:stretch>
        </a:blipFill>
      </dgm:spPr>
      <dgm:extLst>
        <a:ext uri="{E40237B7-FDA0-4F09-8148-C483321AD2D9}">
          <dgm14:cNvPr xmlns:dgm14="http://schemas.microsoft.com/office/drawing/2010/diagram" id="0" name="" descr="Pencil with solid fill"/>
        </a:ext>
      </dgm:extLst>
    </dgm:pt>
    <dgm:pt modelId="{13452DF2-3762-46E6-ADA8-8E7C77A19986}" type="pres">
      <dgm:prSet presAssocID="{DE0083F6-9614-4132-8735-6235F82DF1C8}" presName="spaceRect" presStyleCnt="0"/>
      <dgm:spPr/>
    </dgm:pt>
    <dgm:pt modelId="{ACC1E03E-AAB7-4727-8E6D-B64C35EE307E}" type="pres">
      <dgm:prSet presAssocID="{DE0083F6-9614-4132-8735-6235F82DF1C8}" presName="parTx" presStyleLbl="revTx" presStyleIdx="4" presStyleCnt="6">
        <dgm:presLayoutVars>
          <dgm:chMax val="0"/>
          <dgm:chPref val="0"/>
        </dgm:presLayoutVars>
      </dgm:prSet>
      <dgm:spPr/>
    </dgm:pt>
    <dgm:pt modelId="{754111C2-91A7-DD4D-A5A0-461CCF9335D3}" type="pres">
      <dgm:prSet presAssocID="{2991A8D2-D9A6-4968-B1FF-576BB57EC4F9}" presName="sibTrans" presStyleCnt="0"/>
      <dgm:spPr/>
    </dgm:pt>
    <dgm:pt modelId="{9F8C789D-505F-614E-8488-3F7AD49E9776}" type="pres">
      <dgm:prSet presAssocID="{D3C281C1-34DD-094E-B652-CB42F609A11E}" presName="compNode" presStyleCnt="0"/>
      <dgm:spPr/>
    </dgm:pt>
    <dgm:pt modelId="{A8BB67D1-E288-9940-A22C-0CC903D8F7E3}" type="pres">
      <dgm:prSet presAssocID="{D3C281C1-34DD-094E-B652-CB42F609A11E}" presName="bgRect" presStyleLbl="bgShp" presStyleIdx="5" presStyleCnt="6"/>
      <dgm:spPr/>
    </dgm:pt>
    <dgm:pt modelId="{C63FD714-641E-5C48-81A4-39E171F8CCBD}" type="pres">
      <dgm:prSet presAssocID="{D3C281C1-34DD-094E-B652-CB42F609A11E}" presName="iconRect" presStyleLbl="node1" presStyleIdx="5" presStyleCnt="6"/>
      <dgm:spPr>
        <a:blipFill>
          <a:blip xmlns:r="http://schemas.openxmlformats.org/officeDocument/2006/relationships" r:embed="rId10">
            <a:extLst>
              <a:ext uri="{96DAC541-7B7A-43D3-8B79-37D633B846F1}">
                <asvg:svgBlip xmlns:asvg="http://schemas.microsoft.com/office/drawing/2016/SVG/main" r:embed="rId11"/>
              </a:ext>
            </a:extLst>
          </a:blip>
          <a:srcRect/>
          <a:stretch>
            <a:fillRect/>
          </a:stretch>
        </a:blipFill>
      </dgm:spPr>
      <dgm:extLst>
        <a:ext uri="{E40237B7-FDA0-4F09-8148-C483321AD2D9}">
          <dgm14:cNvPr xmlns:dgm14="http://schemas.microsoft.com/office/drawing/2010/diagram" id="0" name="" descr="Lecturer with solid fill"/>
        </a:ext>
      </dgm:extLst>
    </dgm:pt>
    <dgm:pt modelId="{765EF6BE-C10B-0B4A-BF41-015A5310F667}" type="pres">
      <dgm:prSet presAssocID="{D3C281C1-34DD-094E-B652-CB42F609A11E}" presName="spaceRect" presStyleCnt="0"/>
      <dgm:spPr/>
    </dgm:pt>
    <dgm:pt modelId="{B4EC75BF-B599-FB42-8F83-20E40B97FD9A}" type="pres">
      <dgm:prSet presAssocID="{D3C281C1-34DD-094E-B652-CB42F609A11E}" presName="parTx" presStyleLbl="revTx" presStyleIdx="5" presStyleCnt="6">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9A3E0D12-5193-4845-8023-0796A8EA0E8E}" type="presOf" srcId="{D3C281C1-34DD-094E-B652-CB42F609A11E}" destId="{B4EC75BF-B599-FB42-8F83-20E40B97FD9A}" srcOrd="0" destOrd="0" presId="urn:microsoft.com/office/officeart/2018/2/layout/IconVerticalSolidList"/>
    <dgm:cxn modelId="{E1316F51-353C-4691-87DE-2D9D52959F4F}" type="presOf" srcId="{DE0083F6-9614-4132-8735-6235F82DF1C8}" destId="{ACC1E03E-AAB7-4727-8E6D-B64C35EE307E}"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7CA10DA4-26B0-43F7-91E7-BE4D57C8BAC3}" srcId="{E48D8E47-B347-481C-A2B6-BAA7DC71BA64}" destId="{F014591D-10AA-467C-9769-8B84FA32B783}" srcOrd="2"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CC1F9CB4-8D6B-497C-BD3E-F076804951C2}" srcId="{E48D8E47-B347-481C-A2B6-BAA7DC71BA64}" destId="{DE0083F6-9614-4132-8735-6235F82DF1C8}" srcOrd="4" destOrd="0" parTransId="{746A5238-585A-4D68-8231-01C84894EBD3}" sibTransId="{2991A8D2-D9A6-4968-B1FF-576BB57EC4F9}"/>
    <dgm:cxn modelId="{418DB1B9-555C-784E-B88D-454E09DF29A6}" srcId="{E48D8E47-B347-481C-A2B6-BAA7DC71BA64}" destId="{D3C281C1-34DD-094E-B652-CB42F609A11E}" srcOrd="5" destOrd="0" parTransId="{E9C942A9-9A5B-2745-A10D-A096199B900E}" sibTransId="{1BE0E55B-E3A0-1646-8F68-426A9A81F906}"/>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 modelId="{CF8D1F4E-41F2-4D1F-9F55-45A96000A7E1}" type="presParOf" srcId="{22DC0ECE-5A72-4F3E-9680-BC99C8604B93}" destId="{1EAA7EDE-4DFB-4CA9-B2AE-1B06D62FDAE0}" srcOrd="7" destOrd="0" presId="urn:microsoft.com/office/officeart/2018/2/layout/IconVerticalSolidList"/>
    <dgm:cxn modelId="{63BBAF6E-DF20-40E4-8A41-BD5EFBF827E4}" type="presParOf" srcId="{22DC0ECE-5A72-4F3E-9680-BC99C8604B93}" destId="{0C62110C-DFA8-4255-B91D-4CBBBB37ACA3}" srcOrd="8" destOrd="0" presId="urn:microsoft.com/office/officeart/2018/2/layout/IconVerticalSolidList"/>
    <dgm:cxn modelId="{C3707CED-879E-4BF6-8FC2-86D83112553B}" type="presParOf" srcId="{0C62110C-DFA8-4255-B91D-4CBBBB37ACA3}" destId="{1E9E1765-D44D-41C6-931D-8100499EC5F1}" srcOrd="0" destOrd="0" presId="urn:microsoft.com/office/officeart/2018/2/layout/IconVerticalSolidList"/>
    <dgm:cxn modelId="{921063C5-729F-4BB3-9BF1-65813FF0D2DF}" type="presParOf" srcId="{0C62110C-DFA8-4255-B91D-4CBBBB37ACA3}" destId="{726B5D24-CEA6-4800-84E3-7DA09B9023AF}" srcOrd="1" destOrd="0" presId="urn:microsoft.com/office/officeart/2018/2/layout/IconVerticalSolidList"/>
    <dgm:cxn modelId="{7B03AE02-8F27-493F-8E1B-A35EBC52AA8F}" type="presParOf" srcId="{0C62110C-DFA8-4255-B91D-4CBBBB37ACA3}" destId="{13452DF2-3762-46E6-ADA8-8E7C77A19986}" srcOrd="2" destOrd="0" presId="urn:microsoft.com/office/officeart/2018/2/layout/IconVerticalSolidList"/>
    <dgm:cxn modelId="{D01498AE-0DD9-48F1-9079-849C1705C649}" type="presParOf" srcId="{0C62110C-DFA8-4255-B91D-4CBBBB37ACA3}" destId="{ACC1E03E-AAB7-4727-8E6D-B64C35EE307E}" srcOrd="3" destOrd="0" presId="urn:microsoft.com/office/officeart/2018/2/layout/IconVerticalSolidList"/>
    <dgm:cxn modelId="{69125A6B-57F9-8B4B-A2D4-A2339C7F5005}" type="presParOf" srcId="{22DC0ECE-5A72-4F3E-9680-BC99C8604B93}" destId="{754111C2-91A7-DD4D-A5A0-461CCF9335D3}" srcOrd="9" destOrd="0" presId="urn:microsoft.com/office/officeart/2018/2/layout/IconVerticalSolidList"/>
    <dgm:cxn modelId="{CAC2D24E-3859-8448-8928-26AD70088929}" type="presParOf" srcId="{22DC0ECE-5A72-4F3E-9680-BC99C8604B93}" destId="{9F8C789D-505F-614E-8488-3F7AD49E9776}" srcOrd="10" destOrd="0" presId="urn:microsoft.com/office/officeart/2018/2/layout/IconVerticalSolidList"/>
    <dgm:cxn modelId="{8152E1A6-549E-9C4E-B0E7-0687DD538DEE}" type="presParOf" srcId="{9F8C789D-505F-614E-8488-3F7AD49E9776}" destId="{A8BB67D1-E288-9940-A22C-0CC903D8F7E3}" srcOrd="0" destOrd="0" presId="urn:microsoft.com/office/officeart/2018/2/layout/IconVerticalSolidList"/>
    <dgm:cxn modelId="{C58994BF-C7E5-4F4C-8020-7A809510C399}" type="presParOf" srcId="{9F8C789D-505F-614E-8488-3F7AD49E9776}" destId="{C63FD714-641E-5C48-81A4-39E171F8CCBD}" srcOrd="1" destOrd="0" presId="urn:microsoft.com/office/officeart/2018/2/layout/IconVerticalSolidList"/>
    <dgm:cxn modelId="{E15D073A-43CE-1747-B710-BE160722B54C}" type="presParOf" srcId="{9F8C789D-505F-614E-8488-3F7AD49E9776}" destId="{765EF6BE-C10B-0B4A-BF41-015A5310F667}" srcOrd="2" destOrd="0" presId="urn:microsoft.com/office/officeart/2018/2/layout/IconVerticalSolidList"/>
    <dgm:cxn modelId="{6DE0981A-DD65-494C-8721-1E94DDF54180}" type="presParOf" srcId="{9F8C789D-505F-614E-8488-3F7AD49E9776}" destId="{B4EC75BF-B599-FB42-8F83-20E40B97FD9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48D8E47-B347-481C-A2B6-BAA7DC71BA64}"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16358132-A309-4F27-A7A1-882CFAF35967}">
      <dgm:prSet/>
      <dgm:spPr/>
      <dgm:t>
        <a:bodyPr/>
        <a:lstStyle/>
        <a:p>
          <a:pPr>
            <a:lnSpc>
              <a:spcPct val="100000"/>
            </a:lnSpc>
          </a:pPr>
          <a:r>
            <a:rPr lang="en-US">
              <a:latin typeface="Lexend Light Light" pitchFamily="2" charset="77"/>
            </a:rPr>
            <a:t> </a:t>
          </a:r>
          <a:r>
            <a:rPr lang="en-US">
              <a:solidFill>
                <a:srgbClr val="333A40"/>
              </a:solidFill>
              <a:latin typeface="Lexend Light Light" pitchFamily="2" charset="77"/>
              <a:ea typeface="Verdana"/>
            </a:rPr>
            <a:t>I can summarize the results of the American Revolution.</a:t>
          </a:r>
        </a:p>
      </dgm:t>
    </dgm:pt>
    <dgm:pt modelId="{F1194A20-39D7-4DC3-AD29-18C6B152324E}" type="parTrans" cxnId="{F0B34EC1-93FE-4C97-9B0B-75A9E7DBD0B8}">
      <dgm:prSet/>
      <dgm:spPr/>
      <dgm:t>
        <a:bodyPr/>
        <a:lstStyle/>
        <a:p>
          <a:endParaRPr lang="en-US" sz="2400">
            <a:latin typeface="Libre Franklin" pitchFamily="2" charset="77"/>
          </a:endParaRPr>
        </a:p>
      </dgm:t>
    </dgm:pt>
    <dgm:pt modelId="{E2B29584-B76F-4F8F-B68A-562C50A56051}" type="sibTrans" cxnId="{F0B34EC1-93FE-4C97-9B0B-75A9E7DBD0B8}">
      <dgm:prSet/>
      <dgm:spPr/>
      <dgm:t>
        <a:bodyPr/>
        <a:lstStyle/>
        <a:p>
          <a:endParaRPr lang="en-US" sz="2400">
            <a:latin typeface="Libre Franklin" pitchFamily="2" charset="77"/>
          </a:endParaRPr>
        </a:p>
      </dgm:t>
    </dgm:pt>
    <dgm:pt modelId="{9FF0DD86-EC32-4460-9D1C-620C807841B9}">
      <dgm:prSet phldr="0"/>
      <dgm:spPr/>
      <dgm:t>
        <a:bodyPr/>
        <a:lstStyle/>
        <a:p>
          <a:pPr>
            <a:lnSpc>
              <a:spcPct val="100000"/>
            </a:lnSpc>
          </a:pPr>
          <a:r>
            <a:rPr lang="en-US">
              <a:solidFill>
                <a:srgbClr val="333A40"/>
              </a:solidFill>
              <a:latin typeface="Lexend Light Light" pitchFamily="2" charset="77"/>
              <a:ea typeface="Verdana"/>
            </a:rPr>
            <a:t>I can identify American Founders and explain their contributions and impact on the early American government.</a:t>
          </a:r>
        </a:p>
      </dgm:t>
    </dgm:pt>
    <dgm:pt modelId="{B62F8DB0-6FF1-462E-9FBB-E90B2CE46EA9}" type="parTrans" cxnId="{627B4EB2-5568-466E-ABAC-D06ABFA755ED}">
      <dgm:prSet/>
      <dgm:spPr/>
      <dgm:t>
        <a:bodyPr/>
        <a:lstStyle/>
        <a:p>
          <a:endParaRPr lang="en-US"/>
        </a:p>
      </dgm:t>
    </dgm:pt>
    <dgm:pt modelId="{5673B834-EEFA-4A76-A3FA-E1BF4EFF4208}" type="sibTrans" cxnId="{627B4EB2-5568-466E-ABAC-D06ABFA755ED}">
      <dgm:prSet/>
      <dgm:spPr/>
      <dgm:t>
        <a:bodyPr/>
        <a:lstStyle/>
        <a:p>
          <a:endParaRPr lang="en-US"/>
        </a:p>
      </dgm:t>
    </dgm:pt>
    <dgm:pt modelId="{F014591D-10AA-467C-9769-8B84FA32B783}">
      <dgm:prSet phldr="0"/>
      <dgm:spPr/>
      <dgm:t>
        <a:bodyPr/>
        <a:lstStyle/>
        <a:p>
          <a:pPr>
            <a:lnSpc>
              <a:spcPct val="100000"/>
            </a:lnSpc>
          </a:pPr>
          <a:r>
            <a:rPr lang="en-US">
              <a:solidFill>
                <a:srgbClr val="333A40"/>
              </a:solidFill>
              <a:latin typeface="Lexend Light Light" pitchFamily="2" charset="77"/>
              <a:ea typeface="Verdana"/>
            </a:rPr>
            <a:t>I can explain the intent of the Articles of Confederation and why it was adopted. </a:t>
          </a:r>
        </a:p>
      </dgm:t>
    </dgm:pt>
    <dgm:pt modelId="{041594A7-089E-4BAD-A5AC-F773B2EC0F10}" type="parTrans" cxnId="{7CA10DA4-26B0-43F7-91E7-BE4D57C8BAC3}">
      <dgm:prSet/>
      <dgm:spPr/>
      <dgm:t>
        <a:bodyPr/>
        <a:lstStyle/>
        <a:p>
          <a:endParaRPr lang="en-US"/>
        </a:p>
      </dgm:t>
    </dgm:pt>
    <dgm:pt modelId="{E4F74C93-5239-40DB-BE29-4E6C2FA88CE1}" type="sibTrans" cxnId="{7CA10DA4-26B0-43F7-91E7-BE4D57C8BAC3}">
      <dgm:prSet/>
      <dgm:spPr/>
      <dgm:t>
        <a:bodyPr/>
        <a:lstStyle/>
        <a:p>
          <a:endParaRPr lang="en-US"/>
        </a:p>
      </dgm:t>
    </dgm:pt>
    <dgm:pt modelId="{85B6E759-D7F8-4A8C-A0D9-BC8F141FE94E}">
      <dgm:prSet phldr="0"/>
      <dgm:spPr/>
      <dgm:t>
        <a:bodyPr/>
        <a:lstStyle/>
        <a:p>
          <a:pPr>
            <a:lnSpc>
              <a:spcPct val="100000"/>
            </a:lnSpc>
          </a:pPr>
          <a:r>
            <a:rPr lang="en-US">
              <a:solidFill>
                <a:srgbClr val="333A40"/>
              </a:solidFill>
              <a:latin typeface="Lexend Light Light" pitchFamily="2" charset="77"/>
              <a:ea typeface="Verdana"/>
            </a:rPr>
            <a:t>I can identify the weaknesses and limitations of the Articles of Confederation.</a:t>
          </a:r>
        </a:p>
      </dgm:t>
    </dgm:pt>
    <dgm:pt modelId="{ABD8E93A-9246-476E-B1CC-E65F25814246}" type="parTrans" cxnId="{224ACB03-3DCA-4628-869B-49B35C12073F}">
      <dgm:prSet/>
      <dgm:spPr/>
      <dgm:t>
        <a:bodyPr/>
        <a:lstStyle/>
        <a:p>
          <a:endParaRPr lang="en-US"/>
        </a:p>
      </dgm:t>
    </dgm:pt>
    <dgm:pt modelId="{8D133148-3460-4C74-A515-75C159E0E144}" type="sibTrans" cxnId="{224ACB03-3DCA-4628-869B-49B35C12073F}">
      <dgm:prSet/>
      <dgm:spPr/>
      <dgm:t>
        <a:bodyPr/>
        <a:lstStyle/>
        <a:p>
          <a:endParaRPr lang="en-US"/>
        </a:p>
      </dgm:t>
    </dgm:pt>
    <dgm:pt modelId="{22DC0ECE-5A72-4F3E-9680-BC99C8604B93}" type="pres">
      <dgm:prSet presAssocID="{E48D8E47-B347-481C-A2B6-BAA7DC71BA64}" presName="root" presStyleCnt="0">
        <dgm:presLayoutVars>
          <dgm:dir/>
          <dgm:resizeHandles val="exact"/>
        </dgm:presLayoutVars>
      </dgm:prSet>
      <dgm:spPr/>
    </dgm:pt>
    <dgm:pt modelId="{80F8933F-3944-4DE1-A291-FCA6B8F890A3}" type="pres">
      <dgm:prSet presAssocID="{16358132-A309-4F27-A7A1-882CFAF35967}" presName="compNode" presStyleCnt="0"/>
      <dgm:spPr/>
    </dgm:pt>
    <dgm:pt modelId="{F84F3065-A895-4FCE-A784-A0D8DE71D697}" type="pres">
      <dgm:prSet presAssocID="{16358132-A309-4F27-A7A1-882CFAF35967}" presName="bgRect" presStyleLbl="bgShp" presStyleIdx="0" presStyleCnt="4" custLinFactNeighborX="2455" custLinFactNeighborY="14"/>
      <dgm:spPr/>
    </dgm:pt>
    <dgm:pt modelId="{8A66011D-44CA-4095-B338-B5E176CA165C}" type="pres">
      <dgm:prSet presAssocID="{16358132-A309-4F27-A7A1-882CFAF35967}"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Document outline"/>
        </a:ext>
      </dgm:extLst>
    </dgm:pt>
    <dgm:pt modelId="{4A10527E-B38C-4B96-88BC-FE7AC0E1BEB3}" type="pres">
      <dgm:prSet presAssocID="{16358132-A309-4F27-A7A1-882CFAF35967}" presName="spaceRect" presStyleCnt="0"/>
      <dgm:spPr/>
    </dgm:pt>
    <dgm:pt modelId="{B9551634-72B6-4DCC-8627-BBBC975641A0}" type="pres">
      <dgm:prSet presAssocID="{16358132-A309-4F27-A7A1-882CFAF35967}" presName="parTx" presStyleLbl="revTx" presStyleIdx="0" presStyleCnt="4">
        <dgm:presLayoutVars>
          <dgm:chMax val="0"/>
          <dgm:chPref val="0"/>
        </dgm:presLayoutVars>
      </dgm:prSet>
      <dgm:spPr/>
    </dgm:pt>
    <dgm:pt modelId="{14704F7B-446A-4FAA-B3C4-01A126CAD73B}" type="pres">
      <dgm:prSet presAssocID="{E2B29584-B76F-4F8F-B68A-562C50A56051}" presName="sibTrans" presStyleCnt="0"/>
      <dgm:spPr/>
    </dgm:pt>
    <dgm:pt modelId="{FF764693-FCC3-4F2F-A697-5CCB46CA824A}" type="pres">
      <dgm:prSet presAssocID="{9FF0DD86-EC32-4460-9D1C-620C807841B9}" presName="compNode" presStyleCnt="0"/>
      <dgm:spPr/>
    </dgm:pt>
    <dgm:pt modelId="{28D7D7EA-3B2C-4C25-82BB-147BC7E28CC6}" type="pres">
      <dgm:prSet presAssocID="{9FF0DD86-EC32-4460-9D1C-620C807841B9}" presName="bgRect" presStyleLbl="bgShp" presStyleIdx="1" presStyleCnt="4"/>
      <dgm:spPr/>
    </dgm:pt>
    <dgm:pt modelId="{4B905A03-3D79-4968-AD1D-9F9CAFFE0969}" type="pres">
      <dgm:prSet presAssocID="{9FF0DD86-EC32-4460-9D1C-620C807841B9}"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gnifying glass with solid fill"/>
        </a:ext>
      </dgm:extLst>
    </dgm:pt>
    <dgm:pt modelId="{21C9D2FC-599B-4818-B07F-E69BC7F88D90}" type="pres">
      <dgm:prSet presAssocID="{9FF0DD86-EC32-4460-9D1C-620C807841B9}" presName="spaceRect" presStyleCnt="0"/>
      <dgm:spPr/>
    </dgm:pt>
    <dgm:pt modelId="{F2B09771-C896-4541-A5D8-3568B9C82DAF}" type="pres">
      <dgm:prSet presAssocID="{9FF0DD86-EC32-4460-9D1C-620C807841B9}" presName="parTx" presStyleLbl="revTx" presStyleIdx="1" presStyleCnt="4">
        <dgm:presLayoutVars>
          <dgm:chMax val="0"/>
          <dgm:chPref val="0"/>
        </dgm:presLayoutVars>
      </dgm:prSet>
      <dgm:spPr/>
    </dgm:pt>
    <dgm:pt modelId="{22A26889-2923-4481-B3D6-2D17587B6900}" type="pres">
      <dgm:prSet presAssocID="{5673B834-EEFA-4A76-A3FA-E1BF4EFF4208}" presName="sibTrans" presStyleCnt="0"/>
      <dgm:spPr/>
    </dgm:pt>
    <dgm:pt modelId="{D127BBB9-1CA5-4FAE-8023-ED82824D80D8}" type="pres">
      <dgm:prSet presAssocID="{F014591D-10AA-467C-9769-8B84FA32B783}" presName="compNode" presStyleCnt="0"/>
      <dgm:spPr/>
    </dgm:pt>
    <dgm:pt modelId="{B9E23BEE-A094-4FFC-BB8B-3E5C07C84A15}" type="pres">
      <dgm:prSet presAssocID="{F014591D-10AA-467C-9769-8B84FA32B783}" presName="bgRect" presStyleLbl="bgShp" presStyleIdx="2" presStyleCnt="4"/>
      <dgm:spPr/>
    </dgm:pt>
    <dgm:pt modelId="{38EB78DA-9B45-44C8-87B6-04991C56F331}" type="pres">
      <dgm:prSet presAssocID="{F014591D-10AA-467C-9769-8B84FA32B783}"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Teacher with solid fill"/>
        </a:ext>
      </dgm:extLst>
    </dgm:pt>
    <dgm:pt modelId="{9ED16002-ED6B-4DDA-ADA7-70FAE66DDE07}" type="pres">
      <dgm:prSet presAssocID="{F014591D-10AA-467C-9769-8B84FA32B783}" presName="spaceRect" presStyleCnt="0"/>
      <dgm:spPr/>
    </dgm:pt>
    <dgm:pt modelId="{E08DEC2B-F9AB-4B44-900E-17D6D66E2A73}" type="pres">
      <dgm:prSet presAssocID="{F014591D-10AA-467C-9769-8B84FA32B783}" presName="parTx" presStyleLbl="revTx" presStyleIdx="2" presStyleCnt="4">
        <dgm:presLayoutVars>
          <dgm:chMax val="0"/>
          <dgm:chPref val="0"/>
        </dgm:presLayoutVars>
      </dgm:prSet>
      <dgm:spPr/>
    </dgm:pt>
    <dgm:pt modelId="{361183F9-DB84-440A-98D3-62AADC3FA181}" type="pres">
      <dgm:prSet presAssocID="{E4F74C93-5239-40DB-BE29-4E6C2FA88CE1}" presName="sibTrans" presStyleCnt="0"/>
      <dgm:spPr/>
    </dgm:pt>
    <dgm:pt modelId="{F8EAB97D-B98A-4ECC-AD85-06EF2AA52C0D}" type="pres">
      <dgm:prSet presAssocID="{85B6E759-D7F8-4A8C-A0D9-BC8F141FE94E}" presName="compNode" presStyleCnt="0"/>
      <dgm:spPr/>
    </dgm:pt>
    <dgm:pt modelId="{23B48A52-CD91-4413-A8E9-DB1B2B061A43}" type="pres">
      <dgm:prSet presAssocID="{85B6E759-D7F8-4A8C-A0D9-BC8F141FE94E}" presName="bgRect" presStyleLbl="bgShp" presStyleIdx="3" presStyleCnt="4"/>
      <dgm:spPr/>
    </dgm:pt>
    <dgm:pt modelId="{E79A738D-1AA3-4D19-8B2B-D000050592D8}" type="pres">
      <dgm:prSet presAssocID="{85B6E759-D7F8-4A8C-A0D9-BC8F141FE94E}" presName="iconRect" presStyleLbl="node1" presStyleIdx="3"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gnifying glass with solid fill"/>
        </a:ext>
      </dgm:extLst>
    </dgm:pt>
    <dgm:pt modelId="{892DE642-EB61-4CBC-A547-EBAEDC656FD7}" type="pres">
      <dgm:prSet presAssocID="{85B6E759-D7F8-4A8C-A0D9-BC8F141FE94E}" presName="spaceRect" presStyleCnt="0"/>
      <dgm:spPr/>
    </dgm:pt>
    <dgm:pt modelId="{66A86859-2842-473A-AA86-CF3BBE5F20A6}" type="pres">
      <dgm:prSet presAssocID="{85B6E759-D7F8-4A8C-A0D9-BC8F141FE94E}" presName="parTx" presStyleLbl="revTx" presStyleIdx="3" presStyleCnt="4">
        <dgm:presLayoutVars>
          <dgm:chMax val="0"/>
          <dgm:chPref val="0"/>
        </dgm:presLayoutVars>
      </dgm:prSet>
      <dgm:spPr/>
    </dgm:pt>
  </dgm:ptLst>
  <dgm:cxnLst>
    <dgm:cxn modelId="{224ACB03-3DCA-4628-869B-49B35C12073F}" srcId="{E48D8E47-B347-481C-A2B6-BAA7DC71BA64}" destId="{85B6E759-D7F8-4A8C-A0D9-BC8F141FE94E}" srcOrd="3" destOrd="0" parTransId="{ABD8E93A-9246-476E-B1CC-E65F25814246}" sibTransId="{8D133148-3460-4C74-A515-75C159E0E144}"/>
    <dgm:cxn modelId="{8AE61F06-A399-4675-A304-DDDA629D6C2A}" type="presOf" srcId="{16358132-A309-4F27-A7A1-882CFAF35967}" destId="{B9551634-72B6-4DCC-8627-BBBC975641A0}" srcOrd="0" destOrd="0" presId="urn:microsoft.com/office/officeart/2018/2/layout/IconVerticalSolidList"/>
    <dgm:cxn modelId="{6ED4470C-954D-429E-8BF9-FFCF3A1FBDA8}" type="presOf" srcId="{9FF0DD86-EC32-4460-9D1C-620C807841B9}" destId="{F2B09771-C896-4541-A5D8-3568B9C82DAF}" srcOrd="0" destOrd="0" presId="urn:microsoft.com/office/officeart/2018/2/layout/IconVerticalSolidList"/>
    <dgm:cxn modelId="{7500F751-0F4B-4938-A2B8-B581236D41A5}" type="presOf" srcId="{F014591D-10AA-467C-9769-8B84FA32B783}" destId="{E08DEC2B-F9AB-4B44-900E-17D6D66E2A73}" srcOrd="0" destOrd="0" presId="urn:microsoft.com/office/officeart/2018/2/layout/IconVerticalSolidList"/>
    <dgm:cxn modelId="{2E38A88A-A4E6-47A0-B810-7D5B9A46304E}" type="presOf" srcId="{E48D8E47-B347-481C-A2B6-BAA7DC71BA64}" destId="{22DC0ECE-5A72-4F3E-9680-BC99C8604B93}" srcOrd="0" destOrd="0" presId="urn:microsoft.com/office/officeart/2018/2/layout/IconVerticalSolidList"/>
    <dgm:cxn modelId="{7CA10DA4-26B0-43F7-91E7-BE4D57C8BAC3}" srcId="{E48D8E47-B347-481C-A2B6-BAA7DC71BA64}" destId="{F014591D-10AA-467C-9769-8B84FA32B783}" srcOrd="2" destOrd="0" parTransId="{041594A7-089E-4BAD-A5AC-F773B2EC0F10}" sibTransId="{E4F74C93-5239-40DB-BE29-4E6C2FA88CE1}"/>
    <dgm:cxn modelId="{627B4EB2-5568-466E-ABAC-D06ABFA755ED}" srcId="{E48D8E47-B347-481C-A2B6-BAA7DC71BA64}" destId="{9FF0DD86-EC32-4460-9D1C-620C807841B9}" srcOrd="1" destOrd="0" parTransId="{B62F8DB0-6FF1-462E-9FBB-E90B2CE46EA9}" sibTransId="{5673B834-EEFA-4A76-A3FA-E1BF4EFF4208}"/>
    <dgm:cxn modelId="{F0B34EC1-93FE-4C97-9B0B-75A9E7DBD0B8}" srcId="{E48D8E47-B347-481C-A2B6-BAA7DC71BA64}" destId="{16358132-A309-4F27-A7A1-882CFAF35967}" srcOrd="0" destOrd="0" parTransId="{F1194A20-39D7-4DC3-AD29-18C6B152324E}" sibTransId="{E2B29584-B76F-4F8F-B68A-562C50A56051}"/>
    <dgm:cxn modelId="{CAD72AF2-3BDF-49E4-AB2E-1E4229D66AD4}" type="presOf" srcId="{85B6E759-D7F8-4A8C-A0D9-BC8F141FE94E}" destId="{66A86859-2842-473A-AA86-CF3BBE5F20A6}" srcOrd="0" destOrd="0" presId="urn:microsoft.com/office/officeart/2018/2/layout/IconVerticalSolidList"/>
    <dgm:cxn modelId="{DFBA88FE-73DE-4EC8-805D-0133291DA301}" type="presParOf" srcId="{22DC0ECE-5A72-4F3E-9680-BC99C8604B93}" destId="{80F8933F-3944-4DE1-A291-FCA6B8F890A3}" srcOrd="0" destOrd="0" presId="urn:microsoft.com/office/officeart/2018/2/layout/IconVerticalSolidList"/>
    <dgm:cxn modelId="{B6A2550D-6739-4CAE-B7AF-F2E0B88F8818}" type="presParOf" srcId="{80F8933F-3944-4DE1-A291-FCA6B8F890A3}" destId="{F84F3065-A895-4FCE-A784-A0D8DE71D697}" srcOrd="0" destOrd="0" presId="urn:microsoft.com/office/officeart/2018/2/layout/IconVerticalSolidList"/>
    <dgm:cxn modelId="{9C0F4962-77AA-4F5B-9777-C234275CB616}" type="presParOf" srcId="{80F8933F-3944-4DE1-A291-FCA6B8F890A3}" destId="{8A66011D-44CA-4095-B338-B5E176CA165C}" srcOrd="1" destOrd="0" presId="urn:microsoft.com/office/officeart/2018/2/layout/IconVerticalSolidList"/>
    <dgm:cxn modelId="{CD456E8C-3ED6-4BE4-A738-6A843A8DBABE}" type="presParOf" srcId="{80F8933F-3944-4DE1-A291-FCA6B8F890A3}" destId="{4A10527E-B38C-4B96-88BC-FE7AC0E1BEB3}" srcOrd="2" destOrd="0" presId="urn:microsoft.com/office/officeart/2018/2/layout/IconVerticalSolidList"/>
    <dgm:cxn modelId="{203646FF-7BF9-4A36-9F1C-6B478EF4D39B}" type="presParOf" srcId="{80F8933F-3944-4DE1-A291-FCA6B8F890A3}" destId="{B9551634-72B6-4DCC-8627-BBBC975641A0}" srcOrd="3" destOrd="0" presId="urn:microsoft.com/office/officeart/2018/2/layout/IconVerticalSolidList"/>
    <dgm:cxn modelId="{DF6B8806-AFBC-4867-9B48-3B95198AEDA9}" type="presParOf" srcId="{22DC0ECE-5A72-4F3E-9680-BC99C8604B93}" destId="{14704F7B-446A-4FAA-B3C4-01A126CAD73B}" srcOrd="1" destOrd="0" presId="urn:microsoft.com/office/officeart/2018/2/layout/IconVerticalSolidList"/>
    <dgm:cxn modelId="{88789270-4153-4172-9779-5BF3C88565C3}" type="presParOf" srcId="{22DC0ECE-5A72-4F3E-9680-BC99C8604B93}" destId="{FF764693-FCC3-4F2F-A697-5CCB46CA824A}" srcOrd="2" destOrd="0" presId="urn:microsoft.com/office/officeart/2018/2/layout/IconVerticalSolidList"/>
    <dgm:cxn modelId="{536114C8-0A13-42A8-BDB4-4C25C09144D9}" type="presParOf" srcId="{FF764693-FCC3-4F2F-A697-5CCB46CA824A}" destId="{28D7D7EA-3B2C-4C25-82BB-147BC7E28CC6}" srcOrd="0" destOrd="0" presId="urn:microsoft.com/office/officeart/2018/2/layout/IconVerticalSolidList"/>
    <dgm:cxn modelId="{3C516EEF-076F-4AA7-BCDE-6F2A3ADB71AE}" type="presParOf" srcId="{FF764693-FCC3-4F2F-A697-5CCB46CA824A}" destId="{4B905A03-3D79-4968-AD1D-9F9CAFFE0969}" srcOrd="1" destOrd="0" presId="urn:microsoft.com/office/officeart/2018/2/layout/IconVerticalSolidList"/>
    <dgm:cxn modelId="{ABDF5FB5-20DD-4FCC-9629-6083040DF5B6}" type="presParOf" srcId="{FF764693-FCC3-4F2F-A697-5CCB46CA824A}" destId="{21C9D2FC-599B-4818-B07F-E69BC7F88D90}" srcOrd="2" destOrd="0" presId="urn:microsoft.com/office/officeart/2018/2/layout/IconVerticalSolidList"/>
    <dgm:cxn modelId="{428D9B54-0DF8-4816-B0CB-E438A8BD9244}" type="presParOf" srcId="{FF764693-FCC3-4F2F-A697-5CCB46CA824A}" destId="{F2B09771-C896-4541-A5D8-3568B9C82DAF}" srcOrd="3" destOrd="0" presId="urn:microsoft.com/office/officeart/2018/2/layout/IconVerticalSolidList"/>
    <dgm:cxn modelId="{B36CAAE5-CD15-4D63-A91B-B517B8607A72}" type="presParOf" srcId="{22DC0ECE-5A72-4F3E-9680-BC99C8604B93}" destId="{22A26889-2923-4481-B3D6-2D17587B6900}" srcOrd="3" destOrd="0" presId="urn:microsoft.com/office/officeart/2018/2/layout/IconVerticalSolidList"/>
    <dgm:cxn modelId="{1225E7C1-7C2A-42AA-8B76-67C75CE647A7}" type="presParOf" srcId="{22DC0ECE-5A72-4F3E-9680-BC99C8604B93}" destId="{D127BBB9-1CA5-4FAE-8023-ED82824D80D8}" srcOrd="4" destOrd="0" presId="urn:microsoft.com/office/officeart/2018/2/layout/IconVerticalSolidList"/>
    <dgm:cxn modelId="{6F50C656-3329-481D-87DB-DAB6C81ED1D7}" type="presParOf" srcId="{D127BBB9-1CA5-4FAE-8023-ED82824D80D8}" destId="{B9E23BEE-A094-4FFC-BB8B-3E5C07C84A15}" srcOrd="0" destOrd="0" presId="urn:microsoft.com/office/officeart/2018/2/layout/IconVerticalSolidList"/>
    <dgm:cxn modelId="{ABCCF10E-0380-4227-BF27-5FAFFBD96C9A}" type="presParOf" srcId="{D127BBB9-1CA5-4FAE-8023-ED82824D80D8}" destId="{38EB78DA-9B45-44C8-87B6-04991C56F331}" srcOrd="1" destOrd="0" presId="urn:microsoft.com/office/officeart/2018/2/layout/IconVerticalSolidList"/>
    <dgm:cxn modelId="{4027BF35-44DF-40EB-A940-FC04C2B6C9FD}" type="presParOf" srcId="{D127BBB9-1CA5-4FAE-8023-ED82824D80D8}" destId="{9ED16002-ED6B-4DDA-ADA7-70FAE66DDE07}" srcOrd="2" destOrd="0" presId="urn:microsoft.com/office/officeart/2018/2/layout/IconVerticalSolidList"/>
    <dgm:cxn modelId="{DE935CF5-6FD7-41E2-9B3A-0E5AECEA1168}" type="presParOf" srcId="{D127BBB9-1CA5-4FAE-8023-ED82824D80D8}" destId="{E08DEC2B-F9AB-4B44-900E-17D6D66E2A73}" srcOrd="3" destOrd="0" presId="urn:microsoft.com/office/officeart/2018/2/layout/IconVerticalSolidList"/>
    <dgm:cxn modelId="{CC92AF20-564B-4903-B78A-0C942003FB12}" type="presParOf" srcId="{22DC0ECE-5A72-4F3E-9680-BC99C8604B93}" destId="{361183F9-DB84-440A-98D3-62AADC3FA181}" srcOrd="5" destOrd="0" presId="urn:microsoft.com/office/officeart/2018/2/layout/IconVerticalSolidList"/>
    <dgm:cxn modelId="{D2404324-7E87-45FB-B0DD-BF491A5D0894}" type="presParOf" srcId="{22DC0ECE-5A72-4F3E-9680-BC99C8604B93}" destId="{F8EAB97D-B98A-4ECC-AD85-06EF2AA52C0D}" srcOrd="6" destOrd="0" presId="urn:microsoft.com/office/officeart/2018/2/layout/IconVerticalSolidList"/>
    <dgm:cxn modelId="{3DF09D65-262E-4EC7-A917-AC5D7C7F2D15}" type="presParOf" srcId="{F8EAB97D-B98A-4ECC-AD85-06EF2AA52C0D}" destId="{23B48A52-CD91-4413-A8E9-DB1B2B061A43}" srcOrd="0" destOrd="0" presId="urn:microsoft.com/office/officeart/2018/2/layout/IconVerticalSolidList"/>
    <dgm:cxn modelId="{A168906B-A8F7-4DE9-BEC9-1A82106FDC22}" type="presParOf" srcId="{F8EAB97D-B98A-4ECC-AD85-06EF2AA52C0D}" destId="{E79A738D-1AA3-4D19-8B2B-D000050592D8}" srcOrd="1" destOrd="0" presId="urn:microsoft.com/office/officeart/2018/2/layout/IconVerticalSolidList"/>
    <dgm:cxn modelId="{269C9FAE-EB88-42FD-B396-27183B1466AE}" type="presParOf" srcId="{F8EAB97D-B98A-4ECC-AD85-06EF2AA52C0D}" destId="{892DE642-EB61-4CBC-A547-EBAEDC656FD7}" srcOrd="2" destOrd="0" presId="urn:microsoft.com/office/officeart/2018/2/layout/IconVerticalSolidList"/>
    <dgm:cxn modelId="{CD533C72-A105-413C-BE9A-92CD74E03A66}" type="presParOf" srcId="{F8EAB97D-B98A-4ECC-AD85-06EF2AA52C0D}" destId="{66A86859-2842-473A-AA86-CF3BBE5F20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1707"/>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207715" y="156110"/>
          <a:ext cx="377665" cy="377665"/>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793097" y="1611"/>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latin typeface="Lexend Light Light" pitchFamily="2" charset="77"/>
            </a:rPr>
            <a:t> </a:t>
          </a:r>
          <a:r>
            <a:rPr lang="en-US" sz="1900" kern="1200">
              <a:solidFill>
                <a:srgbClr val="333A40"/>
              </a:solidFill>
              <a:latin typeface="Lexend Light Light" pitchFamily="2" charset="77"/>
              <a:ea typeface="Verdana"/>
            </a:rPr>
            <a:t>I can analyze and interpret political cartoons.</a:t>
          </a:r>
        </a:p>
      </dsp:txBody>
      <dsp:txXfrm>
        <a:off x="793097" y="1611"/>
        <a:ext cx="8365157" cy="686664"/>
      </dsp:txXfrm>
    </dsp:sp>
    <dsp:sp modelId="{28D7D7EA-3B2C-4C25-82BB-147BC7E28CC6}">
      <dsp:nvSpPr>
        <dsp:cNvPr id="0" name=""/>
        <dsp:cNvSpPr/>
      </dsp:nvSpPr>
      <dsp:spPr>
        <a:xfrm>
          <a:off x="0" y="859941"/>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207715" y="1014441"/>
          <a:ext cx="377665" cy="37766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793097" y="859941"/>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investigate excerpts of a primary source document.</a:t>
          </a:r>
        </a:p>
      </dsp:txBody>
      <dsp:txXfrm>
        <a:off x="793097" y="859941"/>
        <a:ext cx="8365157" cy="686664"/>
      </dsp:txXfrm>
    </dsp:sp>
    <dsp:sp modelId="{B9E23BEE-A094-4FFC-BB8B-3E5C07C84A15}">
      <dsp:nvSpPr>
        <dsp:cNvPr id="0" name=""/>
        <dsp:cNvSpPr/>
      </dsp:nvSpPr>
      <dsp:spPr>
        <a:xfrm>
          <a:off x="0" y="171827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207715" y="1872771"/>
          <a:ext cx="377665" cy="37766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793097" y="171827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write from the perspective of a historical person. </a:t>
          </a:r>
        </a:p>
      </dsp:txBody>
      <dsp:txXfrm>
        <a:off x="793097" y="1718272"/>
        <a:ext cx="8365157" cy="686664"/>
      </dsp:txXfrm>
    </dsp:sp>
    <dsp:sp modelId="{23B48A52-CD91-4413-A8E9-DB1B2B061A43}">
      <dsp:nvSpPr>
        <dsp:cNvPr id="0" name=""/>
        <dsp:cNvSpPr/>
      </dsp:nvSpPr>
      <dsp:spPr>
        <a:xfrm>
          <a:off x="0" y="257660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207715" y="2731102"/>
          <a:ext cx="377665" cy="377665"/>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793097" y="257660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research an American Founder. </a:t>
          </a:r>
        </a:p>
      </dsp:txBody>
      <dsp:txXfrm>
        <a:off x="793097" y="2576602"/>
        <a:ext cx="8365157" cy="686664"/>
      </dsp:txXfrm>
    </dsp:sp>
    <dsp:sp modelId="{1E9E1765-D44D-41C6-931D-8100499EC5F1}">
      <dsp:nvSpPr>
        <dsp:cNvPr id="0" name=""/>
        <dsp:cNvSpPr/>
      </dsp:nvSpPr>
      <dsp:spPr>
        <a:xfrm>
          <a:off x="0" y="3434932"/>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6B5D24-CEA6-4800-84E3-7DA09B9023AF}">
      <dsp:nvSpPr>
        <dsp:cNvPr id="0" name=""/>
        <dsp:cNvSpPr/>
      </dsp:nvSpPr>
      <dsp:spPr>
        <a:xfrm>
          <a:off x="207715" y="3589432"/>
          <a:ext cx="377665" cy="377665"/>
        </a:xfrm>
        <a:prstGeom prst="rect">
          <a:avLst/>
        </a:prstGeom>
        <a:blipFill>
          <a:blip xmlns:r="http://schemas.openxmlformats.org/officeDocument/2006/relationships" r:embed="rId5">
            <a:extLst>
              <a:ext uri="{96DAC541-7B7A-43D3-8B79-37D633B846F1}">
                <asvg:svgBlip xmlns:asvg="http://schemas.microsoft.com/office/drawing/2016/SVG/main" r:embed="rId9"/>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C1E03E-AAB7-4727-8E6D-B64C35EE307E}">
      <dsp:nvSpPr>
        <dsp:cNvPr id="0" name=""/>
        <dsp:cNvSpPr/>
      </dsp:nvSpPr>
      <dsp:spPr>
        <a:xfrm>
          <a:off x="793097" y="3434932"/>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write a monologue.</a:t>
          </a:r>
        </a:p>
      </dsp:txBody>
      <dsp:txXfrm>
        <a:off x="793097" y="3434932"/>
        <a:ext cx="8365157" cy="686664"/>
      </dsp:txXfrm>
    </dsp:sp>
    <dsp:sp modelId="{A8BB67D1-E288-9940-A22C-0CC903D8F7E3}">
      <dsp:nvSpPr>
        <dsp:cNvPr id="0" name=""/>
        <dsp:cNvSpPr/>
      </dsp:nvSpPr>
      <dsp:spPr>
        <a:xfrm>
          <a:off x="0" y="4293263"/>
          <a:ext cx="9158255" cy="68666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3FD714-641E-5C48-81A4-39E171F8CCBD}">
      <dsp:nvSpPr>
        <dsp:cNvPr id="0" name=""/>
        <dsp:cNvSpPr/>
      </dsp:nvSpPr>
      <dsp:spPr>
        <a:xfrm>
          <a:off x="207715" y="4447762"/>
          <a:ext cx="377665" cy="377665"/>
        </a:xfrm>
        <a:prstGeom prst="rect">
          <a:avLst/>
        </a:prstGeom>
        <a:blipFill>
          <a:blip xmlns:r="http://schemas.openxmlformats.org/officeDocument/2006/relationships" r:embed="rId10">
            <a:extLst>
              <a:ext uri="{96DAC541-7B7A-43D3-8B79-37D633B846F1}">
                <asvg:svgBlip xmlns:asvg="http://schemas.microsoft.com/office/drawing/2016/SVG/main" r:embed="rId1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EC75BF-B599-FB42-8F83-20E40B97FD9A}">
      <dsp:nvSpPr>
        <dsp:cNvPr id="0" name=""/>
        <dsp:cNvSpPr/>
      </dsp:nvSpPr>
      <dsp:spPr>
        <a:xfrm>
          <a:off x="793097" y="4293263"/>
          <a:ext cx="8365157" cy="686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672" tIns="72672" rIns="72672" bIns="72672" numCol="1" spcCol="1270" anchor="ctr" anchorCtr="0">
          <a:noAutofit/>
        </a:bodyPr>
        <a:lstStyle/>
        <a:p>
          <a:pPr marL="0" lvl="0" indent="0" algn="l" defTabSz="844550">
            <a:lnSpc>
              <a:spcPct val="100000"/>
            </a:lnSpc>
            <a:spcBef>
              <a:spcPct val="0"/>
            </a:spcBef>
            <a:spcAft>
              <a:spcPct val="35000"/>
            </a:spcAft>
            <a:buNone/>
          </a:pPr>
          <a:r>
            <a:rPr lang="en-US" sz="1900" kern="1200">
              <a:solidFill>
                <a:srgbClr val="333A40"/>
              </a:solidFill>
              <a:latin typeface="Lexend Light Light" pitchFamily="2" charset="77"/>
              <a:ea typeface="Verdana"/>
            </a:rPr>
            <a:t>I can participate in a class wax museum and recite a monologue to visitors.</a:t>
          </a:r>
        </a:p>
      </dsp:txBody>
      <dsp:txXfrm>
        <a:off x="793097" y="4293263"/>
        <a:ext cx="8365157" cy="6866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F3065-A895-4FCE-A784-A0D8DE71D697}">
      <dsp:nvSpPr>
        <dsp:cNvPr id="0" name=""/>
        <dsp:cNvSpPr/>
      </dsp:nvSpPr>
      <dsp:spPr>
        <a:xfrm>
          <a:off x="0" y="2214"/>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66011D-44CA-4095-B338-B5E176CA165C}">
      <dsp:nvSpPr>
        <dsp:cNvPr id="0" name=""/>
        <dsp:cNvSpPr/>
      </dsp:nvSpPr>
      <dsp:spPr>
        <a:xfrm>
          <a:off x="316982" y="237839"/>
          <a:ext cx="576330" cy="57633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551634-72B6-4DCC-8627-BBBC975641A0}">
      <dsp:nvSpPr>
        <dsp:cNvPr id="0" name=""/>
        <dsp:cNvSpPr/>
      </dsp:nvSpPr>
      <dsp:spPr>
        <a:xfrm>
          <a:off x="1210295" y="2067"/>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77900">
            <a:lnSpc>
              <a:spcPct val="100000"/>
            </a:lnSpc>
            <a:spcBef>
              <a:spcPct val="0"/>
            </a:spcBef>
            <a:spcAft>
              <a:spcPct val="35000"/>
            </a:spcAft>
            <a:buNone/>
          </a:pPr>
          <a:r>
            <a:rPr lang="en-US" sz="2200" kern="1200">
              <a:latin typeface="Lexend Light Light" pitchFamily="2" charset="77"/>
            </a:rPr>
            <a:t> </a:t>
          </a:r>
          <a:r>
            <a:rPr lang="en-US" sz="2200" kern="1200">
              <a:solidFill>
                <a:srgbClr val="333A40"/>
              </a:solidFill>
              <a:latin typeface="Lexend Light Light" pitchFamily="2" charset="77"/>
              <a:ea typeface="Verdana"/>
            </a:rPr>
            <a:t>I can summarize the results of the American Revolution.</a:t>
          </a:r>
        </a:p>
      </dsp:txBody>
      <dsp:txXfrm>
        <a:off x="1210295" y="2067"/>
        <a:ext cx="7947959" cy="1047874"/>
      </dsp:txXfrm>
    </dsp:sp>
    <dsp:sp modelId="{28D7D7EA-3B2C-4C25-82BB-147BC7E28CC6}">
      <dsp:nvSpPr>
        <dsp:cNvPr id="0" name=""/>
        <dsp:cNvSpPr/>
      </dsp:nvSpPr>
      <dsp:spPr>
        <a:xfrm>
          <a:off x="0" y="1311910"/>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05A03-3D79-4968-AD1D-9F9CAFFE0969}">
      <dsp:nvSpPr>
        <dsp:cNvPr id="0" name=""/>
        <dsp:cNvSpPr/>
      </dsp:nvSpPr>
      <dsp:spPr>
        <a:xfrm>
          <a:off x="316982" y="1547682"/>
          <a:ext cx="576330" cy="57633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B09771-C896-4541-A5D8-3568B9C82DAF}">
      <dsp:nvSpPr>
        <dsp:cNvPr id="0" name=""/>
        <dsp:cNvSpPr/>
      </dsp:nvSpPr>
      <dsp:spPr>
        <a:xfrm>
          <a:off x="1210295" y="1311910"/>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77900">
            <a:lnSpc>
              <a:spcPct val="100000"/>
            </a:lnSpc>
            <a:spcBef>
              <a:spcPct val="0"/>
            </a:spcBef>
            <a:spcAft>
              <a:spcPct val="35000"/>
            </a:spcAft>
            <a:buNone/>
          </a:pPr>
          <a:r>
            <a:rPr lang="en-US" sz="2200" kern="1200">
              <a:solidFill>
                <a:srgbClr val="333A40"/>
              </a:solidFill>
              <a:latin typeface="Lexend Light Light" pitchFamily="2" charset="77"/>
              <a:ea typeface="Verdana"/>
            </a:rPr>
            <a:t>I can identify American Founders and explain their contributions and impact on the early American government.</a:t>
          </a:r>
        </a:p>
      </dsp:txBody>
      <dsp:txXfrm>
        <a:off x="1210295" y="1311910"/>
        <a:ext cx="7947959" cy="1047874"/>
      </dsp:txXfrm>
    </dsp:sp>
    <dsp:sp modelId="{B9E23BEE-A094-4FFC-BB8B-3E5C07C84A15}">
      <dsp:nvSpPr>
        <dsp:cNvPr id="0" name=""/>
        <dsp:cNvSpPr/>
      </dsp:nvSpPr>
      <dsp:spPr>
        <a:xfrm>
          <a:off x="0" y="2621753"/>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EB78DA-9B45-44C8-87B6-04991C56F331}">
      <dsp:nvSpPr>
        <dsp:cNvPr id="0" name=""/>
        <dsp:cNvSpPr/>
      </dsp:nvSpPr>
      <dsp:spPr>
        <a:xfrm>
          <a:off x="316982" y="2857525"/>
          <a:ext cx="576330" cy="57633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DEC2B-F9AB-4B44-900E-17D6D66E2A73}">
      <dsp:nvSpPr>
        <dsp:cNvPr id="0" name=""/>
        <dsp:cNvSpPr/>
      </dsp:nvSpPr>
      <dsp:spPr>
        <a:xfrm>
          <a:off x="1210295" y="2621753"/>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77900">
            <a:lnSpc>
              <a:spcPct val="100000"/>
            </a:lnSpc>
            <a:spcBef>
              <a:spcPct val="0"/>
            </a:spcBef>
            <a:spcAft>
              <a:spcPct val="35000"/>
            </a:spcAft>
            <a:buNone/>
          </a:pPr>
          <a:r>
            <a:rPr lang="en-US" sz="2200" kern="1200">
              <a:solidFill>
                <a:srgbClr val="333A40"/>
              </a:solidFill>
              <a:latin typeface="Lexend Light Light" pitchFamily="2" charset="77"/>
              <a:ea typeface="Verdana"/>
            </a:rPr>
            <a:t>I can explain the intent of the Articles of Confederation and why it was adopted. </a:t>
          </a:r>
        </a:p>
      </dsp:txBody>
      <dsp:txXfrm>
        <a:off x="1210295" y="2621753"/>
        <a:ext cx="7947959" cy="1047874"/>
      </dsp:txXfrm>
    </dsp:sp>
    <dsp:sp modelId="{23B48A52-CD91-4413-A8E9-DB1B2B061A43}">
      <dsp:nvSpPr>
        <dsp:cNvPr id="0" name=""/>
        <dsp:cNvSpPr/>
      </dsp:nvSpPr>
      <dsp:spPr>
        <a:xfrm>
          <a:off x="0" y="3931596"/>
          <a:ext cx="9158255" cy="1047874"/>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9A738D-1AA3-4D19-8B2B-D000050592D8}">
      <dsp:nvSpPr>
        <dsp:cNvPr id="0" name=""/>
        <dsp:cNvSpPr/>
      </dsp:nvSpPr>
      <dsp:spPr>
        <a:xfrm>
          <a:off x="316982" y="4167368"/>
          <a:ext cx="576330" cy="57633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86859-2842-473A-AA86-CF3BBE5F20A6}">
      <dsp:nvSpPr>
        <dsp:cNvPr id="0" name=""/>
        <dsp:cNvSpPr/>
      </dsp:nvSpPr>
      <dsp:spPr>
        <a:xfrm>
          <a:off x="1210295" y="3931596"/>
          <a:ext cx="7947959" cy="104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900" tIns="110900" rIns="110900" bIns="110900" numCol="1" spcCol="1270" anchor="ctr" anchorCtr="0">
          <a:noAutofit/>
        </a:bodyPr>
        <a:lstStyle/>
        <a:p>
          <a:pPr marL="0" lvl="0" indent="0" algn="l" defTabSz="977900">
            <a:lnSpc>
              <a:spcPct val="100000"/>
            </a:lnSpc>
            <a:spcBef>
              <a:spcPct val="0"/>
            </a:spcBef>
            <a:spcAft>
              <a:spcPct val="35000"/>
            </a:spcAft>
            <a:buNone/>
          </a:pPr>
          <a:r>
            <a:rPr lang="en-US" sz="2200" kern="1200">
              <a:solidFill>
                <a:srgbClr val="333A40"/>
              </a:solidFill>
              <a:latin typeface="Lexend Light Light" pitchFamily="2" charset="77"/>
              <a:ea typeface="Verdana"/>
            </a:rPr>
            <a:t>I can identify the weaknesses and limitations of the Articles of Confederation.</a:t>
          </a:r>
        </a:p>
      </dsp:txBody>
      <dsp:txXfrm>
        <a:off x="1210295" y="3931596"/>
        <a:ext cx="7947959" cy="104787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A39EB6-EAE0-E54F-9841-DDC361CA35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Libre Franklin" pitchFamily="2" charset="77"/>
            </a:endParaRPr>
          </a:p>
        </p:txBody>
      </p:sp>
      <p:sp>
        <p:nvSpPr>
          <p:cNvPr id="3" name="Date Placeholder 2">
            <a:extLst>
              <a:ext uri="{FF2B5EF4-FFF2-40B4-BE49-F238E27FC236}">
                <a16:creationId xmlns:a16="http://schemas.microsoft.com/office/drawing/2014/main" id="{9D72BD6F-9737-5548-9B4E-EBE0E52B8B2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D0008A-46D7-5B42-846A-E05830A9A538}" type="datetimeFigureOut">
              <a:rPr lang="en-US" smtClean="0">
                <a:latin typeface="Libre Franklin" pitchFamily="2" charset="77"/>
              </a:rPr>
              <a:t>7/29/24</a:t>
            </a:fld>
            <a:endParaRPr lang="en-US">
              <a:latin typeface="Libre Franklin" pitchFamily="2" charset="77"/>
            </a:endParaRPr>
          </a:p>
        </p:txBody>
      </p:sp>
      <p:sp>
        <p:nvSpPr>
          <p:cNvPr id="4" name="Footer Placeholder 3">
            <a:extLst>
              <a:ext uri="{FF2B5EF4-FFF2-40B4-BE49-F238E27FC236}">
                <a16:creationId xmlns:a16="http://schemas.microsoft.com/office/drawing/2014/main" id="{8D45282D-5E2E-3D47-91B2-40A481C864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Libre Franklin" pitchFamily="2" charset="77"/>
            </a:endParaRPr>
          </a:p>
        </p:txBody>
      </p:sp>
      <p:sp>
        <p:nvSpPr>
          <p:cNvPr id="5" name="Slide Number Placeholder 4">
            <a:extLst>
              <a:ext uri="{FF2B5EF4-FFF2-40B4-BE49-F238E27FC236}">
                <a16:creationId xmlns:a16="http://schemas.microsoft.com/office/drawing/2014/main" id="{468F5488-F964-D84C-8BC0-BB3D292763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29A686-A741-6A4B-9155-AB5039EC92F9}" type="slidenum">
              <a:rPr lang="en-US" smtClean="0">
                <a:latin typeface="Libre Franklin" pitchFamily="2" charset="77"/>
              </a:rPr>
              <a:t>‹#›</a:t>
            </a:fld>
            <a:endParaRPr lang="en-US">
              <a:latin typeface="Libre Franklin" pitchFamily="2" charset="77"/>
            </a:endParaRPr>
          </a:p>
        </p:txBody>
      </p:sp>
    </p:spTree>
    <p:extLst>
      <p:ext uri="{BB962C8B-B14F-4D97-AF65-F5344CB8AC3E}">
        <p14:creationId xmlns:p14="http://schemas.microsoft.com/office/powerpoint/2010/main" val="29148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Libre Franklin"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Libre Franklin" pitchFamily="2" charset="77"/>
              </a:defRPr>
            </a:lvl1pPr>
          </a:lstStyle>
          <a:p>
            <a:fld id="{CC05B35D-E967-254F-A474-764748914505}" type="datetimeFigureOut">
              <a:rPr lang="en-US" smtClean="0"/>
              <a:pPr/>
              <a:t>7/29/24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Libre Franklin"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Libre Franklin" pitchFamily="2" charset="77"/>
              </a:defRPr>
            </a:lvl1pPr>
          </a:lstStyle>
          <a:p>
            <a:fld id="{82282166-58BA-DD45-B88A-EE20C74A2369}" type="slidenum">
              <a:rPr lang="en-US" smtClean="0"/>
              <a:pPr/>
              <a:t>‹#›</a:t>
            </a:fld>
            <a:endParaRPr lang="en-US"/>
          </a:p>
        </p:txBody>
      </p:sp>
    </p:spTree>
    <p:extLst>
      <p:ext uri="{BB962C8B-B14F-4D97-AF65-F5344CB8AC3E}">
        <p14:creationId xmlns:p14="http://schemas.microsoft.com/office/powerpoint/2010/main" val="1706254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Libre Franklin" pitchFamily="2" charset="77"/>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Libre Franklin"/>
              </a:rPr>
              <a:t>This slide deck corresponds with Lesson #4 Lesson Plan. </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1</a:t>
            </a:fld>
            <a:endParaRPr lang="en-US"/>
          </a:p>
        </p:txBody>
      </p:sp>
    </p:spTree>
    <p:extLst>
      <p:ext uri="{BB962C8B-B14F-4D97-AF65-F5344CB8AC3E}">
        <p14:creationId xmlns:p14="http://schemas.microsoft.com/office/powerpoint/2010/main" val="1741343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 class this political cartoon. Together, notice items and people in the image. Support students on key things they should notice in the image and inferences they can make. Support provided in the lesson plan. Class Discussion follows</a:t>
            </a:r>
          </a:p>
        </p:txBody>
      </p:sp>
      <p:sp>
        <p:nvSpPr>
          <p:cNvPr id="4" name="Slide Number Placeholder 3"/>
          <p:cNvSpPr>
            <a:spLocks noGrp="1"/>
          </p:cNvSpPr>
          <p:nvPr>
            <p:ph type="sldNum" sz="quarter" idx="5"/>
          </p:nvPr>
        </p:nvSpPr>
        <p:spPr/>
        <p:txBody>
          <a:bodyPr/>
          <a:lstStyle/>
          <a:p>
            <a:fld id="{82282166-58BA-DD45-B88A-EE20C74A2369}" type="slidenum">
              <a:rPr lang="en-US" smtClean="0"/>
              <a:pPr/>
              <a:t>15</a:t>
            </a:fld>
            <a:endParaRPr lang="en-US"/>
          </a:p>
        </p:txBody>
      </p:sp>
    </p:spTree>
    <p:extLst>
      <p:ext uri="{BB962C8B-B14F-4D97-AF65-F5344CB8AC3E}">
        <p14:creationId xmlns:p14="http://schemas.microsoft.com/office/powerpoint/2010/main" val="368935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Questions continue on the next slide. Be prepared to offer lots of prompting and support.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16</a:t>
            </a:fld>
            <a:endParaRPr lang="en-US"/>
          </a:p>
        </p:txBody>
      </p:sp>
    </p:spTree>
    <p:extLst>
      <p:ext uri="{BB962C8B-B14F-4D97-AF65-F5344CB8AC3E}">
        <p14:creationId xmlns:p14="http://schemas.microsoft.com/office/powerpoint/2010/main" val="2252415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continues. Be prepared to offer lots of support.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17</a:t>
            </a:fld>
            <a:endParaRPr lang="en-US"/>
          </a:p>
        </p:txBody>
      </p:sp>
    </p:spTree>
    <p:extLst>
      <p:ext uri="{BB962C8B-B14F-4D97-AF65-F5344CB8AC3E}">
        <p14:creationId xmlns:p14="http://schemas.microsoft.com/office/powerpoint/2010/main" val="2649029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18-26 correspond with the Explore Part #1 section of the lesson plan. Students will need Handout C, D, G. They will complete a formative assessment. Approximately 45-60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18</a:t>
            </a:fld>
            <a:endParaRPr lang="en-US"/>
          </a:p>
        </p:txBody>
      </p:sp>
    </p:spTree>
    <p:extLst>
      <p:ext uri="{BB962C8B-B14F-4D97-AF65-F5344CB8AC3E}">
        <p14:creationId xmlns:p14="http://schemas.microsoft.com/office/powerpoint/2010/main" val="124235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Place students in small groups and have them read Handout C. If scaffolding is needed, check the lesson plan. Once students have finished reading Handout C, give them a copy of Handout D and G.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19</a:t>
            </a:fld>
            <a:endParaRPr lang="en-US"/>
          </a:p>
        </p:txBody>
      </p:sp>
    </p:spTree>
    <p:extLst>
      <p:ext uri="{BB962C8B-B14F-4D97-AF65-F5344CB8AC3E}">
        <p14:creationId xmlns:p14="http://schemas.microsoft.com/office/powerpoint/2010/main" val="3016196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students tis example of the Articles of Confederation. Explain that this is what a primary source looks like. Guide students through reading and examining Handout D and Handout G while explaining how the document outlines what the Articles of Confederation say. Instruct them to complete handout D and clarify that this will help them see the Articles of Confederation in its original words. Scaffolding support is provided in the lesson plan. Discussion questions follow.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20</a:t>
            </a:fld>
            <a:endParaRPr lang="en-US"/>
          </a:p>
        </p:txBody>
      </p:sp>
    </p:spTree>
    <p:extLst>
      <p:ext uri="{BB962C8B-B14F-4D97-AF65-F5344CB8AC3E}">
        <p14:creationId xmlns:p14="http://schemas.microsoft.com/office/powerpoint/2010/main" val="642300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 group discussion. Formative assessment begins on next slide.</a:t>
            </a:r>
          </a:p>
        </p:txBody>
      </p:sp>
      <p:sp>
        <p:nvSpPr>
          <p:cNvPr id="4" name="Slide Number Placeholder 3"/>
          <p:cNvSpPr>
            <a:spLocks noGrp="1"/>
          </p:cNvSpPr>
          <p:nvPr>
            <p:ph type="sldNum" sz="quarter" idx="5"/>
          </p:nvPr>
        </p:nvSpPr>
        <p:spPr/>
        <p:txBody>
          <a:bodyPr/>
          <a:lstStyle/>
          <a:p>
            <a:fld id="{82282166-58BA-DD45-B88A-EE20C74A2369}" type="slidenum">
              <a:rPr lang="en-US" smtClean="0"/>
              <a:pPr/>
              <a:t>21</a:t>
            </a:fld>
            <a:endParaRPr lang="en-US"/>
          </a:p>
        </p:txBody>
      </p:sp>
    </p:spTree>
    <p:extLst>
      <p:ext uri="{BB962C8B-B14F-4D97-AF65-F5344CB8AC3E}">
        <p14:creationId xmlns:p14="http://schemas.microsoft.com/office/powerpoint/2010/main" val="2673530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Read a simple story from the library- any story works for this activity. After reading, ask students to re-tell the story from the point of view of another character (examples are in the lesson plan).  The next slide connects this to the activity.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22</a:t>
            </a:fld>
            <a:endParaRPr lang="en-US"/>
          </a:p>
        </p:txBody>
      </p:sp>
    </p:spTree>
    <p:extLst>
      <p:ext uri="{BB962C8B-B14F-4D97-AF65-F5344CB8AC3E}">
        <p14:creationId xmlns:p14="http://schemas.microsoft.com/office/powerpoint/2010/main" val="31370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writing will be 3-4 sentences long.  Review expectations. Distribute lined paper to students and have them write their founder on the top. Ask students to be creative. There are scaffolding supports in the lesson plan and hidden on the next two slides. Give students 5-10 minutes to write their paragraphs.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23</a:t>
            </a:fld>
            <a:endParaRPr lang="en-US"/>
          </a:p>
        </p:txBody>
      </p:sp>
    </p:spTree>
    <p:extLst>
      <p:ext uri="{BB962C8B-B14F-4D97-AF65-F5344CB8AC3E}">
        <p14:creationId xmlns:p14="http://schemas.microsoft.com/office/powerpoint/2010/main" val="1222893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Sentence stems for students who need additional support. This slide is hidden but can be revealed if it would be beneficial to students.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24</a:t>
            </a:fld>
            <a:endParaRPr lang="en-US"/>
          </a:p>
        </p:txBody>
      </p:sp>
    </p:spTree>
    <p:extLst>
      <p:ext uri="{BB962C8B-B14F-4D97-AF65-F5344CB8AC3E}">
        <p14:creationId xmlns:p14="http://schemas.microsoft.com/office/powerpoint/2010/main" val="2521207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Libre Franklin" pitchFamily="2" charset="77"/>
              </a:rPr>
              <a:t>This slide is currently hidden. </a:t>
            </a:r>
            <a:r>
              <a:rPr lang="en-US" sz="1200" b="0" i="0" u="none" strike="noStrike" dirty="0">
                <a:solidFill>
                  <a:srgbClr val="000000"/>
                </a:solidFill>
                <a:effectLst/>
                <a:latin typeface="Libre Franklin" pitchFamily="2" charset="77"/>
              </a:rPr>
              <a:t>However, if this would be a useful aid to your students you can reveal it. When students see these colors, it should signal what they are doing. </a:t>
            </a:r>
            <a:endParaRPr lang="en-US" dirty="0"/>
          </a:p>
          <a:p>
            <a:endParaRPr lang="en-US" dirty="0"/>
          </a:p>
        </p:txBody>
      </p:sp>
      <p:sp>
        <p:nvSpPr>
          <p:cNvPr id="4" name="Slide Number Placeholder 3"/>
          <p:cNvSpPr>
            <a:spLocks noGrp="1"/>
          </p:cNvSpPr>
          <p:nvPr>
            <p:ph type="sldNum" sz="quarter" idx="5"/>
          </p:nvPr>
        </p:nvSpPr>
        <p:spPr/>
        <p:txBody>
          <a:bodyPr/>
          <a:lstStyle/>
          <a:p>
            <a:fld id="{82282166-58BA-DD45-B88A-EE20C74A2369}" type="slidenum">
              <a:rPr lang="en-US" smtClean="0"/>
              <a:pPr/>
              <a:t>2</a:t>
            </a:fld>
            <a:endParaRPr lang="en-US"/>
          </a:p>
        </p:txBody>
      </p:sp>
    </p:spTree>
    <p:extLst>
      <p:ext uri="{BB962C8B-B14F-4D97-AF65-F5344CB8AC3E}">
        <p14:creationId xmlns:p14="http://schemas.microsoft.com/office/powerpoint/2010/main" val="26890238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paragraph outline is hidden. If it would be beneficial to your students,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25</a:t>
            </a:fld>
            <a:endParaRPr lang="en-US"/>
          </a:p>
        </p:txBody>
      </p:sp>
    </p:spTree>
    <p:extLst>
      <p:ext uri="{BB962C8B-B14F-4D97-AF65-F5344CB8AC3E}">
        <p14:creationId xmlns:p14="http://schemas.microsoft.com/office/powerpoint/2010/main" val="667648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is currently hidden. If it would be beneficial to students,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26</a:t>
            </a:fld>
            <a:endParaRPr lang="en-US"/>
          </a:p>
        </p:txBody>
      </p:sp>
    </p:spTree>
    <p:extLst>
      <p:ext uri="{BB962C8B-B14F-4D97-AF65-F5344CB8AC3E}">
        <p14:creationId xmlns:p14="http://schemas.microsoft.com/office/powerpoint/2010/main" val="745164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slides (27-35) correspond with the Explore Part #2 section of the lesson plan. Students will complete Handout E. Approximately 45-60 minutes.</a:t>
            </a:r>
          </a:p>
        </p:txBody>
      </p:sp>
      <p:sp>
        <p:nvSpPr>
          <p:cNvPr id="4" name="Slide Number Placeholder 3"/>
          <p:cNvSpPr>
            <a:spLocks noGrp="1"/>
          </p:cNvSpPr>
          <p:nvPr>
            <p:ph type="sldNum" sz="quarter" idx="5"/>
          </p:nvPr>
        </p:nvSpPr>
        <p:spPr/>
        <p:txBody>
          <a:bodyPr/>
          <a:lstStyle/>
          <a:p>
            <a:fld id="{82282166-58BA-DD45-B88A-EE20C74A2369}" type="slidenum">
              <a:rPr lang="en-US" smtClean="0"/>
              <a:pPr/>
              <a:t>27</a:t>
            </a:fld>
            <a:endParaRPr lang="en-US"/>
          </a:p>
        </p:txBody>
      </p:sp>
    </p:spTree>
    <p:extLst>
      <p:ext uri="{BB962C8B-B14F-4D97-AF65-F5344CB8AC3E}">
        <p14:creationId xmlns:p14="http://schemas.microsoft.com/office/powerpoint/2010/main" val="3521997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small student groups have them define this term. If the class did the anticipate section, then they can skip this activity.</a:t>
            </a:r>
          </a:p>
        </p:txBody>
      </p:sp>
      <p:sp>
        <p:nvSpPr>
          <p:cNvPr id="4" name="Slide Number Placeholder 3"/>
          <p:cNvSpPr>
            <a:spLocks noGrp="1"/>
          </p:cNvSpPr>
          <p:nvPr>
            <p:ph type="sldNum" sz="quarter" idx="5"/>
          </p:nvPr>
        </p:nvSpPr>
        <p:spPr/>
        <p:txBody>
          <a:bodyPr/>
          <a:lstStyle/>
          <a:p>
            <a:fld id="{82282166-58BA-DD45-B88A-EE20C74A2369}" type="slidenum">
              <a:rPr lang="en-US" smtClean="0"/>
              <a:pPr/>
              <a:t>28</a:t>
            </a:fld>
            <a:endParaRPr lang="en-US"/>
          </a:p>
        </p:txBody>
      </p:sp>
    </p:spTree>
    <p:extLst>
      <p:ext uri="{BB962C8B-B14F-4D97-AF65-F5344CB8AC3E}">
        <p14:creationId xmlns:p14="http://schemas.microsoft.com/office/powerpoint/2010/main" val="3297136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These are to be used with the video. After viewing, fill out this t-chart as a whole group. The lesson plan has examples of what the t-chart can be include. Have students find evidence for responsibility and consent of the governed. </a:t>
            </a:r>
            <a:endParaRPr lang="en-US" dirty="0"/>
          </a:p>
        </p:txBody>
      </p:sp>
      <p:sp>
        <p:nvSpPr>
          <p:cNvPr id="4" name="Slide Number Placeholder 3"/>
          <p:cNvSpPr>
            <a:spLocks noGrp="1"/>
          </p:cNvSpPr>
          <p:nvPr>
            <p:ph type="sldNum" sz="quarter" idx="5"/>
          </p:nvPr>
        </p:nvSpPr>
        <p:spPr/>
        <p:txBody>
          <a:bodyPr/>
          <a:lstStyle/>
          <a:p>
            <a:fld id="{82282166-58BA-DD45-B88A-EE20C74A2369}" type="slidenum">
              <a:rPr lang="en-US" smtClean="0"/>
              <a:pPr/>
              <a:t>29</a:t>
            </a:fld>
            <a:endParaRPr lang="en-US"/>
          </a:p>
        </p:txBody>
      </p:sp>
    </p:spTree>
    <p:extLst>
      <p:ext uri="{BB962C8B-B14F-4D97-AF65-F5344CB8AC3E}">
        <p14:creationId xmlns:p14="http://schemas.microsoft.com/office/powerpoint/2010/main" val="4176742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30</a:t>
            </a:fld>
            <a:endParaRPr lang="en-US"/>
          </a:p>
        </p:txBody>
      </p:sp>
    </p:spTree>
    <p:extLst>
      <p:ext uri="{BB962C8B-B14F-4D97-AF65-F5344CB8AC3E}">
        <p14:creationId xmlns:p14="http://schemas.microsoft.com/office/powerpoint/2010/main" val="35296792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Read this quote aloud and discuss why this is relevant to the Articles of Confederation.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31</a:t>
            </a:fld>
            <a:endParaRPr lang="en-US"/>
          </a:p>
        </p:txBody>
      </p:sp>
    </p:spTree>
    <p:extLst>
      <p:ext uri="{BB962C8B-B14F-4D97-AF65-F5344CB8AC3E}">
        <p14:creationId xmlns:p14="http://schemas.microsoft.com/office/powerpoint/2010/main" val="36407819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pick one of these individuals for their formative performance task. If students need more direction, you can assign them to one of the Founders.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32</a:t>
            </a:fld>
            <a:endParaRPr lang="en-US"/>
          </a:p>
        </p:txBody>
      </p:sp>
    </p:spTree>
    <p:extLst>
      <p:ext uri="{BB962C8B-B14F-4D97-AF65-F5344CB8AC3E}">
        <p14:creationId xmlns:p14="http://schemas.microsoft.com/office/powerpoint/2010/main" val="542198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Ask students what a biography is and then share the answer with the class. Ask the class if they have read biographies then let them give examples.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33</a:t>
            </a:fld>
            <a:endParaRPr lang="en-US"/>
          </a:p>
        </p:txBody>
      </p:sp>
    </p:spTree>
    <p:extLst>
      <p:ext uri="{BB962C8B-B14F-4D97-AF65-F5344CB8AC3E}">
        <p14:creationId xmlns:p14="http://schemas.microsoft.com/office/powerpoint/2010/main" val="2238627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Tell students that they are going to be writing a biography later in this lesson but today they are just focusing on research. Give students Handout E. Review your expectations and how to decide if a source is trustworthy. Take time to check student work for accuracy and that students are using credible sources. Can also be done as homework.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34</a:t>
            </a:fld>
            <a:endParaRPr lang="en-US"/>
          </a:p>
        </p:txBody>
      </p:sp>
    </p:spTree>
    <p:extLst>
      <p:ext uri="{BB962C8B-B14F-4D97-AF65-F5344CB8AC3E}">
        <p14:creationId xmlns:p14="http://schemas.microsoft.com/office/powerpoint/2010/main" val="234260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slides (8-10) correspond with the anticipate section of the lesson plan. Students will need Handout A. Approximately 10-15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8</a:t>
            </a:fld>
            <a:endParaRPr lang="en-US"/>
          </a:p>
        </p:txBody>
      </p:sp>
    </p:spTree>
    <p:extLst>
      <p:ext uri="{BB962C8B-B14F-4D97-AF65-F5344CB8AC3E}">
        <p14:creationId xmlns:p14="http://schemas.microsoft.com/office/powerpoint/2010/main" val="31885117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share their responses through “speed dating.” Scaffolding support is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35</a:t>
            </a:fld>
            <a:endParaRPr lang="en-US"/>
          </a:p>
        </p:txBody>
      </p:sp>
    </p:spTree>
    <p:extLst>
      <p:ext uri="{BB962C8B-B14F-4D97-AF65-F5344CB8AC3E}">
        <p14:creationId xmlns:p14="http://schemas.microsoft.com/office/powerpoint/2010/main" val="28062609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35-41 correspond with the Explore Part #3 section of the lesson plan. Print partner cards prior to start of lesson. Students will need Handout H. There is a formative assessment at the end of this section.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36</a:t>
            </a:fld>
            <a:endParaRPr lang="en-US"/>
          </a:p>
        </p:txBody>
      </p:sp>
    </p:spTree>
    <p:extLst>
      <p:ext uri="{BB962C8B-B14F-4D97-AF65-F5344CB8AC3E}">
        <p14:creationId xmlns:p14="http://schemas.microsoft.com/office/powerpoint/2010/main" val="796209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Place the partner cards in the hat and then have students draw a card. Match students with their pair and have them collect their materials. Students may need a device to research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37</a:t>
            </a:fld>
            <a:endParaRPr lang="en-US"/>
          </a:p>
        </p:txBody>
      </p:sp>
    </p:spTree>
    <p:extLst>
      <p:ext uri="{BB962C8B-B14F-4D97-AF65-F5344CB8AC3E}">
        <p14:creationId xmlns:p14="http://schemas.microsoft.com/office/powerpoint/2010/main" val="42093870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 students 5-15 minutes to create their posters. The card that that they draw represents their assigned weakness.</a:t>
            </a:r>
          </a:p>
        </p:txBody>
      </p:sp>
      <p:sp>
        <p:nvSpPr>
          <p:cNvPr id="4" name="Slide Number Placeholder 3"/>
          <p:cNvSpPr>
            <a:spLocks noGrp="1"/>
          </p:cNvSpPr>
          <p:nvPr>
            <p:ph type="sldNum" sz="quarter" idx="5"/>
          </p:nvPr>
        </p:nvSpPr>
        <p:spPr/>
        <p:txBody>
          <a:bodyPr/>
          <a:lstStyle/>
          <a:p>
            <a:fld id="{82282166-58BA-DD45-B88A-EE20C74A2369}" type="slidenum">
              <a:rPr lang="en-US" smtClean="0"/>
              <a:pPr/>
              <a:t>38</a:t>
            </a:fld>
            <a:endParaRPr lang="en-US"/>
          </a:p>
        </p:txBody>
      </p:sp>
    </p:spTree>
    <p:extLst>
      <p:ext uri="{BB962C8B-B14F-4D97-AF65-F5344CB8AC3E}">
        <p14:creationId xmlns:p14="http://schemas.microsoft.com/office/powerpoint/2010/main" val="33916742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Display this slide while students walk around and look at the posters. When students have viewed transition them back to their seats. You can leave the posters up around the room. </a:t>
            </a:r>
          </a:p>
        </p:txBody>
      </p:sp>
      <p:sp>
        <p:nvSpPr>
          <p:cNvPr id="4" name="Slide Number Placeholder 3"/>
          <p:cNvSpPr>
            <a:spLocks noGrp="1"/>
          </p:cNvSpPr>
          <p:nvPr>
            <p:ph type="sldNum" sz="quarter" idx="5"/>
          </p:nvPr>
        </p:nvSpPr>
        <p:spPr/>
        <p:txBody>
          <a:bodyPr/>
          <a:lstStyle/>
          <a:p>
            <a:fld id="{82282166-58BA-DD45-B88A-EE20C74A2369}" type="slidenum">
              <a:rPr lang="en-US" smtClean="0"/>
              <a:pPr/>
              <a:t>39</a:t>
            </a:fld>
            <a:endParaRPr lang="en-US"/>
          </a:p>
        </p:txBody>
      </p:sp>
    </p:spTree>
    <p:extLst>
      <p:ext uri="{BB962C8B-B14F-4D97-AF65-F5344CB8AC3E}">
        <p14:creationId xmlns:p14="http://schemas.microsoft.com/office/powerpoint/2010/main" val="23313536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 students Handout H. Students will need around 5-10 minutes to complete this task.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42</a:t>
            </a:fld>
            <a:endParaRPr lang="en-US"/>
          </a:p>
        </p:txBody>
      </p:sp>
    </p:spTree>
    <p:extLst>
      <p:ext uri="{BB962C8B-B14F-4D97-AF65-F5344CB8AC3E}">
        <p14:creationId xmlns:p14="http://schemas.microsoft.com/office/powerpoint/2010/main" val="38069507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Slides 42-45 correspond with the Assess section of the lesson plan. This is the summative assessment. Students will need Handout E. Approximately 60-90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43</a:t>
            </a:fld>
            <a:endParaRPr lang="en-US"/>
          </a:p>
        </p:txBody>
      </p:sp>
    </p:spTree>
    <p:extLst>
      <p:ext uri="{BB962C8B-B14F-4D97-AF65-F5344CB8AC3E}">
        <p14:creationId xmlns:p14="http://schemas.microsoft.com/office/powerpoint/2010/main" val="42077276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students have already completed Handout E and do not want to change, they can use this research for their leader.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44</a:t>
            </a:fld>
            <a:endParaRPr lang="en-US"/>
          </a:p>
        </p:txBody>
      </p:sp>
    </p:spTree>
    <p:extLst>
      <p:ext uri="{BB962C8B-B14F-4D97-AF65-F5344CB8AC3E}">
        <p14:creationId xmlns:p14="http://schemas.microsoft.com/office/powerpoint/2010/main" val="1793405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Remind students that they will be writing in first person. Scaffolding support is located in the lesson plan. Additional details about how to execute the wax museum and the props are also located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45</a:t>
            </a:fld>
            <a:endParaRPr lang="en-US"/>
          </a:p>
        </p:txBody>
      </p:sp>
    </p:spTree>
    <p:extLst>
      <p:ext uri="{BB962C8B-B14F-4D97-AF65-F5344CB8AC3E}">
        <p14:creationId xmlns:p14="http://schemas.microsoft.com/office/powerpoint/2010/main" val="42632369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is hidden, but if it would be helpful for students to see how they are being assessed, you can reveal it.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46</a:t>
            </a:fld>
            <a:endParaRPr lang="en-US"/>
          </a:p>
        </p:txBody>
      </p:sp>
    </p:spTree>
    <p:extLst>
      <p:ext uri="{BB962C8B-B14F-4D97-AF65-F5344CB8AC3E}">
        <p14:creationId xmlns:p14="http://schemas.microsoft.com/office/powerpoint/2010/main" val="750163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Libre Franklin"/>
              </a:rPr>
              <a:t>Provide students with Handout A and materials (pencils, coloring utensils, and dictionaries or devices). Have </a:t>
            </a:r>
            <a:r>
              <a:rPr lang="en-US" sz="1200">
                <a:solidFill>
                  <a:srgbClr val="000000"/>
                </a:solidFill>
                <a:latin typeface="Libre Franklin"/>
              </a:rPr>
              <a:t>students complete</a:t>
            </a:r>
            <a:r>
              <a:rPr lang="en-US" sz="1200" b="0" i="0" u="none" strike="noStrike">
                <a:solidFill>
                  <a:srgbClr val="000000"/>
                </a:solidFill>
                <a:effectLst/>
                <a:latin typeface="Libre Franklin"/>
              </a:rPr>
              <a:t> Word Studies for responsibility and consent of the governed. </a:t>
            </a:r>
            <a:endParaRPr lang="en-US"/>
          </a:p>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9</a:t>
            </a:fld>
            <a:endParaRPr lang="en-US"/>
          </a:p>
        </p:txBody>
      </p:sp>
    </p:spTree>
    <p:extLst>
      <p:ext uri="{BB962C8B-B14F-4D97-AF65-F5344CB8AC3E}">
        <p14:creationId xmlns:p14="http://schemas.microsoft.com/office/powerpoint/2010/main" val="8791700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slides (46-48) correspond with the reflect section of the lesson plan. Students will need Handout F. This is the last section of the lesson. Approximately 30-45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47</a:t>
            </a:fld>
            <a:endParaRPr lang="en-US"/>
          </a:p>
        </p:txBody>
      </p:sp>
    </p:spTree>
    <p:extLst>
      <p:ext uri="{BB962C8B-B14F-4D97-AF65-F5344CB8AC3E}">
        <p14:creationId xmlns:p14="http://schemas.microsoft.com/office/powerpoint/2010/main" val="42112809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Libre Franklin" pitchFamily="2" charset="77"/>
              </a:rPr>
              <a:t>Distribute Handout F for students to self-reflect. Can be done in individually or with prompts from the teacher. Scaffolding support such as think-aloud can be modeled if students have no prior self-reflection experience. More detailed support on how to do this is provided in the lesson plan. </a:t>
            </a:r>
            <a:endParaRPr lang="en-US"/>
          </a:p>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48</a:t>
            </a:fld>
            <a:endParaRPr lang="en-US"/>
          </a:p>
        </p:txBody>
      </p:sp>
    </p:spTree>
    <p:extLst>
      <p:ext uri="{BB962C8B-B14F-4D97-AF65-F5344CB8AC3E}">
        <p14:creationId xmlns:p14="http://schemas.microsoft.com/office/powerpoint/2010/main" val="22886135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Libre Franklin"/>
              </a:rPr>
              <a:t>Students will need large sheets of paper (one per student or group, depending on teacher preference) and writing utensils. Explain to students what a memory map is and how it is useful. Recap the historical topics that the map will cover. Go over the steps to creating a mind map. More detailed instructions are in the lesson plan. Encourage students to think about why they place items in specific spots. Have students share their maps in small groups or to the rest of the class when they finish. Have them explain why they made certain decisions and how they think this memory could be helpful. This is the final activity. </a:t>
            </a:r>
          </a:p>
        </p:txBody>
      </p:sp>
      <p:sp>
        <p:nvSpPr>
          <p:cNvPr id="4" name="Slide Number Placeholder 3"/>
          <p:cNvSpPr>
            <a:spLocks noGrp="1"/>
          </p:cNvSpPr>
          <p:nvPr>
            <p:ph type="sldNum" sz="quarter" idx="5"/>
          </p:nvPr>
        </p:nvSpPr>
        <p:spPr/>
        <p:txBody>
          <a:bodyPr/>
          <a:lstStyle/>
          <a:p>
            <a:fld id="{82282166-58BA-DD45-B88A-EE20C74A2369}" type="slidenum">
              <a:rPr lang="en-US" smtClean="0"/>
              <a:pPr/>
              <a:t>49</a:t>
            </a:fld>
            <a:endParaRPr lang="en-US"/>
          </a:p>
        </p:txBody>
      </p:sp>
    </p:spTree>
    <p:extLst>
      <p:ext uri="{BB962C8B-B14F-4D97-AF65-F5344CB8AC3E}">
        <p14:creationId xmlns:p14="http://schemas.microsoft.com/office/powerpoint/2010/main" val="3928062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a:solidFill>
                  <a:srgbClr val="000000"/>
                </a:solidFill>
                <a:effectLst/>
                <a:latin typeface="Libre Franklin" pitchFamily="2" charset="77"/>
              </a:rPr>
              <a:t>When students complete second word study, 1-3 students will share their writing for each section of the organizer. Vocabulary Cards and Discussion Questions follow.</a:t>
            </a:r>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10</a:t>
            </a:fld>
            <a:endParaRPr lang="en-US"/>
          </a:p>
        </p:txBody>
      </p:sp>
    </p:spTree>
    <p:extLst>
      <p:ext uri="{BB962C8B-B14F-4D97-AF65-F5344CB8AC3E}">
        <p14:creationId xmlns:p14="http://schemas.microsoft.com/office/powerpoint/2010/main" val="2316248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Libre Franklin" pitchFamily="2" charset="77"/>
              </a:rPr>
              <a:t>Whole group discussion. This is a good opportunity to connect the vocab words to the final product in the lesson. There is language in the lesson plan to facilitate this. </a:t>
            </a:r>
            <a:endParaRPr lang="en-US"/>
          </a:p>
          <a:p>
            <a:endParaRPr lang="en-US"/>
          </a:p>
        </p:txBody>
      </p:sp>
      <p:sp>
        <p:nvSpPr>
          <p:cNvPr id="4" name="Slide Number Placeholder 3"/>
          <p:cNvSpPr>
            <a:spLocks noGrp="1"/>
          </p:cNvSpPr>
          <p:nvPr>
            <p:ph type="sldNum" sz="quarter" idx="5"/>
          </p:nvPr>
        </p:nvSpPr>
        <p:spPr/>
        <p:txBody>
          <a:bodyPr/>
          <a:lstStyle/>
          <a:p>
            <a:fld id="{82282166-58BA-DD45-B88A-EE20C74A2369}" type="slidenum">
              <a:rPr lang="en-US" smtClean="0"/>
              <a:pPr/>
              <a:t>11</a:t>
            </a:fld>
            <a:endParaRPr lang="en-US"/>
          </a:p>
        </p:txBody>
      </p:sp>
    </p:spTree>
    <p:extLst>
      <p:ext uri="{BB962C8B-B14F-4D97-AF65-F5344CB8AC3E}">
        <p14:creationId xmlns:p14="http://schemas.microsoft.com/office/powerpoint/2010/main" val="3199532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slides (12-16) correspond with the Engage section of the lesson plan. Students will need Handout B. Approximately 20-30 minutes.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12</a:t>
            </a:fld>
            <a:endParaRPr lang="en-US"/>
          </a:p>
        </p:txBody>
      </p:sp>
    </p:spTree>
    <p:extLst>
      <p:ext uri="{BB962C8B-B14F-4D97-AF65-F5344CB8AC3E}">
        <p14:creationId xmlns:p14="http://schemas.microsoft.com/office/powerpoint/2010/main" val="2686621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students Handout B. Share with students the key differences between political cartoons and regular cartoons. Political cartoons follow.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13</a:t>
            </a:fld>
            <a:endParaRPr lang="en-US"/>
          </a:p>
        </p:txBody>
      </p:sp>
    </p:spTree>
    <p:extLst>
      <p:ext uri="{BB962C8B-B14F-4D97-AF65-F5344CB8AC3E}">
        <p14:creationId xmlns:p14="http://schemas.microsoft.com/office/powerpoint/2010/main" val="3635847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the class this political cartoon. Together, notice items and people in the image. Support students on key things they should notice in the image and inferences they can make. Support provided in the lesson plan. </a:t>
            </a:r>
          </a:p>
        </p:txBody>
      </p:sp>
      <p:sp>
        <p:nvSpPr>
          <p:cNvPr id="4" name="Slide Number Placeholder 3"/>
          <p:cNvSpPr>
            <a:spLocks noGrp="1"/>
          </p:cNvSpPr>
          <p:nvPr>
            <p:ph type="sldNum" sz="quarter" idx="5"/>
          </p:nvPr>
        </p:nvSpPr>
        <p:spPr/>
        <p:txBody>
          <a:bodyPr/>
          <a:lstStyle/>
          <a:p>
            <a:fld id="{82282166-58BA-DD45-B88A-EE20C74A2369}" type="slidenum">
              <a:rPr lang="en-US" smtClean="0"/>
              <a:pPr/>
              <a:t>14</a:t>
            </a:fld>
            <a:endParaRPr lang="en-US"/>
          </a:p>
        </p:txBody>
      </p:sp>
    </p:spTree>
    <p:extLst>
      <p:ext uri="{BB962C8B-B14F-4D97-AF65-F5344CB8AC3E}">
        <p14:creationId xmlns:p14="http://schemas.microsoft.com/office/powerpoint/2010/main" val="2314593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22.emf"/></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svg"/><Relationship Id="rId7" Type="http://schemas.openxmlformats.org/officeDocument/2006/relationships/image" Target="../media/image21.emf"/><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20.emf"/><Relationship Id="rId5" Type="http://schemas.openxmlformats.org/officeDocument/2006/relationships/image" Target="../media/image22.emf"/><Relationship Id="rId4" Type="http://schemas.openxmlformats.org/officeDocument/2006/relationships/image" Target="../media/image19.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1.emf"/><Relationship Id="rId4" Type="http://schemas.openxmlformats.org/officeDocument/2006/relationships/image" Target="../media/image20.emf"/></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3.png"/><Relationship Id="rId5" Type="http://schemas.openxmlformats.org/officeDocument/2006/relationships/image" Target="../media/image29.png"/><Relationship Id="rId10" Type="http://schemas.openxmlformats.org/officeDocument/2006/relationships/image" Target="../media/image36.svg"/><Relationship Id="rId4" Type="http://schemas.openxmlformats.org/officeDocument/2006/relationships/image" Target="../media/image28.svg"/><Relationship Id="rId9" Type="http://schemas.openxmlformats.org/officeDocument/2006/relationships/image" Target="../media/image3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7.png"/><Relationship Id="rId7" Type="http://schemas.openxmlformats.org/officeDocument/2006/relationships/image" Target="../media/image31.png"/><Relationship Id="rId12" Type="http://schemas.openxmlformats.org/officeDocument/2006/relationships/image" Target="../media/image41.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9.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38.svg"/><Relationship Id="rId9" Type="http://schemas.openxmlformats.org/officeDocument/2006/relationships/image" Target="../media/image33.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42.svg"/><Relationship Id="rId9" Type="http://schemas.openxmlformats.org/officeDocument/2006/relationships/image" Target="../media/image33.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3.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42.svg"/><Relationship Id="rId9" Type="http://schemas.openxmlformats.org/officeDocument/2006/relationships/image" Target="../media/image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7.png"/><Relationship Id="rId7" Type="http://schemas.openxmlformats.org/officeDocument/2006/relationships/image" Target="../media/image35.png"/><Relationship Id="rId12" Type="http://schemas.openxmlformats.org/officeDocument/2006/relationships/image" Target="../media/image39.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42.svg"/><Relationship Id="rId9" Type="http://schemas.openxmlformats.org/officeDocument/2006/relationships/image" Target="../media/image3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6.svg"/><Relationship Id="rId11" Type="http://schemas.openxmlformats.org/officeDocument/2006/relationships/image" Target="../media/image31.png"/><Relationship Id="rId5" Type="http://schemas.openxmlformats.org/officeDocument/2006/relationships/image" Target="../media/image35.png"/><Relationship Id="rId10" Type="http://schemas.openxmlformats.org/officeDocument/2006/relationships/image" Target="../media/image39.svg"/><Relationship Id="rId4" Type="http://schemas.openxmlformats.org/officeDocument/2006/relationships/image" Target="../media/image42.svg"/><Relationship Id="rId9" Type="http://schemas.openxmlformats.org/officeDocument/2006/relationships/image" Target="../media/image29.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63FED576-9CE0-F501-430E-8465DE1D8904}"/>
              </a:ext>
            </a:extLst>
          </p:cNvPr>
          <p:cNvSpPr>
            <a:spLocks noGrp="1"/>
          </p:cNvSpPr>
          <p:nvPr>
            <p:ph type="ctrTitle"/>
          </p:nvPr>
        </p:nvSpPr>
        <p:spPr>
          <a:xfrm>
            <a:off x="451945" y="3534100"/>
            <a:ext cx="11204027" cy="1563415"/>
          </a:xfrm>
        </p:spPr>
        <p:txBody>
          <a:bodyPr anchor="b">
            <a:normAutofit/>
          </a:bodyPr>
          <a:lstStyle>
            <a:lvl1pPr algn="ctr">
              <a:defRPr sz="4800"/>
            </a:lvl1pPr>
          </a:lstStyle>
          <a:p>
            <a:r>
              <a:rPr lang="en-US"/>
              <a:t>Click to edit Master title style</a:t>
            </a:r>
          </a:p>
        </p:txBody>
      </p:sp>
      <p:sp>
        <p:nvSpPr>
          <p:cNvPr id="32" name="Subtitle 2">
            <a:extLst>
              <a:ext uri="{FF2B5EF4-FFF2-40B4-BE49-F238E27FC236}">
                <a16:creationId xmlns:a16="http://schemas.microsoft.com/office/drawing/2014/main" id="{247421DA-49C7-1DA7-E6A2-27296D7B2E80}"/>
              </a:ext>
            </a:extLst>
          </p:cNvPr>
          <p:cNvSpPr>
            <a:spLocks noGrp="1"/>
          </p:cNvSpPr>
          <p:nvPr>
            <p:ph type="subTitle" idx="1"/>
          </p:nvPr>
        </p:nvSpPr>
        <p:spPr>
          <a:xfrm>
            <a:off x="1524000" y="5097516"/>
            <a:ext cx="9144000" cy="809297"/>
          </a:xfrm>
        </p:spPr>
        <p:txBody>
          <a:bodyPr/>
          <a:lstStyle>
            <a:lvl1pPr marL="0" indent="0" algn="ctr">
              <a:buNone/>
              <a:defRPr sz="2400" i="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33" name="Picture 32">
            <a:extLst>
              <a:ext uri="{FF2B5EF4-FFF2-40B4-BE49-F238E27FC236}">
                <a16:creationId xmlns:a16="http://schemas.microsoft.com/office/drawing/2014/main" id="{D012C94C-23BD-F3C1-D9B7-F7E0C640E7AF}"/>
              </a:ext>
            </a:extLst>
          </p:cNvPr>
          <p:cNvPicPr>
            <a:picLocks noChangeAspect="1"/>
          </p:cNvPicPr>
          <p:nvPr userDrawn="1"/>
        </p:nvPicPr>
        <p:blipFill>
          <a:blip r:embed="rId2"/>
          <a:stretch>
            <a:fillRect/>
          </a:stretch>
        </p:blipFill>
        <p:spPr>
          <a:xfrm>
            <a:off x="2846143" y="689126"/>
            <a:ext cx="6499713" cy="2844975"/>
          </a:xfrm>
          <a:prstGeom prst="rect">
            <a:avLst/>
          </a:prstGeom>
        </p:spPr>
      </p:pic>
    </p:spTree>
    <p:extLst>
      <p:ext uri="{BB962C8B-B14F-4D97-AF65-F5344CB8AC3E}">
        <p14:creationId xmlns:p14="http://schemas.microsoft.com/office/powerpoint/2010/main" val="4182401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er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268224" y="322262"/>
            <a:ext cx="7407166" cy="907098"/>
          </a:xfrm>
        </p:spPr>
        <p:txBody>
          <a:bodyPr anchor="b">
            <a:normAutofit/>
          </a:bodyPr>
          <a:lstStyle>
            <a:lvl1pPr algn="r">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7928324"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268224" y="2255520"/>
            <a:ext cx="7407166" cy="3820160"/>
          </a:xfrm>
        </p:spPr>
        <p:txBody>
          <a:bodyPr>
            <a:normAutofit/>
          </a:bodyPr>
          <a:lstStyle>
            <a:lvl1pPr marL="0" indent="0" algn="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74E8320-13D7-6A4E-8D7B-B2B25F0C70EA}" type="datetime1">
              <a:rPr lang="en-US" smtClean="0"/>
              <a:t>7/29/24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268224" y="1365504"/>
            <a:ext cx="7407166" cy="707135"/>
          </a:xfrm>
        </p:spPr>
        <p:txBody>
          <a:bodyPr>
            <a:normAutofit/>
          </a:bodyPr>
          <a:lstStyle>
            <a:lvl1pPr marL="0" indent="0" algn="r">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B38A9EF2-9E7E-50ED-BACD-62D9A884A16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48381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9345E-7C93-9747-939A-732AC73EF6A8}"/>
              </a:ext>
            </a:extLst>
          </p:cNvPr>
          <p:cNvSpPr>
            <a:spLocks noGrp="1"/>
          </p:cNvSpPr>
          <p:nvPr>
            <p:ph type="title"/>
          </p:nvPr>
        </p:nvSpPr>
        <p:spPr>
          <a:xfrm>
            <a:off x="254000" y="254000"/>
            <a:ext cx="4162425" cy="18034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A09F82-33C7-034A-9D40-3144197A5AFC}"/>
              </a:ext>
            </a:extLst>
          </p:cNvPr>
          <p:cNvSpPr>
            <a:spLocks noGrp="1"/>
          </p:cNvSpPr>
          <p:nvPr>
            <p:ph idx="1"/>
          </p:nvPr>
        </p:nvSpPr>
        <p:spPr>
          <a:xfrm>
            <a:off x="4689476" y="457201"/>
            <a:ext cx="7018335" cy="575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F9D768-0FBB-2E4B-BBB7-84AD7F70CA9B}"/>
              </a:ext>
            </a:extLst>
          </p:cNvPr>
          <p:cNvSpPr>
            <a:spLocks noGrp="1"/>
          </p:cNvSpPr>
          <p:nvPr>
            <p:ph type="body" sz="half" idx="2"/>
          </p:nvPr>
        </p:nvSpPr>
        <p:spPr>
          <a:xfrm>
            <a:off x="254000" y="2159000"/>
            <a:ext cx="4162425" cy="40487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9BE52161-BF2A-9D4F-A8C7-8488EC4F3CA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700EC8E8-AAA1-6741-9D12-0E1B20ED5D0D}"/>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69AB9F99-67B3-4645-9AA3-06427E3C9560}"/>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853F27E-A66C-0B41-B6F8-59DC47DF7EBD}" type="datetime1">
              <a:rPr lang="en-US" smtClean="0"/>
              <a:t>7/29/24</a:t>
            </a:fld>
            <a:endParaRPr lang="en-US"/>
          </a:p>
        </p:txBody>
      </p:sp>
      <p:pic>
        <p:nvPicPr>
          <p:cNvPr id="6" name="Picture 5">
            <a:extLst>
              <a:ext uri="{FF2B5EF4-FFF2-40B4-BE49-F238E27FC236}">
                <a16:creationId xmlns:a16="http://schemas.microsoft.com/office/drawing/2014/main" id="{AD223B29-C849-FBBB-DE08-15EAB06EFC8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878562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in chart">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35696E-B5DB-724B-BE17-03A8F1EBC973}" type="datetime1">
              <a:rPr lang="en-US" smtClean="0"/>
              <a:t>7/29/24</a:t>
            </a:fld>
            <a:endParaRPr lang="en-US"/>
          </a:p>
        </p:txBody>
      </p:sp>
      <p:sp>
        <p:nvSpPr>
          <p:cNvPr id="4" name="Chart Placeholder 3">
            <a:extLst>
              <a:ext uri="{FF2B5EF4-FFF2-40B4-BE49-F238E27FC236}">
                <a16:creationId xmlns:a16="http://schemas.microsoft.com/office/drawing/2014/main" id="{6A9B2BFE-2BF8-FF0F-2201-4A1787112865}"/>
              </a:ext>
            </a:extLst>
          </p:cNvPr>
          <p:cNvSpPr>
            <a:spLocks noGrp="1"/>
          </p:cNvSpPr>
          <p:nvPr>
            <p:ph type="chart" sz="quarter" idx="10"/>
          </p:nvPr>
        </p:nvSpPr>
        <p:spPr>
          <a:xfrm>
            <a:off x="779653" y="1664178"/>
            <a:ext cx="4879975" cy="4489450"/>
          </a:xfrm>
        </p:spPr>
        <p:txBody>
          <a:bodyPr/>
          <a:lstStyle/>
          <a:p>
            <a:r>
              <a:rPr lang="en-US"/>
              <a:t>Click icon to add chart</a:t>
            </a:r>
          </a:p>
        </p:txBody>
      </p:sp>
      <p:sp>
        <p:nvSpPr>
          <p:cNvPr id="5" name="Chart Placeholder 3">
            <a:extLst>
              <a:ext uri="{FF2B5EF4-FFF2-40B4-BE49-F238E27FC236}">
                <a16:creationId xmlns:a16="http://schemas.microsoft.com/office/drawing/2014/main" id="{1C32DA4A-94B5-D6A1-4C90-AE15D2FDA239}"/>
              </a:ext>
            </a:extLst>
          </p:cNvPr>
          <p:cNvSpPr>
            <a:spLocks noGrp="1"/>
          </p:cNvSpPr>
          <p:nvPr>
            <p:ph type="chart" sz="quarter" idx="11"/>
          </p:nvPr>
        </p:nvSpPr>
        <p:spPr>
          <a:xfrm>
            <a:off x="6362837" y="1664178"/>
            <a:ext cx="4879975" cy="4489450"/>
          </a:xfrm>
        </p:spPr>
        <p:txBody>
          <a:bodyPr/>
          <a:lstStyle/>
          <a:p>
            <a:r>
              <a:rPr lang="en-US"/>
              <a:t>Click icon to add chart</a:t>
            </a:r>
          </a:p>
        </p:txBody>
      </p:sp>
      <p:pic>
        <p:nvPicPr>
          <p:cNvPr id="6" name="Picture 5">
            <a:extLst>
              <a:ext uri="{FF2B5EF4-FFF2-40B4-BE49-F238E27FC236}">
                <a16:creationId xmlns:a16="http://schemas.microsoft.com/office/drawing/2014/main" id="{35ED83EC-43CC-05A1-2F18-D75745FF34D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6662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White Background">
    <p:bg>
      <p:bgPr>
        <a:solidFill>
          <a:srgbClr val="FFFFFF"/>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C3A268-492F-714B-9FCC-D66A4F61C39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D10077A5-5D45-AA41-8582-FB8E729A7D50}"/>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14BE2FA4-6D2B-EF4D-8FC6-E077781A6882}"/>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30C7BD1-1B55-7849-8980-12203D034D8D}" type="datetime1">
              <a:rPr lang="en-US" smtClean="0"/>
              <a:t>7/29/24</a:t>
            </a:fld>
            <a:endParaRPr lang="en-US"/>
          </a:p>
        </p:txBody>
      </p:sp>
      <p:pic>
        <p:nvPicPr>
          <p:cNvPr id="3" name="Picture 2">
            <a:extLst>
              <a:ext uri="{FF2B5EF4-FFF2-40B4-BE49-F238E27FC236}">
                <a16:creationId xmlns:a16="http://schemas.microsoft.com/office/drawing/2014/main" id="{5595FD3F-2C5B-009A-0999-0C26675B9E7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89520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tural Backdrop">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57087B1-89C5-4C48-8AB8-A407B90CED65}" type="datetime1">
              <a:rPr lang="en-US" smtClean="0"/>
              <a:t>7/29/24</a:t>
            </a:fld>
            <a:endParaRPr lang="en-US"/>
          </a:p>
        </p:txBody>
      </p:sp>
      <p:pic>
        <p:nvPicPr>
          <p:cNvPr id="2" name="Picture 1" descr="A close up of a logo&#10;&#10;Description automatically generated">
            <a:extLst>
              <a:ext uri="{FF2B5EF4-FFF2-40B4-BE49-F238E27FC236}">
                <a16:creationId xmlns:a16="http://schemas.microsoft.com/office/drawing/2014/main" id="{4DF488FC-6005-6F5A-8952-AD8B649121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3" name="Text Placeholder 2">
            <a:extLst>
              <a:ext uri="{FF2B5EF4-FFF2-40B4-BE49-F238E27FC236}">
                <a16:creationId xmlns:a16="http://schemas.microsoft.com/office/drawing/2014/main" id="{52DF55E6-D067-9082-6231-480DB699D97C}"/>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9468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Backdrop">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0F6667D3-13BA-644A-A70F-EAA1B31CA4D2}" type="datetime1">
              <a:rPr lang="en-US" smtClean="0"/>
              <a:t>7/29/24</a:t>
            </a:fld>
            <a:endParaRPr lang="en-US"/>
          </a:p>
        </p:txBody>
      </p:sp>
      <p:sp>
        <p:nvSpPr>
          <p:cNvPr id="2" name="Text Placeholder 2">
            <a:extLst>
              <a:ext uri="{FF2B5EF4-FFF2-40B4-BE49-F238E27FC236}">
                <a16:creationId xmlns:a16="http://schemas.microsoft.com/office/drawing/2014/main" id="{44F3EB92-AC85-6DDC-0AEE-9C4E820DC31D}"/>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6DF8976B-9112-3F21-FFF5-7EB7EE46073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Tree>
    <p:extLst>
      <p:ext uri="{BB962C8B-B14F-4D97-AF65-F5344CB8AC3E}">
        <p14:creationId xmlns:p14="http://schemas.microsoft.com/office/powerpoint/2010/main" val="352654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ght Blue backdrop">
    <p:bg>
      <p:bgPr>
        <a:solidFill>
          <a:schemeClr val="accent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585D29A-C5C0-A444-81D5-062ED544558E}"/>
              </a:ext>
            </a:extLst>
          </p:cNvPr>
          <p:cNvSpPr>
            <a:spLocks noGrp="1"/>
          </p:cNvSpPr>
          <p:nvPr>
            <p:ph type="title"/>
          </p:nvPr>
        </p:nvSpPr>
        <p:spPr>
          <a:xfrm>
            <a:off x="207578" y="136525"/>
            <a:ext cx="11771587" cy="1325563"/>
          </a:xfrm>
        </p:spPr>
        <p:txBody>
          <a:bodyPr/>
          <a:lstStyle>
            <a:lvl1pP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9ADDF9DC-B88E-D14A-BD70-9F551E139937}"/>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4E6E35F7-1176-574C-84DB-0892D649246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41F6C6C9-06FC-D94C-BD7C-6BC30F431B6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AF05C9C5-01E9-0944-852B-46FC7EC73E84}" type="datetime1">
              <a:rPr lang="en-US" smtClean="0"/>
              <a:t>7/29/24</a:t>
            </a:fld>
            <a:endParaRPr lang="en-US"/>
          </a:p>
        </p:txBody>
      </p:sp>
      <p:pic>
        <p:nvPicPr>
          <p:cNvPr id="2" name="Picture 1">
            <a:extLst>
              <a:ext uri="{FF2B5EF4-FFF2-40B4-BE49-F238E27FC236}">
                <a16:creationId xmlns:a16="http://schemas.microsoft.com/office/drawing/2014/main" id="{71D0725D-E369-5C71-909F-D12C0B7FE5B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41ACF60B-785B-C567-EB11-E86432397FA2}"/>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2138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een backdrop">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DB35865D-8650-C84E-862C-28682A267625}"/>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256A77-03CE-0942-A7F7-A681684C1B9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F2E5C234-1CE0-1749-A3A0-277EF274E01B}"/>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B0262A67-A95A-C445-B46F-37CAC45543B8}" type="datetime1">
              <a:rPr lang="en-US" smtClean="0"/>
              <a:t>7/29/24</a:t>
            </a:fld>
            <a:endParaRPr lang="en-US"/>
          </a:p>
        </p:txBody>
      </p:sp>
      <p:pic>
        <p:nvPicPr>
          <p:cNvPr id="2" name="Picture 1">
            <a:extLst>
              <a:ext uri="{FF2B5EF4-FFF2-40B4-BE49-F238E27FC236}">
                <a16:creationId xmlns:a16="http://schemas.microsoft.com/office/drawing/2014/main" id="{303867CA-40CF-CF21-FB09-7D37309C4C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27FA5B33-B07C-3A9A-5A95-A7B9A5D737C1}"/>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9784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range Backdrop">
    <p:bg>
      <p:bgPr>
        <a:solidFill>
          <a:schemeClr val="accent2"/>
        </a:solidFill>
        <a:effectLst/>
      </p:bgPr>
    </p:bg>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DD1B1BB8-DB9D-0F41-9138-BD11EFE63D3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9" name="Title 1">
            <a:extLst>
              <a:ext uri="{FF2B5EF4-FFF2-40B4-BE49-F238E27FC236}">
                <a16:creationId xmlns:a16="http://schemas.microsoft.com/office/drawing/2014/main" id="{53BB8D5E-9C61-D04D-92AC-1778BD1FDDCE}"/>
              </a:ext>
            </a:extLst>
          </p:cNvPr>
          <p:cNvSpPr>
            <a:spLocks noGrp="1"/>
          </p:cNvSpPr>
          <p:nvPr>
            <p:ph type="title"/>
          </p:nvPr>
        </p:nvSpPr>
        <p:spPr>
          <a:xfrm>
            <a:off x="212835" y="139927"/>
            <a:ext cx="11766331" cy="1325563"/>
          </a:xfrm>
        </p:spPr>
        <p:txBody>
          <a:bodyPr/>
          <a:lstStyle>
            <a:lvl1pPr>
              <a:defRPr b="1">
                <a:solidFill>
                  <a:schemeClr val="tx1"/>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D09BE48A-C01E-5642-AB1A-89B288240D43}"/>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7797EE07-432B-F246-A19B-7E6F210FFDDE}"/>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B8513CE-634F-9B47-8669-61648C8445B0}"/>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9655031-04CB-4E47-A3F2-6D368CDBB47A}" type="datetime1">
              <a:rPr lang="en-US" smtClean="0"/>
              <a:t>7/29/24</a:t>
            </a:fld>
            <a:endParaRPr lang="en-US"/>
          </a:p>
        </p:txBody>
      </p:sp>
      <p:sp>
        <p:nvSpPr>
          <p:cNvPr id="2" name="Text Placeholder 2">
            <a:extLst>
              <a:ext uri="{FF2B5EF4-FFF2-40B4-BE49-F238E27FC236}">
                <a16:creationId xmlns:a16="http://schemas.microsoft.com/office/drawing/2014/main" id="{8E21AE4B-BE1E-4E80-4365-9FDA2AD14448}"/>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207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rbon Backdrop">
    <p:bg>
      <p:bgPr>
        <a:solidFill>
          <a:schemeClr val="tx1">
            <a:alpha val="93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8DD9888C-9DE5-9249-8A08-C2D5A5A34F26}"/>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B30CAC-E896-754E-9ECB-54201D8EBEA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7C284100-BD53-ED4E-8E01-EC5EE0F03EE5}"/>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CA2064BA-3E40-5F45-A4E3-7121DCF04726}" type="datetime1">
              <a:rPr lang="en-US" smtClean="0"/>
              <a:t>7/29/24</a:t>
            </a:fld>
            <a:endParaRPr lang="en-US"/>
          </a:p>
        </p:txBody>
      </p:sp>
      <p:pic>
        <p:nvPicPr>
          <p:cNvPr id="2" name="Picture 1">
            <a:extLst>
              <a:ext uri="{FF2B5EF4-FFF2-40B4-BE49-F238E27FC236}">
                <a16:creationId xmlns:a16="http://schemas.microsoft.com/office/drawing/2014/main" id="{574F7913-A99A-7138-9F73-720C861B1E2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77DD4158-7112-9704-FA82-E419741555D4}"/>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6680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B453A-423A-3249-A001-C2D6E9FFDF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DA2B21-2698-CA4A-8F1A-F4CD65EAA96E}"/>
              </a:ext>
            </a:extLst>
          </p:cNvPr>
          <p:cNvSpPr>
            <a:spLocks noGrp="1"/>
          </p:cNvSpPr>
          <p:nvPr>
            <p:ph idx="1"/>
          </p:nvPr>
        </p:nvSpPr>
        <p:spPr>
          <a:xfrm>
            <a:off x="591671" y="1629675"/>
            <a:ext cx="11387494" cy="464515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5">
            <a:extLst>
              <a:ext uri="{FF2B5EF4-FFF2-40B4-BE49-F238E27FC236}">
                <a16:creationId xmlns:a16="http://schemas.microsoft.com/office/drawing/2014/main" id="{4D103FF9-8030-0441-9E6D-03B14ABF9BDA}"/>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5DEFF256-0A1A-E646-A221-886DD067C9A9}"/>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1" name="Date Placeholder 3">
            <a:extLst>
              <a:ext uri="{FF2B5EF4-FFF2-40B4-BE49-F238E27FC236}">
                <a16:creationId xmlns:a16="http://schemas.microsoft.com/office/drawing/2014/main" id="{51976A10-74B4-7043-8A99-2BB9B3D840C4}"/>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077188F-4E01-1D4B-842A-A925306D5A05}" type="datetime1">
              <a:rPr lang="en-US" smtClean="0"/>
              <a:t>7/29/24</a:t>
            </a:fld>
            <a:endParaRPr lang="en-US"/>
          </a:p>
        </p:txBody>
      </p:sp>
      <p:pic>
        <p:nvPicPr>
          <p:cNvPr id="4" name="Picture 3">
            <a:extLst>
              <a:ext uri="{FF2B5EF4-FFF2-40B4-BE49-F238E27FC236}">
                <a16:creationId xmlns:a16="http://schemas.microsoft.com/office/drawing/2014/main" id="{6D104208-BF51-5780-6852-A03709D9CC9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265937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eature, Blu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EBFDD36-92EC-224F-9528-05E57BA25072}" type="datetime1">
              <a:rPr lang="en-US" smtClean="0"/>
              <a:t>7/29/24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80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eature, Orang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7/29/24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6045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eature, Green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7/29/24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98516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4" name="Text Placeholder 15">
            <a:extLst>
              <a:ext uri="{FF2B5EF4-FFF2-40B4-BE49-F238E27FC236}">
                <a16:creationId xmlns:a16="http://schemas.microsoft.com/office/drawing/2014/main" id="{A51F0AF9-71FB-43F3-9084-09855012D085}"/>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319886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creen with Date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11" name="Text Placeholder 15">
            <a:extLst>
              <a:ext uri="{FF2B5EF4-FFF2-40B4-BE49-F238E27FC236}">
                <a16:creationId xmlns:a16="http://schemas.microsoft.com/office/drawing/2014/main" id="{76E791CA-EA78-01F5-E03B-B2ADA98687B6}"/>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 name="Text Placeholder 15">
            <a:extLst>
              <a:ext uri="{FF2B5EF4-FFF2-40B4-BE49-F238E27FC236}">
                <a16:creationId xmlns:a16="http://schemas.microsoft.com/office/drawing/2014/main" id="{06E8B5D7-FE40-B141-BC5C-86F242238B8A}"/>
              </a:ext>
            </a:extLst>
          </p:cNvPr>
          <p:cNvSpPr>
            <a:spLocks noGrp="1"/>
          </p:cNvSpPr>
          <p:nvPr>
            <p:ph type="body" sz="quarter" idx="12"/>
          </p:nvPr>
        </p:nvSpPr>
        <p:spPr>
          <a:xfrm>
            <a:off x="4628492" y="5907991"/>
            <a:ext cx="3448758" cy="506620"/>
          </a:xfrm>
          <a:solidFill>
            <a:schemeClr val="tx2"/>
          </a:solidFill>
          <a:effectLst>
            <a:outerShdw blurRad="177800" dist="38100" dir="2700000" algn="tl" rotWithShape="0">
              <a:prstClr val="black">
                <a:alpha val="40000"/>
              </a:prstClr>
            </a:outerShdw>
          </a:effectLst>
        </p:spPr>
        <p:txBody>
          <a:bodyPr anchor="ctr">
            <a:normAutofit/>
          </a:bodyPr>
          <a:lstStyle>
            <a:lvl1pPr marL="0" indent="0" algn="ctr">
              <a:buNone/>
              <a:defRPr sz="1800" i="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Tree>
    <p:extLst>
      <p:ext uri="{BB962C8B-B14F-4D97-AF65-F5344CB8AC3E}">
        <p14:creationId xmlns:p14="http://schemas.microsoft.com/office/powerpoint/2010/main" val="2300624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ock - Primary">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715767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ock - Orang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1346921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ock - Blu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3"/>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589191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ock - Green">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4"/>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270761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D91BF93-D36E-2E4C-B22D-795FD6CF4C38}" type="datetime1">
              <a:rPr lang="en-US" smtClean="0"/>
              <a:pPr/>
              <a:t>7/29/24</a:t>
            </a:fld>
            <a:endParaRPr lang="en-US"/>
          </a:p>
        </p:txBody>
      </p:sp>
      <p:pic>
        <p:nvPicPr>
          <p:cNvPr id="2" name="Picture 1" descr="A close up of a logo&#10;&#10;Description automatically generated">
            <a:extLst>
              <a:ext uri="{FF2B5EF4-FFF2-40B4-BE49-F238E27FC236}">
                <a16:creationId xmlns:a16="http://schemas.microsoft.com/office/drawing/2014/main" id="{20FFC107-F544-419F-A7F9-C0384284D308}"/>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385688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E256F-DEAC-F04E-B3F6-50836FD7A24C}"/>
              </a:ext>
            </a:extLst>
          </p:cNvPr>
          <p:cNvSpPr>
            <a:spLocks noGrp="1"/>
          </p:cNvSpPr>
          <p:nvPr>
            <p:ph type="title"/>
          </p:nvPr>
        </p:nvSpPr>
        <p:spPr>
          <a:xfrm>
            <a:off x="831850" y="2627592"/>
            <a:ext cx="10515600" cy="1439917"/>
          </a:xfrm>
        </p:spPr>
        <p:txBody>
          <a:bodyPr anchor="b">
            <a:normAutofit/>
          </a:bodyPr>
          <a:lstStyle>
            <a:lvl1pPr algn="ctr">
              <a:defRPr sz="48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E3AFE09E-DFE5-BA43-BB73-79322A98DFAD}"/>
              </a:ext>
            </a:extLst>
          </p:cNvPr>
          <p:cNvSpPr>
            <a:spLocks noGrp="1"/>
          </p:cNvSpPr>
          <p:nvPr>
            <p:ph type="body" idx="1"/>
          </p:nvPr>
        </p:nvSpPr>
        <p:spPr>
          <a:xfrm>
            <a:off x="831850" y="4066366"/>
            <a:ext cx="10515600" cy="930214"/>
          </a:xfrm>
        </p:spPr>
        <p:txBody>
          <a:bodyPr/>
          <a:lstStyle>
            <a:lvl1pPr marL="0" indent="0" algn="ctr">
              <a:buNone/>
              <a:defRPr sz="2400" i="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BA9C7A3E-35BC-B445-84F4-FCA6EC96C6B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19088" y="66391"/>
            <a:ext cx="3800837" cy="1663656"/>
          </a:xfrm>
          <a:prstGeom prst="rect">
            <a:avLst/>
          </a:prstGeom>
        </p:spPr>
      </p:pic>
    </p:spTree>
    <p:extLst>
      <p:ext uri="{BB962C8B-B14F-4D97-AF65-F5344CB8AC3E}">
        <p14:creationId xmlns:p14="http://schemas.microsoft.com/office/powerpoint/2010/main" val="1672268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sion &amp; Mission">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74D3A9BF-68AE-0448-872C-266802DBC14B}" type="datetime1">
              <a:rPr lang="en-US" smtClean="0"/>
              <a:t>7/29/24</a:t>
            </a:fld>
            <a:endParaRPr lang="en-US"/>
          </a:p>
        </p:txBody>
      </p:sp>
      <p:graphicFrame>
        <p:nvGraphicFramePr>
          <p:cNvPr id="2" name="Table 7">
            <a:extLst>
              <a:ext uri="{FF2B5EF4-FFF2-40B4-BE49-F238E27FC236}">
                <a16:creationId xmlns:a16="http://schemas.microsoft.com/office/drawing/2014/main" id="{8A48BADA-3F75-C4BC-D233-B9257FABD745}"/>
              </a:ext>
            </a:extLst>
          </p:cNvPr>
          <p:cNvGraphicFramePr>
            <a:graphicFrameLocks noGrp="1"/>
          </p:cNvGraphicFramePr>
          <p:nvPr userDrawn="1"/>
        </p:nvGraphicFramePr>
        <p:xfrm>
          <a:off x="815310" y="1075482"/>
          <a:ext cx="10561380" cy="4707036"/>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2695521">
                  <a:extLst>
                    <a:ext uri="{9D8B030D-6E8A-4147-A177-3AD203B41FA5}">
                      <a16:colId xmlns:a16="http://schemas.microsoft.com/office/drawing/2014/main" val="302956687"/>
                    </a:ext>
                  </a:extLst>
                </a:gridCol>
                <a:gridCol w="7865859">
                  <a:extLst>
                    <a:ext uri="{9D8B030D-6E8A-4147-A177-3AD203B41FA5}">
                      <a16:colId xmlns:a16="http://schemas.microsoft.com/office/drawing/2014/main" val="616250808"/>
                    </a:ext>
                  </a:extLst>
                </a:gridCol>
              </a:tblGrid>
              <a:tr h="2801807">
                <a:tc>
                  <a:txBody>
                    <a:bodyPr/>
                    <a:lstStyle/>
                    <a:p>
                      <a:pPr algn="ctr"/>
                      <a:r>
                        <a:rPr lang="en-US" sz="4800" b="1">
                          <a:solidFill>
                            <a:schemeClr val="bg2"/>
                          </a:solidFill>
                          <a:latin typeface="Libre Franklin" pitchFamily="2" charset="77"/>
                        </a:rPr>
                        <a:t>Vision</a:t>
                      </a:r>
                    </a:p>
                  </a:txBody>
                  <a:tcPr anchor="c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seeks an America where we more perfectly realize the promise of liberty and equality expressed in the Declaration of Independence.  This calls for civic education that helps students examine the story of our country and exercise the skills of citizenship.</a:t>
                      </a:r>
                    </a:p>
                  </a:txBody>
                  <a:tcPr marL="365760" marR="365760" anchor="ctr">
                    <a:solidFill>
                      <a:schemeClr val="tx2">
                        <a:lumMod val="20000"/>
                        <a:lumOff val="80000"/>
                      </a:schemeClr>
                    </a:solidFill>
                  </a:tcPr>
                </a:tc>
                <a:extLst>
                  <a:ext uri="{0D108BD9-81ED-4DB2-BD59-A6C34878D82A}">
                    <a16:rowId xmlns:a16="http://schemas.microsoft.com/office/drawing/2014/main" val="529637701"/>
                  </a:ext>
                </a:extLst>
              </a:tr>
              <a:tr h="1905229">
                <a:tc>
                  <a:txBody>
                    <a:bodyPr/>
                    <a:lstStyle/>
                    <a:p>
                      <a:pPr algn="ctr"/>
                      <a:r>
                        <a:rPr lang="en-US" sz="4800" b="1">
                          <a:solidFill>
                            <a:schemeClr val="bg2"/>
                          </a:solidFill>
                          <a:latin typeface="Libre Franklin" pitchFamily="2" charset="77"/>
                        </a:rPr>
                        <a:t>Mission</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teaches civics. We equip students and teachers to live the ideals of a free and just society.</a:t>
                      </a:r>
                    </a:p>
                  </a:txBody>
                  <a:tcPr marL="365760" marR="365760" anchor="ctr">
                    <a:solidFill>
                      <a:schemeClr val="accent2">
                        <a:lumMod val="20000"/>
                        <a:lumOff val="80000"/>
                      </a:schemeClr>
                    </a:solidFill>
                  </a:tcPr>
                </a:tc>
                <a:extLst>
                  <a:ext uri="{0D108BD9-81ED-4DB2-BD59-A6C34878D82A}">
                    <a16:rowId xmlns:a16="http://schemas.microsoft.com/office/drawing/2014/main" val="4015424962"/>
                  </a:ext>
                </a:extLst>
              </a:tr>
            </a:tbl>
          </a:graphicData>
        </a:graphic>
      </p:graphicFrame>
      <p:pic>
        <p:nvPicPr>
          <p:cNvPr id="3" name="Picture 2" descr="A close up of a logo&#10;&#10;Description automatically generated">
            <a:extLst>
              <a:ext uri="{FF2B5EF4-FFF2-40B4-BE49-F238E27FC236}">
                <a16:creationId xmlns:a16="http://schemas.microsoft.com/office/drawing/2014/main" id="{16B2AC35-F4D1-7C43-1B98-E5D82F431A0E}"/>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346846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I Promise">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7/29/24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graphicFrame>
        <p:nvGraphicFramePr>
          <p:cNvPr id="4" name="Table 3">
            <a:extLst>
              <a:ext uri="{FF2B5EF4-FFF2-40B4-BE49-F238E27FC236}">
                <a16:creationId xmlns:a16="http://schemas.microsoft.com/office/drawing/2014/main" id="{B39FCFDA-4DC7-F703-274A-DFF04FB1AC99}"/>
              </a:ext>
            </a:extLst>
          </p:cNvPr>
          <p:cNvGraphicFramePr>
            <a:graphicFrameLocks noGrp="1"/>
          </p:cNvGraphicFramePr>
          <p:nvPr userDrawn="1">
            <p:extLst>
              <p:ext uri="{D42A27DB-BD31-4B8C-83A1-F6EECF244321}">
                <p14:modId xmlns:p14="http://schemas.microsoft.com/office/powerpoint/2010/main" val="1913792804"/>
              </p:ext>
            </p:extLst>
          </p:nvPr>
        </p:nvGraphicFramePr>
        <p:xfrm>
          <a:off x="1093847" y="675409"/>
          <a:ext cx="10004305" cy="5205845"/>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10004305">
                  <a:extLst>
                    <a:ext uri="{9D8B030D-6E8A-4147-A177-3AD203B41FA5}">
                      <a16:colId xmlns:a16="http://schemas.microsoft.com/office/drawing/2014/main" val="4229119503"/>
                    </a:ext>
                  </a:extLst>
                </a:gridCol>
              </a:tblGrid>
              <a:tr h="822715">
                <a:tc>
                  <a:txBody>
                    <a:bodyPr/>
                    <a:lstStyle/>
                    <a:p>
                      <a:pPr algn="ctr"/>
                      <a:r>
                        <a:rPr lang="en-US" sz="4400" b="1">
                          <a:solidFill>
                            <a:schemeClr val="bg2"/>
                          </a:solidFill>
                          <a:latin typeface="Libre Franklin" pitchFamily="2" charset="77"/>
                        </a:rPr>
                        <a:t> Our Promise</a:t>
                      </a:r>
                    </a:p>
                  </a:txBody>
                  <a:tcPr anchor="ctr">
                    <a:solidFill>
                      <a:schemeClr val="accent1"/>
                    </a:solidFill>
                  </a:tcPr>
                </a:tc>
                <a:extLst>
                  <a:ext uri="{0D108BD9-81ED-4DB2-BD59-A6C34878D82A}">
                    <a16:rowId xmlns:a16="http://schemas.microsoft.com/office/drawing/2014/main" val="2102129244"/>
                  </a:ext>
                </a:extLst>
              </a:tr>
              <a:tr h="4383130">
                <a:tc>
                  <a:txBody>
                    <a:bodyPr/>
                    <a:lstStyle/>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Uphold strict standards of academic integrity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Teach America’s Founding principles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Tell our whole history—including when we live up to our ideals and when we fall short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understanding of government that is constitutionally-limited and just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Cultivate moral and civic virtues that make strong individual character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civility and mutual respect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Promote curiosity, inquiry, and an openness to diverse viewpoints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Build independent thinking and reasoning skills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Encourage vibrant learning communities between teachers and parents</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Prepare students to contribute to society as lifelong learners and engaged citizens</a:t>
                      </a:r>
                    </a:p>
                  </a:txBody>
                  <a:tcPr anchor="ctr">
                    <a:solidFill>
                      <a:schemeClr val="accent2">
                        <a:lumMod val="20000"/>
                        <a:lumOff val="80000"/>
                      </a:schemeClr>
                    </a:solidFill>
                  </a:tcPr>
                </a:tc>
                <a:extLst>
                  <a:ext uri="{0D108BD9-81ED-4DB2-BD59-A6C34878D82A}">
                    <a16:rowId xmlns:a16="http://schemas.microsoft.com/office/drawing/2014/main" val="2015560436"/>
                  </a:ext>
                </a:extLst>
              </a:tr>
            </a:tbl>
          </a:graphicData>
        </a:graphic>
      </p:graphicFrame>
    </p:spTree>
    <p:extLst>
      <p:ext uri="{BB962C8B-B14F-4D97-AF65-F5344CB8AC3E}">
        <p14:creationId xmlns:p14="http://schemas.microsoft.com/office/powerpoint/2010/main" val="415860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Goa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CD003-F61A-8F4B-DD0E-0659ED70791F}"/>
              </a:ext>
            </a:extLst>
          </p:cNvPr>
          <p:cNvSpPr>
            <a:spLocks noGrp="1"/>
          </p:cNvSpPr>
          <p:nvPr>
            <p:ph type="title" hasCustomPrompt="1"/>
          </p:nvPr>
        </p:nvSpPr>
        <p:spPr/>
        <p:txBody>
          <a:bodyPr/>
          <a:lstStyle>
            <a:lvl1pPr>
              <a:defRPr>
                <a:solidFill>
                  <a:schemeClr val="tx2"/>
                </a:solidFill>
              </a:defRPr>
            </a:lvl1pPr>
          </a:lstStyle>
          <a:p>
            <a:r>
              <a:rPr lang="en-US"/>
              <a:t>Our Strategic Goals</a:t>
            </a:r>
          </a:p>
        </p:txBody>
      </p:sp>
      <p:sp>
        <p:nvSpPr>
          <p:cNvPr id="3" name="Slide Number Placeholder 2">
            <a:extLst>
              <a:ext uri="{FF2B5EF4-FFF2-40B4-BE49-F238E27FC236}">
                <a16:creationId xmlns:a16="http://schemas.microsoft.com/office/drawing/2014/main" id="{8EEBAA13-F69B-CB36-5300-4C8842874DF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81F9BBAE-2D11-C177-1D7F-CBC7E6AAB5A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B4E36EA1-74C9-D3D1-8742-D53D6E17ED0D}"/>
              </a:ext>
            </a:extLst>
          </p:cNvPr>
          <p:cNvSpPr>
            <a:spLocks noGrp="1"/>
          </p:cNvSpPr>
          <p:nvPr>
            <p:ph type="dt" sz="half" idx="12"/>
          </p:nvPr>
        </p:nvSpPr>
        <p:spPr/>
        <p:txBody>
          <a:bodyPr/>
          <a:lstStyle/>
          <a:p>
            <a:fld id="{A28E5BD1-723F-5743-815C-AA13F68B6F1E}" type="datetime1">
              <a:rPr lang="en-US" smtClean="0"/>
              <a:t>7/29/24</a:t>
            </a:fld>
            <a:endParaRPr lang="en-US"/>
          </a:p>
        </p:txBody>
      </p:sp>
      <p:grpSp>
        <p:nvGrpSpPr>
          <p:cNvPr id="6" name="Group 5">
            <a:extLst>
              <a:ext uri="{FF2B5EF4-FFF2-40B4-BE49-F238E27FC236}">
                <a16:creationId xmlns:a16="http://schemas.microsoft.com/office/drawing/2014/main" id="{E47CD7AF-02E8-A19C-E066-3E01E044C3F3}"/>
              </a:ext>
            </a:extLst>
          </p:cNvPr>
          <p:cNvGrpSpPr/>
          <p:nvPr userDrawn="1"/>
        </p:nvGrpSpPr>
        <p:grpSpPr>
          <a:xfrm>
            <a:off x="1806598" y="1590744"/>
            <a:ext cx="9343059" cy="4568511"/>
            <a:chOff x="1977079" y="1528751"/>
            <a:chExt cx="9343059" cy="4568511"/>
          </a:xfrm>
        </p:grpSpPr>
        <p:sp>
          <p:nvSpPr>
            <p:cNvPr id="7" name="TextBox 6">
              <a:extLst>
                <a:ext uri="{FF2B5EF4-FFF2-40B4-BE49-F238E27FC236}">
                  <a16:creationId xmlns:a16="http://schemas.microsoft.com/office/drawing/2014/main" id="{43B5612B-E68C-B6F2-06EF-A4420138C1AA}"/>
                </a:ext>
              </a:extLst>
            </p:cNvPr>
            <p:cNvSpPr txBox="1"/>
            <p:nvPr/>
          </p:nvSpPr>
          <p:spPr>
            <a:xfrm>
              <a:off x="1977079" y="2479589"/>
              <a:ext cx="1458097" cy="769441"/>
            </a:xfrm>
            <a:prstGeom prst="rect">
              <a:avLst/>
            </a:prstGeom>
            <a:solidFill>
              <a:schemeClr val="accent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#2</a:t>
              </a:r>
            </a:p>
          </p:txBody>
        </p:sp>
        <p:sp>
          <p:nvSpPr>
            <p:cNvPr id="8" name="TextBox 7">
              <a:extLst>
                <a:ext uri="{FF2B5EF4-FFF2-40B4-BE49-F238E27FC236}">
                  <a16:creationId xmlns:a16="http://schemas.microsoft.com/office/drawing/2014/main" id="{3C621502-E77B-81F0-855C-BCD051B0A735}"/>
                </a:ext>
              </a:extLst>
            </p:cNvPr>
            <p:cNvSpPr txBox="1"/>
            <p:nvPr/>
          </p:nvSpPr>
          <p:spPr>
            <a:xfrm>
              <a:off x="1977079" y="1528751"/>
              <a:ext cx="1458097" cy="769441"/>
            </a:xfrm>
            <a:prstGeom prst="rect">
              <a:avLst/>
            </a:prstGeom>
            <a:solidFill>
              <a:schemeClr val="tx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#1</a:t>
              </a:r>
            </a:p>
          </p:txBody>
        </p:sp>
        <p:sp>
          <p:nvSpPr>
            <p:cNvPr id="9" name="TextBox 8">
              <a:extLst>
                <a:ext uri="{FF2B5EF4-FFF2-40B4-BE49-F238E27FC236}">
                  <a16:creationId xmlns:a16="http://schemas.microsoft.com/office/drawing/2014/main" id="{D85D7734-2BC4-A586-5A3D-AE339EE3B942}"/>
                </a:ext>
              </a:extLst>
            </p:cNvPr>
            <p:cNvSpPr txBox="1"/>
            <p:nvPr/>
          </p:nvSpPr>
          <p:spPr>
            <a:xfrm>
              <a:off x="1977079" y="4378411"/>
              <a:ext cx="1458097" cy="769441"/>
            </a:xfrm>
            <a:prstGeom prst="rect">
              <a:avLst/>
            </a:prstGeom>
            <a:solidFill>
              <a:schemeClr val="accent4"/>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#4</a:t>
              </a:r>
            </a:p>
          </p:txBody>
        </p:sp>
        <p:sp>
          <p:nvSpPr>
            <p:cNvPr id="10" name="TextBox 9">
              <a:extLst>
                <a:ext uri="{FF2B5EF4-FFF2-40B4-BE49-F238E27FC236}">
                  <a16:creationId xmlns:a16="http://schemas.microsoft.com/office/drawing/2014/main" id="{E846C18F-2272-EE92-35CB-5EE8E7724949}"/>
                </a:ext>
              </a:extLst>
            </p:cNvPr>
            <p:cNvSpPr txBox="1"/>
            <p:nvPr/>
          </p:nvSpPr>
          <p:spPr>
            <a:xfrm>
              <a:off x="3822355" y="1528751"/>
              <a:ext cx="677256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Product &amp; Service Usage</a:t>
              </a:r>
            </a:p>
          </p:txBody>
        </p:sp>
        <p:sp>
          <p:nvSpPr>
            <p:cNvPr id="11" name="TextBox 10">
              <a:extLst>
                <a:ext uri="{FF2B5EF4-FFF2-40B4-BE49-F238E27FC236}">
                  <a16:creationId xmlns:a16="http://schemas.microsoft.com/office/drawing/2014/main" id="{AB5AE960-6AD8-2B5A-C1A2-8FB11EB024E1}"/>
                </a:ext>
              </a:extLst>
            </p:cNvPr>
            <p:cNvSpPr txBox="1"/>
            <p:nvPr/>
          </p:nvSpPr>
          <p:spPr>
            <a:xfrm>
              <a:off x="3822356" y="2479588"/>
              <a:ext cx="7497782"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100,000 Educator Network</a:t>
              </a:r>
            </a:p>
          </p:txBody>
        </p:sp>
        <p:sp>
          <p:nvSpPr>
            <p:cNvPr id="12" name="TextBox 11">
              <a:extLst>
                <a:ext uri="{FF2B5EF4-FFF2-40B4-BE49-F238E27FC236}">
                  <a16:creationId xmlns:a16="http://schemas.microsoft.com/office/drawing/2014/main" id="{7951EB5D-D3C4-8DB8-5DEE-6649EA27DDF6}"/>
                </a:ext>
              </a:extLst>
            </p:cNvPr>
            <p:cNvSpPr txBox="1"/>
            <p:nvPr/>
          </p:nvSpPr>
          <p:spPr>
            <a:xfrm>
              <a:off x="3822357" y="437841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Thought Leadership</a:t>
              </a:r>
            </a:p>
          </p:txBody>
        </p:sp>
        <p:sp>
          <p:nvSpPr>
            <p:cNvPr id="13" name="TextBox 12">
              <a:extLst>
                <a:ext uri="{FF2B5EF4-FFF2-40B4-BE49-F238E27FC236}">
                  <a16:creationId xmlns:a16="http://schemas.microsoft.com/office/drawing/2014/main" id="{6B20F830-4398-CCE8-8D99-96C6966673C2}"/>
                </a:ext>
              </a:extLst>
            </p:cNvPr>
            <p:cNvSpPr txBox="1"/>
            <p:nvPr/>
          </p:nvSpPr>
          <p:spPr>
            <a:xfrm>
              <a:off x="1977080" y="5327821"/>
              <a:ext cx="1458097" cy="769441"/>
            </a:xfrm>
            <a:prstGeom prst="rect">
              <a:avLst/>
            </a:prstGeom>
            <a:solidFill>
              <a:schemeClr val="tx1"/>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#5</a:t>
              </a:r>
            </a:p>
          </p:txBody>
        </p:sp>
        <p:sp>
          <p:nvSpPr>
            <p:cNvPr id="14" name="TextBox 13">
              <a:extLst>
                <a:ext uri="{FF2B5EF4-FFF2-40B4-BE49-F238E27FC236}">
                  <a16:creationId xmlns:a16="http://schemas.microsoft.com/office/drawing/2014/main" id="{490B8F58-B81E-198A-CBEC-140953E98056}"/>
                </a:ext>
              </a:extLst>
            </p:cNvPr>
            <p:cNvSpPr txBox="1"/>
            <p:nvPr/>
          </p:nvSpPr>
          <p:spPr>
            <a:xfrm>
              <a:off x="1977079" y="3429000"/>
              <a:ext cx="1458097" cy="769441"/>
            </a:xfrm>
            <a:prstGeom prst="rect">
              <a:avLst/>
            </a:prstGeom>
            <a:solidFill>
              <a:schemeClr val="accent3"/>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#3</a:t>
              </a:r>
            </a:p>
          </p:txBody>
        </p:sp>
        <p:sp>
          <p:nvSpPr>
            <p:cNvPr id="15" name="TextBox 14">
              <a:extLst>
                <a:ext uri="{FF2B5EF4-FFF2-40B4-BE49-F238E27FC236}">
                  <a16:creationId xmlns:a16="http://schemas.microsoft.com/office/drawing/2014/main" id="{D310BD7F-5350-B574-846C-5C96091355A6}"/>
                </a:ext>
              </a:extLst>
            </p:cNvPr>
            <p:cNvSpPr txBox="1"/>
            <p:nvPr/>
          </p:nvSpPr>
          <p:spPr>
            <a:xfrm>
              <a:off x="3822355" y="3429000"/>
              <a:ext cx="487131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Financial Support</a:t>
              </a:r>
            </a:p>
          </p:txBody>
        </p:sp>
        <p:sp>
          <p:nvSpPr>
            <p:cNvPr id="16" name="TextBox 15">
              <a:extLst>
                <a:ext uri="{FF2B5EF4-FFF2-40B4-BE49-F238E27FC236}">
                  <a16:creationId xmlns:a16="http://schemas.microsoft.com/office/drawing/2014/main" id="{2A5B915F-7BE7-430A-1217-AC5F18CC7190}"/>
                </a:ext>
              </a:extLst>
            </p:cNvPr>
            <p:cNvSpPr txBox="1"/>
            <p:nvPr/>
          </p:nvSpPr>
          <p:spPr>
            <a:xfrm>
              <a:off x="3822357" y="532782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Business Excellence</a:t>
              </a:r>
            </a:p>
          </p:txBody>
        </p:sp>
      </p:grpSp>
      <p:pic>
        <p:nvPicPr>
          <p:cNvPr id="17" name="Picture 16" descr="A close up of a logo&#10;&#10;Description automatically generated">
            <a:extLst>
              <a:ext uri="{FF2B5EF4-FFF2-40B4-BE49-F238E27FC236}">
                <a16:creationId xmlns:a16="http://schemas.microsoft.com/office/drawing/2014/main" id="{93FA122B-C0CF-4174-99B0-E52516828405}"/>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4185229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ath to 100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2E9D114-06F6-AAD8-3C0B-9C25C8856889}"/>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CFA79BD5-C53B-B6EF-CC7B-FB118E8B158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B86CFCA-B0FC-858B-CA4B-77B25BC50688}"/>
              </a:ext>
            </a:extLst>
          </p:cNvPr>
          <p:cNvSpPr>
            <a:spLocks noGrp="1"/>
          </p:cNvSpPr>
          <p:nvPr>
            <p:ph type="dt" sz="half" idx="12"/>
          </p:nvPr>
        </p:nvSpPr>
        <p:spPr/>
        <p:txBody>
          <a:bodyPr/>
          <a:lstStyle/>
          <a:p>
            <a:fld id="{A28E5BD1-723F-5743-815C-AA13F68B6F1E}" type="datetime1">
              <a:rPr lang="en-US" smtClean="0"/>
              <a:t>7/29/24</a:t>
            </a:fld>
            <a:endParaRPr lang="en-US"/>
          </a:p>
        </p:txBody>
      </p:sp>
      <p:graphicFrame>
        <p:nvGraphicFramePr>
          <p:cNvPr id="6" name="Chart 5">
            <a:extLst>
              <a:ext uri="{FF2B5EF4-FFF2-40B4-BE49-F238E27FC236}">
                <a16:creationId xmlns:a16="http://schemas.microsoft.com/office/drawing/2014/main" id="{DF923110-7994-21CA-71EC-B3ADB54587FA}"/>
              </a:ext>
            </a:extLst>
          </p:cNvPr>
          <p:cNvGraphicFramePr/>
          <p:nvPr userDrawn="1">
            <p:extLst>
              <p:ext uri="{D42A27DB-BD31-4B8C-83A1-F6EECF244321}">
                <p14:modId xmlns:p14="http://schemas.microsoft.com/office/powerpoint/2010/main" val="2574825697"/>
              </p:ext>
            </p:extLst>
          </p:nvPr>
        </p:nvGraphicFramePr>
        <p:xfrm>
          <a:off x="439725" y="249369"/>
          <a:ext cx="11312550" cy="612399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A close up of a logo&#10;&#10;Description automatically generated">
            <a:extLst>
              <a:ext uri="{FF2B5EF4-FFF2-40B4-BE49-F238E27FC236}">
                <a16:creationId xmlns:a16="http://schemas.microsoft.com/office/drawing/2014/main" id="{77DF9BDC-B2DF-44F4-1C95-DF6AFEB95399}"/>
              </a:ext>
            </a:extLst>
          </p:cNvPr>
          <p:cNvPicPr>
            <a:picLocks noChangeAspect="1"/>
          </p:cNvPicPr>
          <p:nvPr userDrawn="1"/>
        </p:nvPicPr>
        <p:blipFill>
          <a:blip r:embed="rId3"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9050207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ipe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D6F338-E0E9-41F9-6AAA-2EAF81F4246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7AEEE2D-5AE0-E4F0-693E-0E8D33573532}"/>
              </a:ext>
            </a:extLst>
          </p:cNvPr>
          <p:cNvSpPr>
            <a:spLocks noGrp="1"/>
          </p:cNvSpPr>
          <p:nvPr>
            <p:ph type="dt" sz="half" idx="12"/>
          </p:nvPr>
        </p:nvSpPr>
        <p:spPr/>
        <p:txBody>
          <a:bodyPr/>
          <a:lstStyle/>
          <a:p>
            <a:fld id="{A28E5BD1-723F-5743-815C-AA13F68B6F1E}" type="datetime1">
              <a:rPr lang="en-US" smtClean="0"/>
              <a:t>7/29/24</a:t>
            </a:fld>
            <a:endParaRPr lang="en-US"/>
          </a:p>
        </p:txBody>
      </p:sp>
      <p:pic>
        <p:nvPicPr>
          <p:cNvPr id="6" name="Picture 5" descr="A close up of a logo&#10;&#10;Description automatically generated">
            <a:extLst>
              <a:ext uri="{FF2B5EF4-FFF2-40B4-BE49-F238E27FC236}">
                <a16:creationId xmlns:a16="http://schemas.microsoft.com/office/drawing/2014/main" id="{204A4CC0-B5ED-BC47-9EF0-3CCCD8C6EF20}"/>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263463F5-B307-D141-3267-C2A3EE91C48B}"/>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a:stretch/>
        </p:blipFill>
        <p:spPr>
          <a:xfrm>
            <a:off x="-67099" y="2482589"/>
            <a:ext cx="1912632" cy="2560320"/>
          </a:xfrm>
          <a:prstGeom prst="rect">
            <a:avLst/>
          </a:prstGeom>
          <a:effectLst>
            <a:outerShdw blurRad="304800" dist="38100" dir="2700000" algn="tl" rotWithShape="0">
              <a:schemeClr val="tx1">
                <a:lumMod val="60000"/>
                <a:lumOff val="40000"/>
              </a:schemeClr>
            </a:outerShdw>
          </a:effectLst>
        </p:spPr>
      </p:pic>
      <p:sp>
        <p:nvSpPr>
          <p:cNvPr id="8" name="Title 1">
            <a:extLst>
              <a:ext uri="{FF2B5EF4-FFF2-40B4-BE49-F238E27FC236}">
                <a16:creationId xmlns:a16="http://schemas.microsoft.com/office/drawing/2014/main" id="{3A3F8470-28D4-4028-D31A-204BB3B4C6A8}"/>
              </a:ext>
            </a:extLst>
          </p:cNvPr>
          <p:cNvSpPr>
            <a:spLocks noGrp="1"/>
          </p:cNvSpPr>
          <p:nvPr>
            <p:ph type="title"/>
          </p:nvPr>
        </p:nvSpPr>
        <p:spPr>
          <a:xfrm>
            <a:off x="212835" y="139927"/>
            <a:ext cx="11766331" cy="1325563"/>
          </a:xfrm>
        </p:spPr>
        <p:txBody>
          <a:bodyPr/>
          <a:lstStyle>
            <a:lvl1pPr>
              <a:defRPr>
                <a:solidFill>
                  <a:schemeClr val="tx2"/>
                </a:solidFill>
              </a:defRPr>
            </a:lvl1pPr>
          </a:lstStyle>
          <a:p>
            <a:r>
              <a:rPr lang="en-US"/>
              <a:t>Curriculum Pipeline</a:t>
            </a:r>
          </a:p>
        </p:txBody>
      </p:sp>
      <p:pic>
        <p:nvPicPr>
          <p:cNvPr id="9" name="Picture 8" descr="A picture containing text, photo, person, sign&#10;&#10;Description automatically generated">
            <a:extLst>
              <a:ext uri="{FF2B5EF4-FFF2-40B4-BE49-F238E27FC236}">
                <a16:creationId xmlns:a16="http://schemas.microsoft.com/office/drawing/2014/main" id="{EF62462E-AD52-8541-4928-59539A27E7DC}"/>
              </a:ext>
            </a:extLst>
          </p:cNvPr>
          <p:cNvPicPr>
            <a:picLocks noChangeAspect="1"/>
          </p:cNvPicPr>
          <p:nvPr userDrawn="1"/>
        </p:nvPicPr>
        <p:blipFill>
          <a:blip r:embed="rId4">
            <a:alphaModFix/>
          </a:blip>
          <a:stretch>
            <a:fillRect/>
          </a:stretch>
        </p:blipFill>
        <p:spPr>
          <a:xfrm>
            <a:off x="1226399" y="2226857"/>
            <a:ext cx="2238113" cy="2971800"/>
          </a:xfrm>
          <a:prstGeom prst="rect">
            <a:avLst/>
          </a:prstGeom>
          <a:effectLst>
            <a:outerShdw blurRad="304800" dist="38100" dir="2700000" algn="tl" rotWithShape="0">
              <a:schemeClr val="tx1">
                <a:lumMod val="60000"/>
                <a:lumOff val="40000"/>
              </a:schemeClr>
            </a:outerShdw>
          </a:effectLst>
        </p:spPr>
      </p:pic>
      <p:pic>
        <p:nvPicPr>
          <p:cNvPr id="10" name="Picture 5" descr="A picture containing calendar&#10;&#10;Description automatically generated">
            <a:extLst>
              <a:ext uri="{FF2B5EF4-FFF2-40B4-BE49-F238E27FC236}">
                <a16:creationId xmlns:a16="http://schemas.microsoft.com/office/drawing/2014/main" id="{99F84E3B-9BDB-05F0-B33F-49152EB9498B}"/>
              </a:ext>
            </a:extLst>
          </p:cNvPr>
          <p:cNvPicPr>
            <a:picLocks noChangeAspect="1"/>
          </p:cNvPicPr>
          <p:nvPr userDrawn="1"/>
        </p:nvPicPr>
        <p:blipFill>
          <a:blip r:embed="rId5"/>
          <a:stretch>
            <a:fillRect/>
          </a:stretch>
        </p:blipFill>
        <p:spPr>
          <a:xfrm>
            <a:off x="2548945" y="2094623"/>
            <a:ext cx="2625911" cy="3336252"/>
          </a:xfrm>
          <a:prstGeom prst="rect">
            <a:avLst/>
          </a:prstGeom>
          <a:effectLst>
            <a:outerShdw blurRad="304800" dist="38100" dir="2700000" algn="tl" rotWithShape="0">
              <a:prstClr val="black">
                <a:alpha val="40000"/>
              </a:prstClr>
            </a:outerShdw>
          </a:effectLst>
        </p:spPr>
      </p:pic>
      <p:pic>
        <p:nvPicPr>
          <p:cNvPr id="11" name="Picture 10" descr="Timeline&#10;&#10;Description automatically generated">
            <a:extLst>
              <a:ext uri="{FF2B5EF4-FFF2-40B4-BE49-F238E27FC236}">
                <a16:creationId xmlns:a16="http://schemas.microsoft.com/office/drawing/2014/main" id="{BBAF2F01-EEE2-07F2-A392-32652AA96651}"/>
              </a:ext>
            </a:extLst>
          </p:cNvPr>
          <p:cNvPicPr>
            <a:picLocks noChangeAspect="1"/>
          </p:cNvPicPr>
          <p:nvPr userDrawn="1"/>
        </p:nvPicPr>
        <p:blipFill>
          <a:blip r:embed="rId6"/>
          <a:stretch>
            <a:fillRect/>
          </a:stretch>
        </p:blipFill>
        <p:spPr>
          <a:xfrm>
            <a:off x="4591200" y="4249441"/>
            <a:ext cx="2297616" cy="1472259"/>
          </a:xfrm>
          <a:prstGeom prst="rect">
            <a:avLst/>
          </a:prstGeom>
          <a:effectLst>
            <a:outerShdw blurRad="304800" dist="38100" dir="2700000" algn="tl" rotWithShape="0">
              <a:prstClr val="black">
                <a:alpha val="40000"/>
              </a:prstClr>
            </a:outerShdw>
          </a:effectLst>
        </p:spPr>
      </p:pic>
      <p:grpSp>
        <p:nvGrpSpPr>
          <p:cNvPr id="15" name="Group 14">
            <a:extLst>
              <a:ext uri="{FF2B5EF4-FFF2-40B4-BE49-F238E27FC236}">
                <a16:creationId xmlns:a16="http://schemas.microsoft.com/office/drawing/2014/main" id="{13BE61C5-CF28-F921-A56B-A1FF85154B20}"/>
              </a:ext>
            </a:extLst>
          </p:cNvPr>
          <p:cNvGrpSpPr/>
          <p:nvPr userDrawn="1"/>
        </p:nvGrpSpPr>
        <p:grpSpPr>
          <a:xfrm>
            <a:off x="9851142" y="1437363"/>
            <a:ext cx="2340858" cy="1828800"/>
            <a:chOff x="9851142" y="1192027"/>
            <a:chExt cx="2340858" cy="1828800"/>
          </a:xfrm>
        </p:grpSpPr>
        <p:sp>
          <p:nvSpPr>
            <p:cNvPr id="16" name="Content Placeholder 4">
              <a:extLst>
                <a:ext uri="{FF2B5EF4-FFF2-40B4-BE49-F238E27FC236}">
                  <a16:creationId xmlns:a16="http://schemas.microsoft.com/office/drawing/2014/main" id="{DD62ABB5-B423-3EA8-E624-4C945F75D0B8}"/>
                </a:ext>
              </a:extLst>
            </p:cNvPr>
            <p:cNvSpPr txBox="1">
              <a:spLocks/>
            </p:cNvSpPr>
            <p:nvPr/>
          </p:nvSpPr>
          <p:spPr>
            <a:xfrm>
              <a:off x="9851142" y="1192027"/>
              <a:ext cx="2340858" cy="1828800"/>
            </a:xfrm>
            <a:prstGeom prst="rect">
              <a:avLst/>
            </a:prstGeom>
            <a:solidFill>
              <a:schemeClr val="accent3">
                <a:lumMod val="40000"/>
                <a:lumOff val="6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K-8 </a:t>
              </a:r>
            </a:p>
            <a:p>
              <a:pPr marL="0" indent="0">
                <a:buFont typeface="Arial" panose="020B0604020202020204" pitchFamily="34" charset="0"/>
                <a:buNone/>
              </a:pPr>
              <a:r>
                <a:rPr lang="en-US" sz="2000">
                  <a:latin typeface="Libre Franklin Medium" pitchFamily="2" charset="77"/>
                </a:rPr>
                <a:t>Resources</a:t>
              </a:r>
            </a:p>
          </p:txBody>
        </p:sp>
        <p:sp>
          <p:nvSpPr>
            <p:cNvPr id="17" name="Content Placeholder 4">
              <a:extLst>
                <a:ext uri="{FF2B5EF4-FFF2-40B4-BE49-F238E27FC236}">
                  <a16:creationId xmlns:a16="http://schemas.microsoft.com/office/drawing/2014/main" id="{126C597F-D61C-3A59-9A4B-C0EC7478F8E1}"/>
                </a:ext>
              </a:extLst>
            </p:cNvPr>
            <p:cNvSpPr txBox="1">
              <a:spLocks/>
            </p:cNvSpPr>
            <p:nvPr/>
          </p:nvSpPr>
          <p:spPr>
            <a:xfrm>
              <a:off x="11372931" y="2584539"/>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’24-26</a:t>
              </a:r>
            </a:p>
          </p:txBody>
        </p:sp>
      </p:grpSp>
      <p:pic>
        <p:nvPicPr>
          <p:cNvPr id="18" name="Picture 17" descr="A picture containing text&#10;&#10;Description automatically generated">
            <a:extLst>
              <a:ext uri="{FF2B5EF4-FFF2-40B4-BE49-F238E27FC236}">
                <a16:creationId xmlns:a16="http://schemas.microsoft.com/office/drawing/2014/main" id="{1610D511-7C24-962B-F572-ECD5A53E5FFD}"/>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a:stretch/>
        </p:blipFill>
        <p:spPr>
          <a:xfrm>
            <a:off x="4562615" y="1803798"/>
            <a:ext cx="2340858" cy="2340858"/>
          </a:xfrm>
          <a:prstGeom prst="rect">
            <a:avLst/>
          </a:prstGeom>
          <a:effectLst>
            <a:outerShdw blurRad="203200" dist="38100" dir="2700000" algn="tl" rotWithShape="0">
              <a:prstClr val="black">
                <a:alpha val="40000"/>
              </a:prstClr>
            </a:outerShdw>
          </a:effectLst>
        </p:spPr>
      </p:pic>
      <p:grpSp>
        <p:nvGrpSpPr>
          <p:cNvPr id="19" name="Group 4">
            <a:extLst>
              <a:ext uri="{FF2B5EF4-FFF2-40B4-BE49-F238E27FC236}">
                <a16:creationId xmlns:a16="http://schemas.microsoft.com/office/drawing/2014/main" id="{221AA6FC-1ACF-1502-D556-819E00884E9D}"/>
              </a:ext>
            </a:extLst>
          </p:cNvPr>
          <p:cNvGrpSpPr>
            <a:grpSpLocks noChangeAspect="1"/>
          </p:cNvGrpSpPr>
          <p:nvPr userDrawn="1"/>
        </p:nvGrpSpPr>
        <p:grpSpPr>
          <a:xfrm>
            <a:off x="6497402" y="3790687"/>
            <a:ext cx="3206045" cy="2378102"/>
            <a:chOff x="0" y="3"/>
            <a:chExt cx="10069851" cy="7469367"/>
          </a:xfrm>
          <a:effectLst>
            <a:outerShdw blurRad="177800" dist="38100" dir="2700000" algn="tl" rotWithShape="0">
              <a:prstClr val="black">
                <a:alpha val="40000"/>
              </a:prstClr>
            </a:outerShdw>
          </a:effectLst>
        </p:grpSpPr>
        <p:pic>
          <p:nvPicPr>
            <p:cNvPr id="20" name="Picture 5">
              <a:extLst>
                <a:ext uri="{FF2B5EF4-FFF2-40B4-BE49-F238E27FC236}">
                  <a16:creationId xmlns:a16="http://schemas.microsoft.com/office/drawing/2014/main" id="{28F1E840-C9F7-08F6-3CDC-A1B3F08E94F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0" y="3"/>
              <a:ext cx="10069851" cy="7469367"/>
            </a:xfrm>
            <a:prstGeom prst="rect">
              <a:avLst/>
            </a:prstGeom>
          </p:spPr>
        </p:pic>
      </p:grpSp>
      <p:pic>
        <p:nvPicPr>
          <p:cNvPr id="21" name="Picture 4">
            <a:extLst>
              <a:ext uri="{FF2B5EF4-FFF2-40B4-BE49-F238E27FC236}">
                <a16:creationId xmlns:a16="http://schemas.microsoft.com/office/drawing/2014/main" id="{DE7FB240-23B8-6538-5F31-6913C9AD9672}"/>
              </a:ext>
            </a:extLst>
          </p:cNvPr>
          <p:cNvPicPr>
            <a:picLocks noChangeAspect="1"/>
          </p:cNvPicPr>
          <p:nvPr userDrawn="1"/>
        </p:nvPicPr>
        <p:blipFill rotWithShape="1">
          <a:blip r:embed="rId9" cstate="print">
            <a:extLst>
              <a:ext uri="{28A0092B-C50C-407E-A947-70E740481C1C}">
                <a14:useLocalDpi xmlns:a14="http://schemas.microsoft.com/office/drawing/2010/main"/>
              </a:ext>
            </a:extLst>
          </a:blip>
          <a:srcRect/>
          <a:stretch/>
        </p:blipFill>
        <p:spPr>
          <a:xfrm>
            <a:off x="6497402" y="1465490"/>
            <a:ext cx="3206045" cy="2232462"/>
          </a:xfrm>
          <a:prstGeom prst="rect">
            <a:avLst/>
          </a:prstGeom>
          <a:effectLst>
            <a:outerShdw blurRad="177800" dist="38100" dir="2700000" algn="tl" rotWithShape="0">
              <a:prstClr val="black">
                <a:alpha val="40000"/>
              </a:prstClr>
            </a:outerShdw>
          </a:effectLst>
        </p:spPr>
      </p:pic>
      <p:grpSp>
        <p:nvGrpSpPr>
          <p:cNvPr id="22" name="Group 21">
            <a:extLst>
              <a:ext uri="{FF2B5EF4-FFF2-40B4-BE49-F238E27FC236}">
                <a16:creationId xmlns:a16="http://schemas.microsoft.com/office/drawing/2014/main" id="{C226E09A-F1D4-6ED6-A000-E097831E92FD}"/>
              </a:ext>
            </a:extLst>
          </p:cNvPr>
          <p:cNvGrpSpPr/>
          <p:nvPr userDrawn="1"/>
        </p:nvGrpSpPr>
        <p:grpSpPr>
          <a:xfrm>
            <a:off x="9851142" y="3365513"/>
            <a:ext cx="2340858" cy="1828800"/>
            <a:chOff x="9851142" y="3068633"/>
            <a:chExt cx="2340858" cy="1828800"/>
          </a:xfrm>
        </p:grpSpPr>
        <p:sp>
          <p:nvSpPr>
            <p:cNvPr id="23" name="Content Placeholder 4">
              <a:extLst>
                <a:ext uri="{FF2B5EF4-FFF2-40B4-BE49-F238E27FC236}">
                  <a16:creationId xmlns:a16="http://schemas.microsoft.com/office/drawing/2014/main" id="{243B136C-8B08-8E4F-43E8-0E5316966A2F}"/>
                </a:ext>
              </a:extLst>
            </p:cNvPr>
            <p:cNvSpPr txBox="1">
              <a:spLocks/>
            </p:cNvSpPr>
            <p:nvPr/>
          </p:nvSpPr>
          <p:spPr>
            <a:xfrm>
              <a:off x="9851142" y="3068633"/>
              <a:ext cx="2340858" cy="1828800"/>
            </a:xfrm>
            <a:prstGeom prst="rect">
              <a:avLst/>
            </a:prstGeom>
            <a:solidFill>
              <a:schemeClr val="accent2">
                <a:lumMod val="60000"/>
                <a:lumOff val="4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Digital Civics Resource</a:t>
              </a:r>
            </a:p>
          </p:txBody>
        </p:sp>
        <p:sp>
          <p:nvSpPr>
            <p:cNvPr id="24" name="Content Placeholder 4">
              <a:extLst>
                <a:ext uri="{FF2B5EF4-FFF2-40B4-BE49-F238E27FC236}">
                  <a16:creationId xmlns:a16="http://schemas.microsoft.com/office/drawing/2014/main" id="{581DCDAB-51D2-C9BD-026E-41CD21C7CA0A}"/>
                </a:ext>
              </a:extLst>
            </p:cNvPr>
            <p:cNvSpPr txBox="1">
              <a:spLocks/>
            </p:cNvSpPr>
            <p:nvPr/>
          </p:nvSpPr>
          <p:spPr>
            <a:xfrm>
              <a:off x="11372931" y="4546921"/>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grpSp>
        <p:nvGrpSpPr>
          <p:cNvPr id="25" name="Group 24">
            <a:extLst>
              <a:ext uri="{FF2B5EF4-FFF2-40B4-BE49-F238E27FC236}">
                <a16:creationId xmlns:a16="http://schemas.microsoft.com/office/drawing/2014/main" id="{C744AA08-599B-24B7-311C-093415610459}"/>
              </a:ext>
            </a:extLst>
          </p:cNvPr>
          <p:cNvGrpSpPr/>
          <p:nvPr userDrawn="1"/>
        </p:nvGrpSpPr>
        <p:grpSpPr>
          <a:xfrm>
            <a:off x="9851142" y="5288943"/>
            <a:ext cx="2340858" cy="914400"/>
            <a:chOff x="9869186" y="3153521"/>
            <a:chExt cx="2340858" cy="914400"/>
          </a:xfrm>
        </p:grpSpPr>
        <p:sp>
          <p:nvSpPr>
            <p:cNvPr id="26" name="Content Placeholder 4">
              <a:extLst>
                <a:ext uri="{FF2B5EF4-FFF2-40B4-BE49-F238E27FC236}">
                  <a16:creationId xmlns:a16="http://schemas.microsoft.com/office/drawing/2014/main" id="{8B2806F7-EC44-1B60-59E6-6686F305D943}"/>
                </a:ext>
              </a:extLst>
            </p:cNvPr>
            <p:cNvSpPr txBox="1">
              <a:spLocks/>
            </p:cNvSpPr>
            <p:nvPr/>
          </p:nvSpPr>
          <p:spPr>
            <a:xfrm>
              <a:off x="9869186" y="3153521"/>
              <a:ext cx="2340858" cy="914400"/>
            </a:xfrm>
            <a:prstGeom prst="rect">
              <a:avLst/>
            </a:prstGeom>
            <a:solidFill>
              <a:schemeClr val="tx2">
                <a:lumMod val="20000"/>
                <a:lumOff val="8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Civics Bee</a:t>
              </a:r>
            </a:p>
          </p:txBody>
        </p:sp>
        <p:sp>
          <p:nvSpPr>
            <p:cNvPr id="27" name="Content Placeholder 4">
              <a:extLst>
                <a:ext uri="{FF2B5EF4-FFF2-40B4-BE49-F238E27FC236}">
                  <a16:creationId xmlns:a16="http://schemas.microsoft.com/office/drawing/2014/main" id="{3755EA53-8DBD-AB86-F5F0-36DD6248A269}"/>
                </a:ext>
              </a:extLst>
            </p:cNvPr>
            <p:cNvSpPr txBox="1">
              <a:spLocks/>
            </p:cNvSpPr>
            <p:nvPr/>
          </p:nvSpPr>
          <p:spPr>
            <a:xfrm>
              <a:off x="11387957" y="3631633"/>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spTree>
    <p:extLst>
      <p:ext uri="{BB962C8B-B14F-4D97-AF65-F5344CB8AC3E}">
        <p14:creationId xmlns:p14="http://schemas.microsoft.com/office/powerpoint/2010/main" val="36559853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inciples Virtues">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7/29/24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3" name="Picture 2" descr="Graphical user interface, text, application, email&#10;&#10;Description automatically generated">
            <a:extLst>
              <a:ext uri="{FF2B5EF4-FFF2-40B4-BE49-F238E27FC236}">
                <a16:creationId xmlns:a16="http://schemas.microsoft.com/office/drawing/2014/main" id="{4FCF12EC-3308-C9C5-1CFD-84680D39AF43}"/>
              </a:ext>
            </a:extLst>
          </p:cNvPr>
          <p:cNvPicPr>
            <a:picLocks noChangeAspect="1"/>
          </p:cNvPicPr>
          <p:nvPr userDrawn="1"/>
        </p:nvPicPr>
        <p:blipFill>
          <a:blip r:embed="rId3"/>
          <a:stretch>
            <a:fillRect/>
          </a:stretch>
        </p:blipFill>
        <p:spPr>
          <a:xfrm rot="21300000">
            <a:off x="402927" y="212458"/>
            <a:ext cx="8273161" cy="5029200"/>
          </a:xfrm>
          <a:prstGeom prst="rect">
            <a:avLst/>
          </a:prstGeom>
          <a:effectLst>
            <a:outerShdw blurRad="304800" dist="38100" dir="2700000" algn="tl" rotWithShape="0">
              <a:prstClr val="black">
                <a:alpha val="40000"/>
              </a:prstClr>
            </a:outerShdw>
          </a:effectLst>
        </p:spPr>
      </p:pic>
      <p:pic>
        <p:nvPicPr>
          <p:cNvPr id="5" name="Picture 4" descr="Timeline&#10;&#10;Description automatically generated">
            <a:extLst>
              <a:ext uri="{FF2B5EF4-FFF2-40B4-BE49-F238E27FC236}">
                <a16:creationId xmlns:a16="http://schemas.microsoft.com/office/drawing/2014/main" id="{BD567B6B-405A-3478-00B7-D7ADE8F4002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21300000">
            <a:off x="3801434" y="1616257"/>
            <a:ext cx="8271231" cy="502920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716487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vic Virtu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841C-1740-082E-39E7-B2F121069E23}"/>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B03E2E50-4157-5697-F139-79657A7FD03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3EB5A763-820B-2079-8026-C59C5A13CAE2}"/>
              </a:ext>
            </a:extLst>
          </p:cNvPr>
          <p:cNvSpPr>
            <a:spLocks noGrp="1"/>
          </p:cNvSpPr>
          <p:nvPr>
            <p:ph type="dt" sz="half" idx="12"/>
          </p:nvPr>
        </p:nvSpPr>
        <p:spPr/>
        <p:txBody>
          <a:bodyPr/>
          <a:lstStyle/>
          <a:p>
            <a:fld id="{A28E5BD1-723F-5743-815C-AA13F68B6F1E}" type="datetime1">
              <a:rPr lang="en-US" smtClean="0"/>
              <a:t>7/29/24</a:t>
            </a:fld>
            <a:endParaRPr lang="en-US"/>
          </a:p>
        </p:txBody>
      </p:sp>
      <p:pic>
        <p:nvPicPr>
          <p:cNvPr id="6" name="Picture 5" descr="Graphical user interface, text, application, email&#10;&#10;Description automatically generated">
            <a:extLst>
              <a:ext uri="{FF2B5EF4-FFF2-40B4-BE49-F238E27FC236}">
                <a16:creationId xmlns:a16="http://schemas.microsoft.com/office/drawing/2014/main" id="{E4DCA103-1205-A8BC-66BE-5CFB2F9FFF5A}"/>
              </a:ext>
            </a:extLst>
          </p:cNvPr>
          <p:cNvPicPr>
            <a:picLocks noChangeAspect="1"/>
          </p:cNvPicPr>
          <p:nvPr userDrawn="1"/>
        </p:nvPicPr>
        <p:blipFill>
          <a:blip r:embed="rId2"/>
          <a:stretch>
            <a:fillRect/>
          </a:stretch>
        </p:blipFill>
        <p:spPr>
          <a:xfrm>
            <a:off x="-115598" y="-39315"/>
            <a:ext cx="12423196" cy="693663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423117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nding Principl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E2313B-A0B5-68E8-6970-53CD173F8BD8}"/>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0B5923B4-EB9C-A6E9-0F92-3CE9C2F10FB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59276EAE-F93D-0F23-2D87-FDC0284E983C}"/>
              </a:ext>
            </a:extLst>
          </p:cNvPr>
          <p:cNvSpPr>
            <a:spLocks noGrp="1"/>
          </p:cNvSpPr>
          <p:nvPr>
            <p:ph type="dt" sz="half" idx="12"/>
          </p:nvPr>
        </p:nvSpPr>
        <p:spPr/>
        <p:txBody>
          <a:bodyPr/>
          <a:lstStyle/>
          <a:p>
            <a:fld id="{A28E5BD1-723F-5743-815C-AA13F68B6F1E}" type="datetime1">
              <a:rPr lang="en-US" smtClean="0"/>
              <a:t>7/29/24</a:t>
            </a:fld>
            <a:endParaRPr lang="en-US"/>
          </a:p>
        </p:txBody>
      </p:sp>
      <p:pic>
        <p:nvPicPr>
          <p:cNvPr id="6" name="Picture 5" descr="Timeline&#10;&#10;Description automatically generated">
            <a:extLst>
              <a:ext uri="{FF2B5EF4-FFF2-40B4-BE49-F238E27FC236}">
                <a16:creationId xmlns:a16="http://schemas.microsoft.com/office/drawing/2014/main" id="{2A115EA1-2EB1-E587-A253-CBA1DA562915}"/>
              </a:ext>
            </a:extLst>
          </p:cNvPr>
          <p:cNvPicPr>
            <a:picLocks noChangeAspect="1"/>
          </p:cNvPicPr>
          <p:nvPr userDrawn="1"/>
        </p:nvPicPr>
        <p:blipFill>
          <a:blip r:embed="rId2"/>
          <a:stretch>
            <a:fillRect/>
          </a:stretch>
        </p:blipFill>
        <p:spPr>
          <a:xfrm>
            <a:off x="-46617" y="-1597"/>
            <a:ext cx="12285233" cy="6859597"/>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27359770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ogo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EFCD28-87F5-1F49-8D4B-24024A2B2E7F}"/>
              </a:ext>
            </a:extLst>
          </p:cNvPr>
          <p:cNvPicPr>
            <a:picLocks noChangeAspect="1"/>
          </p:cNvPicPr>
          <p:nvPr userDrawn="1"/>
        </p:nvPicPr>
        <p:blipFill>
          <a:blip r:embed="rId3"/>
          <a:stretch>
            <a:fillRect/>
          </a:stretch>
        </p:blipFill>
        <p:spPr>
          <a:xfrm>
            <a:off x="1690871" y="2199155"/>
            <a:ext cx="8810258" cy="2928141"/>
          </a:xfrm>
          <a:prstGeom prst="rect">
            <a:avLst/>
          </a:prstGeom>
        </p:spPr>
      </p:pic>
    </p:spTree>
    <p:extLst>
      <p:ext uri="{BB962C8B-B14F-4D97-AF65-F5344CB8AC3E}">
        <p14:creationId xmlns:p14="http://schemas.microsoft.com/office/powerpoint/2010/main" val="1736294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elcom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Welcome!</a:t>
            </a:r>
          </a:p>
        </p:txBody>
      </p:sp>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3"/>
          <a:stretch>
            <a:fillRect/>
          </a:stretch>
        </p:blipFill>
        <p:spPr>
          <a:xfrm rot="555489">
            <a:off x="2518293" y="0"/>
            <a:ext cx="6858000" cy="6858000"/>
          </a:xfrm>
          <a:prstGeom prst="rect">
            <a:avLst/>
          </a:prstGeom>
        </p:spPr>
      </p:pic>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spTree>
    <p:extLst>
      <p:ext uri="{BB962C8B-B14F-4D97-AF65-F5344CB8AC3E}">
        <p14:creationId xmlns:p14="http://schemas.microsoft.com/office/powerpoint/2010/main" val="3767515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903E-62F2-7343-97F6-95E6400D7C51}"/>
              </a:ext>
            </a:extLst>
          </p:cNvPr>
          <p:cNvSpPr>
            <a:spLocks noGrp="1"/>
          </p:cNvSpPr>
          <p:nvPr>
            <p:ph type="title"/>
          </p:nvPr>
        </p:nvSpPr>
        <p:spPr/>
        <p:txBody>
          <a:bodyPr/>
          <a:lstStyle/>
          <a:p>
            <a:r>
              <a:rPr lang="en-US"/>
              <a:t>Click to edit Master title style</a:t>
            </a:r>
          </a:p>
        </p:txBody>
      </p:sp>
      <p:sp>
        <p:nvSpPr>
          <p:cNvPr id="8" name="Slide Number Placeholder 5">
            <a:extLst>
              <a:ext uri="{FF2B5EF4-FFF2-40B4-BE49-F238E27FC236}">
                <a16:creationId xmlns:a16="http://schemas.microsoft.com/office/drawing/2014/main" id="{B9D01F15-F625-BF48-AD8F-3ACE184A4369}"/>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0" name="Footer Placeholder 4">
            <a:extLst>
              <a:ext uri="{FF2B5EF4-FFF2-40B4-BE49-F238E27FC236}">
                <a16:creationId xmlns:a16="http://schemas.microsoft.com/office/drawing/2014/main" id="{C7CC4EFE-18B7-2D4B-AA77-814EC75AA41E}"/>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C9042218-CCD5-0F41-B977-05E25FC8A81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F0761D-F2A8-434C-9DD3-553D9DA10A98}" type="datetime1">
              <a:rPr lang="en-US" smtClean="0"/>
              <a:t>7/29/24</a:t>
            </a:fld>
            <a:endParaRPr lang="en-US"/>
          </a:p>
        </p:txBody>
      </p:sp>
      <p:pic>
        <p:nvPicPr>
          <p:cNvPr id="4" name="Picture 3">
            <a:extLst>
              <a:ext uri="{FF2B5EF4-FFF2-40B4-BE49-F238E27FC236}">
                <a16:creationId xmlns:a16="http://schemas.microsoft.com/office/drawing/2014/main" id="{F17C588B-B09B-9510-E995-2F2B4BC0A6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5176408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ank you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Thank You!</a:t>
            </a:r>
          </a:p>
        </p:txBody>
      </p:sp>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4"/>
          <a:stretch>
            <a:fillRect/>
          </a:stretch>
        </p:blipFill>
        <p:spPr>
          <a:xfrm rot="555489">
            <a:off x="2708390" y="158269"/>
            <a:ext cx="6858000" cy="6858000"/>
          </a:xfrm>
          <a:prstGeom prst="rect">
            <a:avLst/>
          </a:prstGeom>
        </p:spPr>
      </p:pic>
    </p:spTree>
    <p:extLst>
      <p:ext uri="{BB962C8B-B14F-4D97-AF65-F5344CB8AC3E}">
        <p14:creationId xmlns:p14="http://schemas.microsoft.com/office/powerpoint/2010/main" val="3806907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er Journey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0628F2D-2AEC-8355-2830-42D5F8EB06F5}"/>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7C4CAFBC-5C0E-E673-284E-874939833E5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69DC3FC-92BE-3245-C37A-CEC6F11FD0CA}"/>
              </a:ext>
            </a:extLst>
          </p:cNvPr>
          <p:cNvSpPr>
            <a:spLocks noGrp="1"/>
          </p:cNvSpPr>
          <p:nvPr>
            <p:ph type="dt" sz="half" idx="12"/>
          </p:nvPr>
        </p:nvSpPr>
        <p:spPr/>
        <p:txBody>
          <a:bodyPr/>
          <a:lstStyle/>
          <a:p>
            <a:fld id="{A28E5BD1-723F-5743-815C-AA13F68B6F1E}" type="datetime1">
              <a:rPr lang="en-US" smtClean="0"/>
              <a:t>7/29/24</a:t>
            </a:fld>
            <a:endParaRPr lang="en-US"/>
          </a:p>
        </p:txBody>
      </p:sp>
      <p:sp>
        <p:nvSpPr>
          <p:cNvPr id="6" name="Rectangle 5">
            <a:extLst>
              <a:ext uri="{FF2B5EF4-FFF2-40B4-BE49-F238E27FC236}">
                <a16:creationId xmlns:a16="http://schemas.microsoft.com/office/drawing/2014/main" id="{C3546048-3489-559E-DFB0-ADA927044F9B}"/>
              </a:ext>
            </a:extLst>
          </p:cNvPr>
          <p:cNvSpPr/>
          <p:nvPr userDrawn="1"/>
        </p:nvSpPr>
        <p:spPr>
          <a:xfrm>
            <a:off x="4469811" y="508659"/>
            <a:ext cx="5789006" cy="5912366"/>
          </a:xfrm>
          <a:prstGeom prst="rect">
            <a:avLst/>
          </a:prstGeom>
          <a:gradFill flip="none" rotWithShape="1">
            <a:gsLst>
              <a:gs pos="0">
                <a:schemeClr val="tx2"/>
              </a:gs>
              <a:gs pos="10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Learning Experiences</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7" name="Rectangle 6">
            <a:extLst>
              <a:ext uri="{FF2B5EF4-FFF2-40B4-BE49-F238E27FC236}">
                <a16:creationId xmlns:a16="http://schemas.microsoft.com/office/drawing/2014/main" id="{2AFA5447-DD2B-04ED-C054-6E2A3A5F0B2B}"/>
              </a:ext>
            </a:extLst>
          </p:cNvPr>
          <p:cNvSpPr/>
          <p:nvPr userDrawn="1"/>
        </p:nvSpPr>
        <p:spPr>
          <a:xfrm rot="16200000">
            <a:off x="4564990" y="-1188143"/>
            <a:ext cx="3703394" cy="10011449"/>
          </a:xfrm>
          <a:prstGeom prst="rect">
            <a:avLst/>
          </a:prstGeom>
          <a:gradFill flip="none" rotWithShape="1">
            <a:gsLst>
              <a:gs pos="0">
                <a:schemeClr val="tx2"/>
              </a:gs>
              <a:gs pos="11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Original Content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r>
              <a:rPr lang="en-US" b="1">
                <a:latin typeface="Libre Franklin" pitchFamily="2" charset="77"/>
              </a:rPr>
              <a:t>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8" name="Rectangle 7">
            <a:extLst>
              <a:ext uri="{FF2B5EF4-FFF2-40B4-BE49-F238E27FC236}">
                <a16:creationId xmlns:a16="http://schemas.microsoft.com/office/drawing/2014/main" id="{0746F03F-13B8-1F44-A3DB-939318A193EE}"/>
              </a:ext>
            </a:extLst>
          </p:cNvPr>
          <p:cNvSpPr/>
          <p:nvPr userDrawn="1"/>
        </p:nvSpPr>
        <p:spPr>
          <a:xfrm>
            <a:off x="9624780" y="2855457"/>
            <a:ext cx="1797630" cy="1939781"/>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9" name="Freeform 8">
            <a:extLst>
              <a:ext uri="{FF2B5EF4-FFF2-40B4-BE49-F238E27FC236}">
                <a16:creationId xmlns:a16="http://schemas.microsoft.com/office/drawing/2014/main" id="{15F5D7AC-0843-49B4-78A2-C00184224D16}"/>
              </a:ext>
            </a:extLst>
          </p:cNvPr>
          <p:cNvSpPr/>
          <p:nvPr userDrawn="1"/>
        </p:nvSpPr>
        <p:spPr>
          <a:xfrm rot="5400000">
            <a:off x="7644840" y="2586171"/>
            <a:ext cx="1939779"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607E26EC-C6B4-96A6-6039-EDAFFB39A99F}"/>
              </a:ext>
            </a:extLst>
          </p:cNvPr>
          <p:cNvSpPr/>
          <p:nvPr userDrawn="1"/>
        </p:nvSpPr>
        <p:spPr>
          <a:xfrm rot="5400000">
            <a:off x="5484474" y="2559273"/>
            <a:ext cx="1940050"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5D3AB6D5-55E9-48C1-013F-F8A77BE9A422}"/>
              </a:ext>
            </a:extLst>
          </p:cNvPr>
          <p:cNvSpPr/>
          <p:nvPr userDrawn="1"/>
        </p:nvSpPr>
        <p:spPr>
          <a:xfrm rot="5400000">
            <a:off x="3302562" y="2616746"/>
            <a:ext cx="1939782"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D502180-4C70-8976-A75A-ADEC56FA2A52}"/>
              </a:ext>
            </a:extLst>
          </p:cNvPr>
          <p:cNvSpPr txBox="1"/>
          <p:nvPr userDrawn="1"/>
        </p:nvSpPr>
        <p:spPr>
          <a:xfrm>
            <a:off x="5557345" y="3767582"/>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3" name="TextBox 12">
            <a:extLst>
              <a:ext uri="{FF2B5EF4-FFF2-40B4-BE49-F238E27FC236}">
                <a16:creationId xmlns:a16="http://schemas.microsoft.com/office/drawing/2014/main" id="{BCF1F80E-5AAF-F4EF-D4CB-B2F7620610EE}"/>
              </a:ext>
            </a:extLst>
          </p:cNvPr>
          <p:cNvSpPr txBox="1"/>
          <p:nvPr userDrawn="1"/>
        </p:nvSpPr>
        <p:spPr>
          <a:xfrm>
            <a:off x="7631566" y="3766731"/>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14" name="TextBox 13">
            <a:extLst>
              <a:ext uri="{FF2B5EF4-FFF2-40B4-BE49-F238E27FC236}">
                <a16:creationId xmlns:a16="http://schemas.microsoft.com/office/drawing/2014/main" id="{A12CBF20-B1C3-DAAE-8053-BD4F70BF76CA}"/>
              </a:ext>
            </a:extLst>
          </p:cNvPr>
          <p:cNvSpPr txBox="1"/>
          <p:nvPr userDrawn="1"/>
        </p:nvSpPr>
        <p:spPr>
          <a:xfrm>
            <a:off x="9743942" y="3768725"/>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15" name="Picture 14">
            <a:extLst>
              <a:ext uri="{FF2B5EF4-FFF2-40B4-BE49-F238E27FC236}">
                <a16:creationId xmlns:a16="http://schemas.microsoft.com/office/drawing/2014/main" id="{47063C24-493C-9484-142B-53B82D69E3AA}"/>
              </a:ext>
            </a:extLst>
          </p:cNvPr>
          <p:cNvPicPr>
            <a:picLocks noChangeAspect="1"/>
          </p:cNvPicPr>
          <p:nvPr userDrawn="1"/>
        </p:nvPicPr>
        <p:blipFill>
          <a:blip r:embed="rId2"/>
          <a:stretch>
            <a:fillRect/>
          </a:stretch>
        </p:blipFill>
        <p:spPr>
          <a:xfrm>
            <a:off x="6002176" y="3082544"/>
            <a:ext cx="873838" cy="685916"/>
          </a:xfrm>
          <a:prstGeom prst="rect">
            <a:avLst/>
          </a:prstGeom>
        </p:spPr>
      </p:pic>
      <p:pic>
        <p:nvPicPr>
          <p:cNvPr id="16" name="Picture 15">
            <a:extLst>
              <a:ext uri="{FF2B5EF4-FFF2-40B4-BE49-F238E27FC236}">
                <a16:creationId xmlns:a16="http://schemas.microsoft.com/office/drawing/2014/main" id="{2D592550-20CF-574F-5E74-77F0CCCCEC05}"/>
              </a:ext>
            </a:extLst>
          </p:cNvPr>
          <p:cNvPicPr>
            <a:picLocks noChangeAspect="1"/>
          </p:cNvPicPr>
          <p:nvPr userDrawn="1"/>
        </p:nvPicPr>
        <p:blipFill>
          <a:blip r:embed="rId3"/>
          <a:stretch>
            <a:fillRect/>
          </a:stretch>
        </p:blipFill>
        <p:spPr>
          <a:xfrm>
            <a:off x="10211324" y="3025360"/>
            <a:ext cx="594571" cy="719744"/>
          </a:xfrm>
          <a:prstGeom prst="rect">
            <a:avLst/>
          </a:prstGeom>
        </p:spPr>
      </p:pic>
      <p:pic>
        <p:nvPicPr>
          <p:cNvPr id="17" name="Picture 16">
            <a:extLst>
              <a:ext uri="{FF2B5EF4-FFF2-40B4-BE49-F238E27FC236}">
                <a16:creationId xmlns:a16="http://schemas.microsoft.com/office/drawing/2014/main" id="{BD6A26A3-CEE1-BA1F-3E23-91FEE72EE3BD}"/>
              </a:ext>
            </a:extLst>
          </p:cNvPr>
          <p:cNvPicPr>
            <a:picLocks noChangeAspect="1"/>
          </p:cNvPicPr>
          <p:nvPr userDrawn="1"/>
        </p:nvPicPr>
        <p:blipFill>
          <a:blip r:embed="rId4"/>
          <a:stretch>
            <a:fillRect/>
          </a:stretch>
        </p:blipFill>
        <p:spPr>
          <a:xfrm>
            <a:off x="8169212" y="3002212"/>
            <a:ext cx="879660" cy="762372"/>
          </a:xfrm>
          <a:prstGeom prst="rect">
            <a:avLst/>
          </a:prstGeom>
        </p:spPr>
      </p:pic>
      <p:sp>
        <p:nvSpPr>
          <p:cNvPr id="18" name="Rounded Rectangle 4">
            <a:extLst>
              <a:ext uri="{FF2B5EF4-FFF2-40B4-BE49-F238E27FC236}">
                <a16:creationId xmlns:a16="http://schemas.microsoft.com/office/drawing/2014/main" id="{E54CB5D2-D4B2-9131-8B89-D929BDBDDF69}"/>
              </a:ext>
            </a:extLst>
          </p:cNvPr>
          <p:cNvSpPr txBox="1"/>
          <p:nvPr userDrawn="1"/>
        </p:nvSpPr>
        <p:spPr>
          <a:xfrm>
            <a:off x="5441957" y="4103430"/>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19" name="Rounded Rectangle 4">
            <a:extLst>
              <a:ext uri="{FF2B5EF4-FFF2-40B4-BE49-F238E27FC236}">
                <a16:creationId xmlns:a16="http://schemas.microsoft.com/office/drawing/2014/main" id="{86EB3E20-6F0C-6E25-C380-9C127D44FCF6}"/>
              </a:ext>
            </a:extLst>
          </p:cNvPr>
          <p:cNvSpPr txBox="1"/>
          <p:nvPr userDrawn="1"/>
        </p:nvSpPr>
        <p:spPr>
          <a:xfrm>
            <a:off x="7533595" y="4186732"/>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20" name="Rounded Rectangle 4">
            <a:extLst>
              <a:ext uri="{FF2B5EF4-FFF2-40B4-BE49-F238E27FC236}">
                <a16:creationId xmlns:a16="http://schemas.microsoft.com/office/drawing/2014/main" id="{7B11F2B1-CD89-B317-96E9-93041C8EF4B0}"/>
              </a:ext>
            </a:extLst>
          </p:cNvPr>
          <p:cNvSpPr txBox="1"/>
          <p:nvPr userDrawn="1"/>
        </p:nvSpPr>
        <p:spPr>
          <a:xfrm>
            <a:off x="9945426" y="4166918"/>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21" name="Rectangle 20">
            <a:extLst>
              <a:ext uri="{FF2B5EF4-FFF2-40B4-BE49-F238E27FC236}">
                <a16:creationId xmlns:a16="http://schemas.microsoft.com/office/drawing/2014/main" id="{9F015BB8-1DF6-1819-6B73-8FB01C293307}"/>
              </a:ext>
            </a:extLst>
          </p:cNvPr>
          <p:cNvSpPr/>
          <p:nvPr userDrawn="1"/>
        </p:nvSpPr>
        <p:spPr>
          <a:xfrm>
            <a:off x="8581391" y="1205155"/>
            <a:ext cx="2841019" cy="1536501"/>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400" b="1">
              <a:latin typeface="Libre Franklin" pitchFamily="2" charset="77"/>
            </a:endParaRPr>
          </a:p>
        </p:txBody>
      </p:sp>
      <p:sp>
        <p:nvSpPr>
          <p:cNvPr id="22" name="Freeform 21">
            <a:extLst>
              <a:ext uri="{FF2B5EF4-FFF2-40B4-BE49-F238E27FC236}">
                <a16:creationId xmlns:a16="http://schemas.microsoft.com/office/drawing/2014/main" id="{C99B1DDA-F00E-10A3-F107-EB2C0262B447}"/>
              </a:ext>
            </a:extLst>
          </p:cNvPr>
          <p:cNvSpPr/>
          <p:nvPr userDrawn="1"/>
        </p:nvSpPr>
        <p:spPr>
          <a:xfrm rot="5400000">
            <a:off x="6554036" y="335642"/>
            <a:ext cx="1536498" cy="327553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3" name="Freeform 22">
            <a:extLst>
              <a:ext uri="{FF2B5EF4-FFF2-40B4-BE49-F238E27FC236}">
                <a16:creationId xmlns:a16="http://schemas.microsoft.com/office/drawing/2014/main" id="{741A7D91-8F03-785A-E9C6-C28C8F2D2845}"/>
              </a:ext>
            </a:extLst>
          </p:cNvPr>
          <p:cNvSpPr/>
          <p:nvPr userDrawn="1"/>
        </p:nvSpPr>
        <p:spPr>
          <a:xfrm rot="5400000">
            <a:off x="3763190" y="502505"/>
            <a:ext cx="1535761" cy="29422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4" name="Rounded Rectangle 4">
            <a:extLst>
              <a:ext uri="{FF2B5EF4-FFF2-40B4-BE49-F238E27FC236}">
                <a16:creationId xmlns:a16="http://schemas.microsoft.com/office/drawing/2014/main" id="{16F6B0D7-A680-E3E3-CA19-A590961B32CE}"/>
              </a:ext>
            </a:extLst>
          </p:cNvPr>
          <p:cNvSpPr txBox="1"/>
          <p:nvPr userDrawn="1"/>
        </p:nvSpPr>
        <p:spPr>
          <a:xfrm>
            <a:off x="3183888" y="4098184"/>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25" name="TextBox 24">
            <a:extLst>
              <a:ext uri="{FF2B5EF4-FFF2-40B4-BE49-F238E27FC236}">
                <a16:creationId xmlns:a16="http://schemas.microsoft.com/office/drawing/2014/main" id="{426FD821-B841-82A6-DD54-02E27D5CC4A4}"/>
              </a:ext>
            </a:extLst>
          </p:cNvPr>
          <p:cNvSpPr txBox="1"/>
          <p:nvPr userDrawn="1"/>
        </p:nvSpPr>
        <p:spPr>
          <a:xfrm>
            <a:off x="3463520" y="3767582"/>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26" name="Picture 25">
            <a:extLst>
              <a:ext uri="{FF2B5EF4-FFF2-40B4-BE49-F238E27FC236}">
                <a16:creationId xmlns:a16="http://schemas.microsoft.com/office/drawing/2014/main" id="{CDE705DF-3152-A300-4EF1-A76B51115324}"/>
              </a:ext>
            </a:extLst>
          </p:cNvPr>
          <p:cNvPicPr>
            <a:picLocks noChangeAspect="1"/>
          </p:cNvPicPr>
          <p:nvPr userDrawn="1"/>
        </p:nvPicPr>
        <p:blipFill>
          <a:blip r:embed="rId5"/>
          <a:stretch>
            <a:fillRect/>
          </a:stretch>
        </p:blipFill>
        <p:spPr>
          <a:xfrm>
            <a:off x="3851589" y="3132108"/>
            <a:ext cx="672060" cy="648058"/>
          </a:xfrm>
          <a:prstGeom prst="rect">
            <a:avLst/>
          </a:prstGeom>
        </p:spPr>
      </p:pic>
      <p:sp>
        <p:nvSpPr>
          <p:cNvPr id="27" name="TextBox 26">
            <a:extLst>
              <a:ext uri="{FF2B5EF4-FFF2-40B4-BE49-F238E27FC236}">
                <a16:creationId xmlns:a16="http://schemas.microsoft.com/office/drawing/2014/main" id="{60A692A8-9C95-A76D-856D-31AD6B58BE79}"/>
              </a:ext>
            </a:extLst>
          </p:cNvPr>
          <p:cNvSpPr txBox="1"/>
          <p:nvPr userDrawn="1"/>
        </p:nvSpPr>
        <p:spPr>
          <a:xfrm>
            <a:off x="3607572" y="1631230"/>
            <a:ext cx="1794307" cy="338554"/>
          </a:xfrm>
          <a:prstGeom prst="rect">
            <a:avLst/>
          </a:prstGeom>
          <a:noFill/>
        </p:spPr>
        <p:txBody>
          <a:bodyPr wrap="square" rtlCol="0">
            <a:spAutoFit/>
          </a:bodyPr>
          <a:lstStyle/>
          <a:p>
            <a:pPr algn="ctr"/>
            <a:r>
              <a:rPr lang="en-US" sz="1200">
                <a:solidFill>
                  <a:schemeClr val="tx2">
                    <a:lumMod val="60000"/>
                    <a:lumOff val="40000"/>
                  </a:schemeClr>
                </a:solidFill>
                <a:latin typeface="Libre Franklin" pitchFamily="2" charset="77"/>
              </a:rPr>
              <a:t> </a:t>
            </a:r>
            <a:r>
              <a:rPr lang="en-US" sz="1600" b="1" spc="300">
                <a:solidFill>
                  <a:schemeClr val="tx2">
                    <a:lumMod val="60000"/>
                    <a:lumOff val="40000"/>
                  </a:schemeClr>
                </a:solidFill>
                <a:latin typeface="Libre Franklin" pitchFamily="2" charset="77"/>
              </a:rPr>
              <a:t>ACTIVE</a:t>
            </a:r>
          </a:p>
        </p:txBody>
      </p:sp>
      <p:sp>
        <p:nvSpPr>
          <p:cNvPr id="28" name="TextBox 27">
            <a:extLst>
              <a:ext uri="{FF2B5EF4-FFF2-40B4-BE49-F238E27FC236}">
                <a16:creationId xmlns:a16="http://schemas.microsoft.com/office/drawing/2014/main" id="{E6FAEAD3-CBC6-6933-091D-ABDA5BFCC06E}"/>
              </a:ext>
            </a:extLst>
          </p:cNvPr>
          <p:cNvSpPr txBox="1"/>
          <p:nvPr userDrawn="1"/>
        </p:nvSpPr>
        <p:spPr>
          <a:xfrm>
            <a:off x="9207896" y="1632626"/>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COMMUNITY</a:t>
            </a:r>
          </a:p>
        </p:txBody>
      </p:sp>
      <p:sp>
        <p:nvSpPr>
          <p:cNvPr id="29" name="TextBox 28">
            <a:extLst>
              <a:ext uri="{FF2B5EF4-FFF2-40B4-BE49-F238E27FC236}">
                <a16:creationId xmlns:a16="http://schemas.microsoft.com/office/drawing/2014/main" id="{97B47FAC-F5F5-2779-7D60-EA1A174D94C9}"/>
              </a:ext>
            </a:extLst>
          </p:cNvPr>
          <p:cNvSpPr txBox="1"/>
          <p:nvPr userDrawn="1"/>
        </p:nvSpPr>
        <p:spPr>
          <a:xfrm>
            <a:off x="6410049" y="1633768"/>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ASSOCIATED</a:t>
            </a:r>
          </a:p>
        </p:txBody>
      </p:sp>
      <p:sp>
        <p:nvSpPr>
          <p:cNvPr id="30" name="Rounded Rectangle 4">
            <a:extLst>
              <a:ext uri="{FF2B5EF4-FFF2-40B4-BE49-F238E27FC236}">
                <a16:creationId xmlns:a16="http://schemas.microsoft.com/office/drawing/2014/main" id="{C33E711F-BCE6-A528-2284-32AAB2A54987}"/>
              </a:ext>
            </a:extLst>
          </p:cNvPr>
          <p:cNvSpPr txBox="1"/>
          <p:nvPr userDrawn="1"/>
        </p:nvSpPr>
        <p:spPr>
          <a:xfrm>
            <a:off x="3745319" y="1863429"/>
            <a:ext cx="1563453"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spcBef>
                <a:spcPct val="0"/>
              </a:spcBef>
            </a:pPr>
            <a:r>
              <a:rPr lang="en-US" sz="1200" i="1">
                <a:solidFill>
                  <a:srgbClr val="4D4D4C"/>
                </a:solidFill>
                <a:latin typeface="TeXGyreSchola" pitchFamily="2" charset="77"/>
              </a:rPr>
              <a:t>Signed on to a writing or presenting project</a:t>
            </a:r>
          </a:p>
        </p:txBody>
      </p:sp>
      <p:sp>
        <p:nvSpPr>
          <p:cNvPr id="31" name="Rounded Rectangle 4">
            <a:extLst>
              <a:ext uri="{FF2B5EF4-FFF2-40B4-BE49-F238E27FC236}">
                <a16:creationId xmlns:a16="http://schemas.microsoft.com/office/drawing/2014/main" id="{509023DD-9581-A88B-F564-963CC27E26CA}"/>
              </a:ext>
            </a:extLst>
          </p:cNvPr>
          <p:cNvSpPr txBox="1"/>
          <p:nvPr userDrawn="1"/>
        </p:nvSpPr>
        <p:spPr>
          <a:xfrm>
            <a:off x="6248715" y="1863429"/>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Has completed 1+ projects,</a:t>
            </a:r>
          </a:p>
          <a:p>
            <a:pPr marL="0" lvl="1" algn="ctr" defTabSz="777875"/>
            <a:r>
              <a:rPr lang="en-US" sz="1200" i="1">
                <a:solidFill>
                  <a:srgbClr val="4D4D4C"/>
                </a:solidFill>
                <a:latin typeface="TeXGyreSchola" pitchFamily="2" charset="77"/>
              </a:rPr>
              <a:t>Receives BRI Scholar comms</a:t>
            </a:r>
          </a:p>
        </p:txBody>
      </p:sp>
      <p:sp>
        <p:nvSpPr>
          <p:cNvPr id="32" name="Rounded Rectangle 4">
            <a:extLst>
              <a:ext uri="{FF2B5EF4-FFF2-40B4-BE49-F238E27FC236}">
                <a16:creationId xmlns:a16="http://schemas.microsoft.com/office/drawing/2014/main" id="{264A52C7-DAB1-4178-6456-F52535E43524}"/>
              </a:ext>
            </a:extLst>
          </p:cNvPr>
          <p:cNvSpPr txBox="1"/>
          <p:nvPr userDrawn="1"/>
        </p:nvSpPr>
        <p:spPr>
          <a:xfrm>
            <a:off x="9020362" y="1840055"/>
            <a:ext cx="229083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Completed 5+ projects, hosts BRI on campus, publicly endorses BRI</a:t>
            </a:r>
          </a:p>
        </p:txBody>
      </p:sp>
      <p:sp>
        <p:nvSpPr>
          <p:cNvPr id="33" name="Rectangle 32">
            <a:extLst>
              <a:ext uri="{FF2B5EF4-FFF2-40B4-BE49-F238E27FC236}">
                <a16:creationId xmlns:a16="http://schemas.microsoft.com/office/drawing/2014/main" id="{171B98C2-01CA-3E4B-2E56-78089D2830D9}"/>
              </a:ext>
            </a:extLst>
          </p:cNvPr>
          <p:cNvSpPr/>
          <p:nvPr userDrawn="1"/>
        </p:nvSpPr>
        <p:spPr>
          <a:xfrm rot="16200000">
            <a:off x="1757791" y="3489185"/>
            <a:ext cx="1940049" cy="672058"/>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TEACHERS</a:t>
            </a:r>
          </a:p>
        </p:txBody>
      </p:sp>
      <p:sp>
        <p:nvSpPr>
          <p:cNvPr id="34" name="Rectangle 33">
            <a:extLst>
              <a:ext uri="{FF2B5EF4-FFF2-40B4-BE49-F238E27FC236}">
                <a16:creationId xmlns:a16="http://schemas.microsoft.com/office/drawing/2014/main" id="{D7CBCC3D-1BB1-40C9-CCF3-EE415A289309}"/>
              </a:ext>
            </a:extLst>
          </p:cNvPr>
          <p:cNvSpPr/>
          <p:nvPr userDrawn="1"/>
        </p:nvSpPr>
        <p:spPr>
          <a:xfrm rot="16200000">
            <a:off x="1955687" y="1637377"/>
            <a:ext cx="1536500" cy="67205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SCHOLARS</a:t>
            </a:r>
          </a:p>
        </p:txBody>
      </p:sp>
      <p:sp>
        <p:nvSpPr>
          <p:cNvPr id="35" name="Rectangle 34">
            <a:extLst>
              <a:ext uri="{FF2B5EF4-FFF2-40B4-BE49-F238E27FC236}">
                <a16:creationId xmlns:a16="http://schemas.microsoft.com/office/drawing/2014/main" id="{83FA629F-2610-B087-3690-411A80C4CDC2}"/>
              </a:ext>
            </a:extLst>
          </p:cNvPr>
          <p:cNvSpPr/>
          <p:nvPr userDrawn="1"/>
        </p:nvSpPr>
        <p:spPr>
          <a:xfrm>
            <a:off x="3754489" y="4913123"/>
            <a:ext cx="3083864" cy="1508283"/>
          </a:xfrm>
          <a:prstGeom prst="rect">
            <a:avLst/>
          </a:prstGeom>
          <a:solidFill>
            <a:schemeClr val="bg2"/>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Think the Vote</a:t>
            </a:r>
          </a:p>
        </p:txBody>
      </p:sp>
      <p:sp>
        <p:nvSpPr>
          <p:cNvPr id="36" name="Rectangle 35">
            <a:extLst>
              <a:ext uri="{FF2B5EF4-FFF2-40B4-BE49-F238E27FC236}">
                <a16:creationId xmlns:a16="http://schemas.microsoft.com/office/drawing/2014/main" id="{EB7FEE84-5739-C924-C745-F0197FB59B81}"/>
              </a:ext>
            </a:extLst>
          </p:cNvPr>
          <p:cNvSpPr/>
          <p:nvPr userDrawn="1"/>
        </p:nvSpPr>
        <p:spPr>
          <a:xfrm rot="16200000">
            <a:off x="2665507" y="5332043"/>
            <a:ext cx="1505907" cy="672058"/>
          </a:xfrm>
          <a:prstGeom prst="rect">
            <a:avLst/>
          </a:prstGeom>
          <a:solidFill>
            <a:schemeClr val="accent3">
              <a:lumMod val="60000"/>
              <a:lumOff val="40000"/>
            </a:schemeClr>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Voice</a:t>
            </a:r>
          </a:p>
        </p:txBody>
      </p:sp>
      <p:sp>
        <p:nvSpPr>
          <p:cNvPr id="37" name="Rectangle 36">
            <a:extLst>
              <a:ext uri="{FF2B5EF4-FFF2-40B4-BE49-F238E27FC236}">
                <a16:creationId xmlns:a16="http://schemas.microsoft.com/office/drawing/2014/main" id="{CBF4876E-7928-83D2-54B4-44B987409BC3}"/>
              </a:ext>
            </a:extLst>
          </p:cNvPr>
          <p:cNvSpPr/>
          <p:nvPr userDrawn="1"/>
        </p:nvSpPr>
        <p:spPr>
          <a:xfrm>
            <a:off x="7533595" y="4913123"/>
            <a:ext cx="3888814" cy="1508283"/>
          </a:xfrm>
          <a:prstGeom prst="rect">
            <a:avLst/>
          </a:prstGeom>
          <a:solidFill>
            <a:schemeClr val="bg2"/>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My Impact Challenge</a:t>
            </a:r>
          </a:p>
          <a:p>
            <a:pPr algn="ctr"/>
            <a:r>
              <a:rPr lang="en-US" b="1">
                <a:solidFill>
                  <a:schemeClr val="tx1"/>
                </a:solidFill>
                <a:latin typeface="Libre Franklin" pitchFamily="2" charset="77"/>
              </a:rPr>
              <a:t>Student Fellowship</a:t>
            </a:r>
          </a:p>
        </p:txBody>
      </p:sp>
      <p:sp>
        <p:nvSpPr>
          <p:cNvPr id="38" name="Rectangle 37">
            <a:extLst>
              <a:ext uri="{FF2B5EF4-FFF2-40B4-BE49-F238E27FC236}">
                <a16:creationId xmlns:a16="http://schemas.microsoft.com/office/drawing/2014/main" id="{E0E9E841-C097-27D9-742B-A7880A91337A}"/>
              </a:ext>
            </a:extLst>
          </p:cNvPr>
          <p:cNvSpPr/>
          <p:nvPr userDrawn="1"/>
        </p:nvSpPr>
        <p:spPr>
          <a:xfrm rot="16200000">
            <a:off x="6421432" y="5332042"/>
            <a:ext cx="1505907" cy="672058"/>
          </a:xfrm>
          <a:prstGeom prst="rect">
            <a:avLst/>
          </a:prstGeom>
          <a:solidFill>
            <a:schemeClr val="accent3">
              <a:lumMod val="75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2"/>
                </a:solidFill>
                <a:latin typeface="Libre Franklin" pitchFamily="2" charset="77"/>
              </a:rPr>
              <a:t>Agency</a:t>
            </a:r>
          </a:p>
        </p:txBody>
      </p:sp>
      <p:sp>
        <p:nvSpPr>
          <p:cNvPr id="39" name="Rectangle 38">
            <a:extLst>
              <a:ext uri="{FF2B5EF4-FFF2-40B4-BE49-F238E27FC236}">
                <a16:creationId xmlns:a16="http://schemas.microsoft.com/office/drawing/2014/main" id="{F14120E6-C37E-B89C-4A70-6DBAB289204A}"/>
              </a:ext>
            </a:extLst>
          </p:cNvPr>
          <p:cNvSpPr/>
          <p:nvPr userDrawn="1"/>
        </p:nvSpPr>
        <p:spPr>
          <a:xfrm rot="16200000">
            <a:off x="1970983" y="5332042"/>
            <a:ext cx="1505907" cy="672058"/>
          </a:xfrm>
          <a:prstGeom prst="rect">
            <a:avLst/>
          </a:prstGeom>
          <a:solidFill>
            <a:schemeClr val="accent3">
              <a:lumMod val="5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STUDENTS</a:t>
            </a:r>
          </a:p>
        </p:txBody>
      </p:sp>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75178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 and A">
    <p:spTree>
      <p:nvGrpSpPr>
        <p:cNvPr id="1" name=""/>
        <p:cNvGrpSpPr/>
        <p:nvPr/>
      </p:nvGrpSpPr>
      <p:grpSpPr>
        <a:xfrm>
          <a:off x="0" y="0"/>
          <a:ext cx="0" cy="0"/>
          <a:chOff x="0" y="0"/>
          <a:chExt cx="0" cy="0"/>
        </a:xfrm>
      </p:grpSpPr>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2" name="TextBox 1">
            <a:extLst>
              <a:ext uri="{FF2B5EF4-FFF2-40B4-BE49-F238E27FC236}">
                <a16:creationId xmlns:a16="http://schemas.microsoft.com/office/drawing/2014/main" id="{63155804-B4CA-F4CD-537D-370EF6884B4B}"/>
              </a:ext>
            </a:extLst>
          </p:cNvPr>
          <p:cNvSpPr txBox="1"/>
          <p:nvPr userDrawn="1"/>
        </p:nvSpPr>
        <p:spPr>
          <a:xfrm>
            <a:off x="1649573" y="148913"/>
            <a:ext cx="3549650" cy="5478423"/>
          </a:xfrm>
          <a:prstGeom prst="rect">
            <a:avLst/>
          </a:prstGeom>
          <a:noFill/>
          <a:effectLst>
            <a:outerShdw blurRad="177800" dist="68678" dir="2700000" algn="tl" rotWithShape="0">
              <a:prstClr val="black">
                <a:alpha val="30252"/>
              </a:prstClr>
            </a:outerShdw>
          </a:effectLst>
        </p:spPr>
        <p:txBody>
          <a:bodyPr wrap="square" rtlCol="0">
            <a:spAutoFit/>
          </a:bodyPr>
          <a:lstStyle/>
          <a:p>
            <a:pPr algn="ctr"/>
            <a:r>
              <a:rPr lang="en-US" sz="35000" b="1">
                <a:solidFill>
                  <a:schemeClr val="accent2"/>
                </a:solidFill>
                <a:latin typeface="Libre Baskerville" panose="02000000000000000000" pitchFamily="2" charset="0"/>
              </a:rPr>
              <a:t>Q</a:t>
            </a:r>
          </a:p>
        </p:txBody>
      </p:sp>
      <p:sp>
        <p:nvSpPr>
          <p:cNvPr id="40" name="Rectangle 39">
            <a:extLst>
              <a:ext uri="{FF2B5EF4-FFF2-40B4-BE49-F238E27FC236}">
                <a16:creationId xmlns:a16="http://schemas.microsoft.com/office/drawing/2014/main" id="{6FBE9251-7A1F-BB29-40FD-168F8B1C9763}"/>
              </a:ext>
            </a:extLst>
          </p:cNvPr>
          <p:cNvSpPr/>
          <p:nvPr userDrawn="1"/>
        </p:nvSpPr>
        <p:spPr>
          <a:xfrm>
            <a:off x="6340271" y="1266513"/>
            <a:ext cx="4334841" cy="6247864"/>
          </a:xfrm>
          <a:prstGeom prst="rect">
            <a:avLst/>
          </a:prstGeom>
          <a:effectLst>
            <a:outerShdw blurRad="177800" dist="68678" dir="2700000" algn="tl" rotWithShape="0">
              <a:prstClr val="black">
                <a:alpha val="30252"/>
              </a:prstClr>
            </a:outerShdw>
          </a:effectLst>
        </p:spPr>
        <p:txBody>
          <a:bodyPr wrap="none">
            <a:spAutoFit/>
          </a:bodyPr>
          <a:lstStyle/>
          <a:p>
            <a:r>
              <a:rPr lang="en-US" sz="40000" b="1">
                <a:solidFill>
                  <a:schemeClr val="tx2"/>
                </a:solidFill>
                <a:latin typeface="Libre Baskerville" panose="02000000000000000000" pitchFamily="2" charset="0"/>
              </a:rPr>
              <a:t>A</a:t>
            </a:r>
            <a:endParaRPr lang="en-US" sz="40000">
              <a:solidFill>
                <a:schemeClr val="tx2"/>
              </a:solidFill>
            </a:endParaRPr>
          </a:p>
        </p:txBody>
      </p:sp>
      <p:pic>
        <p:nvPicPr>
          <p:cNvPr id="42" name="Picture 41" descr="Logo&#10;&#10;Description automatically generated">
            <a:extLst>
              <a:ext uri="{FF2B5EF4-FFF2-40B4-BE49-F238E27FC236}">
                <a16:creationId xmlns:a16="http://schemas.microsoft.com/office/drawing/2014/main" id="{6EC95141-10D3-91A5-A0F8-5407FAD328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84125" y="1118307"/>
            <a:ext cx="4621386" cy="4621386"/>
          </a:xfrm>
          <a:prstGeom prst="rect">
            <a:avLst/>
          </a:prstGeom>
          <a:effectLst>
            <a:outerShdw blurRad="177800" dist="38100" dir="2700000" algn="tl" rotWithShape="0">
              <a:prstClr val="black">
                <a:alpha val="28020"/>
              </a:prstClr>
            </a:outerShdw>
          </a:effectLst>
        </p:spPr>
      </p:pic>
    </p:spTree>
    <p:extLst>
      <p:ext uri="{BB962C8B-B14F-4D97-AF65-F5344CB8AC3E}">
        <p14:creationId xmlns:p14="http://schemas.microsoft.com/office/powerpoint/2010/main" val="2215373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acher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1D3B299F-83DB-CB4B-BC5A-4989F825D468}" type="datetime1">
              <a:rPr lang="en-US" smtClean="0"/>
              <a:t>7/29/24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8" name="Rectangle 7">
            <a:extLst>
              <a:ext uri="{FF2B5EF4-FFF2-40B4-BE49-F238E27FC236}">
                <a16:creationId xmlns:a16="http://schemas.microsoft.com/office/drawing/2014/main" id="{BE1EF332-1259-32AD-5617-2BDF383058E2}"/>
              </a:ext>
            </a:extLst>
          </p:cNvPr>
          <p:cNvSpPr/>
          <p:nvPr userDrawn="1"/>
        </p:nvSpPr>
        <p:spPr>
          <a:xfrm>
            <a:off x="10175961" y="1572998"/>
            <a:ext cx="1754051" cy="3509212"/>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9" name="Rectangle 8">
            <a:extLst>
              <a:ext uri="{FF2B5EF4-FFF2-40B4-BE49-F238E27FC236}">
                <a16:creationId xmlns:a16="http://schemas.microsoft.com/office/drawing/2014/main" id="{1D4083D1-E60D-AE98-75E3-4DF2CDF096D8}"/>
              </a:ext>
            </a:extLst>
          </p:cNvPr>
          <p:cNvSpPr/>
          <p:nvPr userDrawn="1"/>
        </p:nvSpPr>
        <p:spPr>
          <a:xfrm>
            <a:off x="7178662" y="1572998"/>
            <a:ext cx="2997300" cy="350921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10" name="Freeform 9">
            <a:extLst>
              <a:ext uri="{FF2B5EF4-FFF2-40B4-BE49-F238E27FC236}">
                <a16:creationId xmlns:a16="http://schemas.microsoft.com/office/drawing/2014/main" id="{F5A3BAAA-0E13-8795-3955-042B57274E2B}"/>
              </a:ext>
            </a:extLst>
          </p:cNvPr>
          <p:cNvSpPr/>
          <p:nvPr userDrawn="1"/>
        </p:nvSpPr>
        <p:spPr>
          <a:xfrm rot="5400000">
            <a:off x="4289970" y="1960036"/>
            <a:ext cx="3509211"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64CEE9E5-2A9E-7614-1EF3-144DB2EFCB34}"/>
              </a:ext>
            </a:extLst>
          </p:cNvPr>
          <p:cNvSpPr/>
          <p:nvPr userDrawn="1"/>
        </p:nvSpPr>
        <p:spPr>
          <a:xfrm rot="5400000">
            <a:off x="1904889" y="2118985"/>
            <a:ext cx="3509701" cy="2417995"/>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565E8F59-1362-B9E7-4DF7-65E27611B8F9}"/>
              </a:ext>
            </a:extLst>
          </p:cNvPr>
          <p:cNvSpPr/>
          <p:nvPr userDrawn="1"/>
        </p:nvSpPr>
        <p:spPr>
          <a:xfrm rot="5400000">
            <a:off x="-293754" y="2146106"/>
            <a:ext cx="3509213" cy="236300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D8044500-E924-1A9C-CA70-7CE288E1FDB6}"/>
              </a:ext>
            </a:extLst>
          </p:cNvPr>
          <p:cNvSpPr txBox="1"/>
          <p:nvPr userDrawn="1"/>
        </p:nvSpPr>
        <p:spPr>
          <a:xfrm>
            <a:off x="7226299" y="3280760"/>
            <a:ext cx="2977476" cy="15322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attends multiple programs, and collaborates with BRI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Pilot testing</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Leading professional development</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Writing curriculum, e-lessons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Serve on National Teacher Council</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a Master Teacher event</a:t>
            </a:r>
          </a:p>
        </p:txBody>
      </p:sp>
      <p:sp>
        <p:nvSpPr>
          <p:cNvPr id="14" name="Rounded Rectangle 4">
            <a:extLst>
              <a:ext uri="{FF2B5EF4-FFF2-40B4-BE49-F238E27FC236}">
                <a16:creationId xmlns:a16="http://schemas.microsoft.com/office/drawing/2014/main" id="{474AED74-AB03-BE40-CCAF-5737238A6D93}"/>
              </a:ext>
            </a:extLst>
          </p:cNvPr>
          <p:cNvSpPr txBox="1"/>
          <p:nvPr userDrawn="1"/>
        </p:nvSpPr>
        <p:spPr>
          <a:xfrm>
            <a:off x="4711794" y="3292874"/>
            <a:ext cx="2541774" cy="132556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deepens engagement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Attending an Institute program</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Sharing BRI content with colleagues or via social media</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Begins a BRI badge</a:t>
            </a:r>
          </a:p>
        </p:txBody>
      </p:sp>
      <p:sp>
        <p:nvSpPr>
          <p:cNvPr id="15" name="Rounded Rectangle 4">
            <a:extLst>
              <a:ext uri="{FF2B5EF4-FFF2-40B4-BE49-F238E27FC236}">
                <a16:creationId xmlns:a16="http://schemas.microsoft.com/office/drawing/2014/main" id="{5131E199-5A46-E237-0D1B-79D6995C6B45}"/>
              </a:ext>
            </a:extLst>
          </p:cNvPr>
          <p:cNvSpPr txBox="1"/>
          <p:nvPr userDrawn="1"/>
        </p:nvSpPr>
        <p:spPr>
          <a:xfrm>
            <a:off x="2497487" y="3298068"/>
            <a:ext cx="2181968" cy="126670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completes profile and:</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BRI newsletter(s)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a:t>
            </a:r>
            <a:r>
              <a:rPr lang="en-US" sz="1250" err="1">
                <a:solidFill>
                  <a:srgbClr val="4D4D4C"/>
                </a:solidFill>
                <a:latin typeface="Libre Franklin" pitchFamily="2" charset="77"/>
              </a:rPr>
              <a:t>eLessons</a:t>
            </a:r>
            <a:endParaRPr lang="en-US" sz="1250">
              <a:solidFill>
                <a:srgbClr val="4D4D4C"/>
              </a:solidFill>
              <a:latin typeface="Libre Franklin" pitchFamily="2" charset="77"/>
            </a:endParaRP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webinar</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Registers for badging</a:t>
            </a:r>
          </a:p>
        </p:txBody>
      </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521269" y="2801455"/>
            <a:ext cx="173429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624865" y="248449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2720560" y="2484016"/>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016055" y="2488510"/>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978786" y="248927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3"/>
          <a:stretch>
            <a:fillRect/>
          </a:stretch>
        </p:blipFill>
        <p:spPr>
          <a:xfrm>
            <a:off x="3176397" y="1674215"/>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4"/>
          <a:stretch>
            <a:fillRect/>
          </a:stretch>
        </p:blipFill>
        <p:spPr>
          <a:xfrm>
            <a:off x="1053502" y="1693144"/>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5"/>
          <a:stretch>
            <a:fillRect/>
          </a:stretch>
        </p:blipFill>
        <p:spPr>
          <a:xfrm>
            <a:off x="8449973" y="1669390"/>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6"/>
          <a:stretch>
            <a:fillRect/>
          </a:stretch>
        </p:blipFill>
        <p:spPr>
          <a:xfrm>
            <a:off x="5581229" y="1614993"/>
            <a:ext cx="879660" cy="762372"/>
          </a:xfrm>
          <a:prstGeom prst="rect">
            <a:avLst/>
          </a:prstGeom>
        </p:spPr>
      </p:pic>
      <p:sp>
        <p:nvSpPr>
          <p:cNvPr id="25" name="Rounded Rectangle 4">
            <a:extLst>
              <a:ext uri="{FF2B5EF4-FFF2-40B4-BE49-F238E27FC236}">
                <a16:creationId xmlns:a16="http://schemas.microsoft.com/office/drawing/2014/main" id="{7392BC83-B90A-5FF8-54D6-88D85095984C}"/>
              </a:ext>
            </a:extLst>
          </p:cNvPr>
          <p:cNvSpPr txBox="1"/>
          <p:nvPr userDrawn="1"/>
        </p:nvSpPr>
        <p:spPr>
          <a:xfrm>
            <a:off x="320949" y="3277788"/>
            <a:ext cx="2204700" cy="1274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signs up for BRI materials through:</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BRI’s website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Meeting at a conference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Partner data share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Following on social media</a:t>
            </a:r>
          </a:p>
        </p:txBody>
      </p:sp>
      <p:sp>
        <p:nvSpPr>
          <p:cNvPr id="26" name="Rounded Rectangle 4">
            <a:extLst>
              <a:ext uri="{FF2B5EF4-FFF2-40B4-BE49-F238E27FC236}">
                <a16:creationId xmlns:a16="http://schemas.microsoft.com/office/drawing/2014/main" id="{D3F78D46-7A25-1FD1-EA9F-ECF507A768F0}"/>
              </a:ext>
            </a:extLst>
          </p:cNvPr>
          <p:cNvSpPr txBox="1"/>
          <p:nvPr userDrawn="1"/>
        </p:nvSpPr>
        <p:spPr>
          <a:xfrm>
            <a:off x="2651439" y="2813964"/>
            <a:ext cx="1921526"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4929995" y="2861202"/>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704761" y="2873477"/>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Mentor &amp; Co-Creator</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7174576" y="5082207"/>
            <a:ext cx="3001385" cy="609603"/>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sp>
        <p:nvSpPr>
          <p:cNvPr id="30" name="Freeform 29">
            <a:extLst>
              <a:ext uri="{FF2B5EF4-FFF2-40B4-BE49-F238E27FC236}">
                <a16:creationId xmlns:a16="http://schemas.microsoft.com/office/drawing/2014/main" id="{E14DAD78-03E5-6892-B583-11D37A99C5CF}"/>
              </a:ext>
            </a:extLst>
          </p:cNvPr>
          <p:cNvSpPr/>
          <p:nvPr userDrawn="1"/>
        </p:nvSpPr>
        <p:spPr>
          <a:xfrm rot="5400000">
            <a:off x="5735688" y="4019441"/>
            <a:ext cx="609603"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1" name="Freeform 30">
            <a:extLst>
              <a:ext uri="{FF2B5EF4-FFF2-40B4-BE49-F238E27FC236}">
                <a16:creationId xmlns:a16="http://schemas.microsoft.com/office/drawing/2014/main" id="{D0AF2CF3-E993-C6F7-462F-0369B7EBB7C1}"/>
              </a:ext>
            </a:extLst>
          </p:cNvPr>
          <p:cNvSpPr/>
          <p:nvPr userDrawn="1"/>
        </p:nvSpPr>
        <p:spPr>
          <a:xfrm rot="5400000">
            <a:off x="3352855" y="4176551"/>
            <a:ext cx="609686" cy="24220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2" name="Freeform 31">
            <a:extLst>
              <a:ext uri="{FF2B5EF4-FFF2-40B4-BE49-F238E27FC236}">
                <a16:creationId xmlns:a16="http://schemas.microsoft.com/office/drawing/2014/main" id="{90B5BEBB-2476-A19C-69FF-0FB2FD287887}"/>
              </a:ext>
            </a:extLst>
          </p:cNvPr>
          <p:cNvSpPr/>
          <p:nvPr userDrawn="1"/>
        </p:nvSpPr>
        <p:spPr>
          <a:xfrm rot="5400000">
            <a:off x="1151966" y="4205515"/>
            <a:ext cx="609601" cy="23630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nvGrpSpPr>
          <p:cNvPr id="82" name="Group 81">
            <a:extLst>
              <a:ext uri="{FF2B5EF4-FFF2-40B4-BE49-F238E27FC236}">
                <a16:creationId xmlns:a16="http://schemas.microsoft.com/office/drawing/2014/main" id="{5A8FBEB4-9E1B-34E6-A1AE-421E62D3CB80}"/>
              </a:ext>
            </a:extLst>
          </p:cNvPr>
          <p:cNvGrpSpPr/>
          <p:nvPr userDrawn="1"/>
        </p:nvGrpSpPr>
        <p:grpSpPr>
          <a:xfrm>
            <a:off x="10369058" y="3531525"/>
            <a:ext cx="1417393" cy="1411439"/>
            <a:chOff x="10369058" y="3531525"/>
            <a:chExt cx="1417393" cy="1411439"/>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3"/>
            <a:stretch>
              <a:fillRect/>
            </a:stretch>
          </p:blipFill>
          <p:spPr>
            <a:xfrm>
              <a:off x="11203991" y="4453862"/>
              <a:ext cx="582460" cy="457200"/>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4"/>
            <a:stretch>
              <a:fillRect/>
            </a:stretch>
          </p:blipFill>
          <p:spPr>
            <a:xfrm>
              <a:off x="10369058" y="4485764"/>
              <a:ext cx="474133" cy="457200"/>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5"/>
            <a:stretch>
              <a:fillRect/>
            </a:stretch>
          </p:blipFill>
          <p:spPr>
            <a:xfrm>
              <a:off x="10493383" y="3550509"/>
              <a:ext cx="377687" cy="457200"/>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6"/>
            <a:stretch>
              <a:fillRect/>
            </a:stretch>
          </p:blipFill>
          <p:spPr>
            <a:xfrm>
              <a:off x="11226322" y="3531525"/>
              <a:ext cx="527538" cy="457200"/>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91813" y="3802066"/>
              <a:ext cx="508218" cy="923330"/>
            </a:xfrm>
            <a:prstGeom prst="rect">
              <a:avLst/>
            </a:prstGeom>
            <a:noFill/>
          </p:spPr>
          <p:txBody>
            <a:bodyPr wrap="square" rtlCol="0">
              <a:spAutoFit/>
            </a:bodyPr>
            <a:lstStyle/>
            <a:p>
              <a:pPr algn="ctr"/>
              <a:r>
                <a:rPr lang="en-US" sz="5400" b="1">
                  <a:solidFill>
                    <a:schemeClr val="accent2"/>
                  </a:solidFill>
                  <a:latin typeface="Libre Franklin" pitchFamily="2" charset="77"/>
                </a:rPr>
                <a:t>+</a:t>
              </a:r>
            </a:p>
          </p:txBody>
        </p:sp>
      </p:grpSp>
      <p:sp>
        <p:nvSpPr>
          <p:cNvPr id="69" name="TextBox 68">
            <a:extLst>
              <a:ext uri="{FF2B5EF4-FFF2-40B4-BE49-F238E27FC236}">
                <a16:creationId xmlns:a16="http://schemas.microsoft.com/office/drawing/2014/main" id="{61093A4E-6CAE-6092-5EA0-AD480109B33D}"/>
              </a:ext>
            </a:extLst>
          </p:cNvPr>
          <p:cNvSpPr txBox="1"/>
          <p:nvPr userDrawn="1"/>
        </p:nvSpPr>
        <p:spPr>
          <a:xfrm>
            <a:off x="10163328" y="2510319"/>
            <a:ext cx="1776690" cy="338554"/>
          </a:xfrm>
          <a:prstGeom prst="rect">
            <a:avLst/>
          </a:prstGeom>
          <a:noFill/>
        </p:spPr>
        <p:txBody>
          <a:bodyPr wrap="square" rtlCol="0">
            <a:spAutoFit/>
          </a:bodyPr>
          <a:lstStyle/>
          <a:p>
            <a:pPr algn="ctr"/>
            <a:r>
              <a:rPr lang="en-US" sz="1600" b="1">
                <a:solidFill>
                  <a:schemeClr val="bg1"/>
                </a:solidFill>
                <a:latin typeface="Libre Franklin" pitchFamily="2" charset="77"/>
              </a:rPr>
              <a:t>Total as of</a:t>
            </a: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10175960" y="5082207"/>
            <a:ext cx="1754052"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sp>
        <p:nvSpPr>
          <p:cNvPr id="71" name="Text Placeholder 6">
            <a:extLst>
              <a:ext uri="{FF2B5EF4-FFF2-40B4-BE49-F238E27FC236}">
                <a16:creationId xmlns:a16="http://schemas.microsoft.com/office/drawing/2014/main" id="{D3A648C3-1B40-3E7B-1597-0112359F905E}"/>
              </a:ext>
            </a:extLst>
          </p:cNvPr>
          <p:cNvSpPr>
            <a:spLocks noGrp="1"/>
          </p:cNvSpPr>
          <p:nvPr>
            <p:ph type="body" sz="quarter" idx="16"/>
          </p:nvPr>
        </p:nvSpPr>
        <p:spPr>
          <a:xfrm>
            <a:off x="344484"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p:ph type="body" sz="quarter" idx="17"/>
          </p:nvPr>
        </p:nvSpPr>
        <p:spPr>
          <a:xfrm>
            <a:off x="2715992"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p:ph type="body" sz="quarter" idx="18"/>
          </p:nvPr>
        </p:nvSpPr>
        <p:spPr>
          <a:xfrm>
            <a:off x="5005097"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p:ph type="body" sz="quarter" idx="19"/>
          </p:nvPr>
        </p:nvSpPr>
        <p:spPr>
          <a:xfrm>
            <a:off x="7704761"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p:ph type="body" sz="quarter" idx="20"/>
          </p:nvPr>
        </p:nvSpPr>
        <p:spPr>
          <a:xfrm>
            <a:off x="10220839" y="5145434"/>
            <a:ext cx="164904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p:ph type="body" sz="quarter" idx="21"/>
          </p:nvPr>
        </p:nvSpPr>
        <p:spPr>
          <a:xfrm>
            <a:off x="10348208" y="2878888"/>
            <a:ext cx="1455565" cy="313932"/>
          </a:xfrm>
          <a:noFill/>
        </p:spPr>
        <p:txBody>
          <a:bodyPr wrap="square" rtlCol="0">
            <a:spAutoFit/>
          </a:bodyPr>
          <a:lstStyle>
            <a:lvl1pPr marL="0" indent="0">
              <a:buNone/>
              <a:defRPr lang="en-US" sz="1600" b="1" dirty="0">
                <a:solidFill>
                  <a:schemeClr val="bg1"/>
                </a:solidFill>
              </a:defRPr>
            </a:lvl1pPr>
          </a:lstStyle>
          <a:p>
            <a:pPr marL="0" lvl="0" algn="ctr"/>
            <a:endParaRPr lang="en-US"/>
          </a:p>
        </p:txBody>
      </p:sp>
    </p:spTree>
    <p:extLst>
      <p:ext uri="{BB962C8B-B14F-4D97-AF65-F5344CB8AC3E}">
        <p14:creationId xmlns:p14="http://schemas.microsoft.com/office/powerpoint/2010/main" val="3655622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nnel + Journey Levels">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509B207C-8688-73E6-3EE0-3AE51614CAC4}"/>
              </a:ext>
            </a:extLst>
          </p:cNvPr>
          <p:cNvGrpSpPr/>
          <p:nvPr userDrawn="1"/>
        </p:nvGrpSpPr>
        <p:grpSpPr>
          <a:xfrm>
            <a:off x="337548" y="1772921"/>
            <a:ext cx="11459105" cy="4170683"/>
            <a:chOff x="337548" y="1772921"/>
            <a:chExt cx="11459105" cy="4170683"/>
          </a:xfrm>
        </p:grpSpPr>
        <p:grpSp>
          <p:nvGrpSpPr>
            <p:cNvPr id="38" name="Group 37">
              <a:extLst>
                <a:ext uri="{FF2B5EF4-FFF2-40B4-BE49-F238E27FC236}">
                  <a16:creationId xmlns:a16="http://schemas.microsoft.com/office/drawing/2014/main" id="{F804B395-4D6B-4528-EFFB-4F1F10F43A11}"/>
                </a:ext>
              </a:extLst>
            </p:cNvPr>
            <p:cNvGrpSpPr/>
            <p:nvPr userDrawn="1"/>
          </p:nvGrpSpPr>
          <p:grpSpPr>
            <a:xfrm>
              <a:off x="337548" y="1772921"/>
              <a:ext cx="1946636" cy="4170683"/>
              <a:chOff x="337548" y="1772921"/>
              <a:chExt cx="1946636" cy="4170683"/>
            </a:xfrm>
          </p:grpSpPr>
          <p:sp>
            <p:nvSpPr>
              <p:cNvPr id="14" name="Trapezoid 13">
                <a:extLst>
                  <a:ext uri="{FF2B5EF4-FFF2-40B4-BE49-F238E27FC236}">
                    <a16:creationId xmlns:a16="http://schemas.microsoft.com/office/drawing/2014/main" id="{BD403BAE-B7A6-58F5-AFE7-6C2C6F4A0FC5}"/>
                  </a:ext>
                </a:extLst>
              </p:cNvPr>
              <p:cNvSpPr/>
              <p:nvPr userDrawn="1"/>
            </p:nvSpPr>
            <p:spPr>
              <a:xfrm rot="5400000">
                <a:off x="-787673" y="2898142"/>
                <a:ext cx="4170683" cy="1920241"/>
              </a:xfrm>
              <a:prstGeom prst="trapezoid">
                <a:avLst>
                  <a:gd name="adj" fmla="val 27834"/>
                </a:avLst>
              </a:prstGeom>
              <a:gradFill>
                <a:gsLst>
                  <a:gs pos="0">
                    <a:schemeClr val="bg1"/>
                  </a:gs>
                  <a:gs pos="74000">
                    <a:schemeClr val="accent2">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4">
                <a:extLst>
                  <a:ext uri="{FF2B5EF4-FFF2-40B4-BE49-F238E27FC236}">
                    <a16:creationId xmlns:a16="http://schemas.microsoft.com/office/drawing/2014/main" id="{C75E0C54-C675-6569-BB34-CBD9F48C065A}"/>
                  </a:ext>
                </a:extLst>
              </p:cNvPr>
              <p:cNvSpPr txBox="1"/>
              <p:nvPr userDrawn="1"/>
            </p:nvSpPr>
            <p:spPr>
              <a:xfrm>
                <a:off x="455384" y="378491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Identified teachers not yet in our network</a:t>
                </a:r>
              </a:p>
            </p:txBody>
          </p:sp>
          <p:pic>
            <p:nvPicPr>
              <p:cNvPr id="57" name="Graphic 56" descr="Classroom outline">
                <a:extLst>
                  <a:ext uri="{FF2B5EF4-FFF2-40B4-BE49-F238E27FC236}">
                    <a16:creationId xmlns:a16="http://schemas.microsoft.com/office/drawing/2014/main" id="{E2D481B7-81B4-9323-9C01-6D78055441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4277" y="2763762"/>
                <a:ext cx="914400" cy="914400"/>
              </a:xfrm>
              <a:prstGeom prst="rect">
                <a:avLst/>
              </a:prstGeom>
            </p:spPr>
          </p:pic>
        </p:grpSp>
        <p:grpSp>
          <p:nvGrpSpPr>
            <p:cNvPr id="40" name="Group 39">
              <a:extLst>
                <a:ext uri="{FF2B5EF4-FFF2-40B4-BE49-F238E27FC236}">
                  <a16:creationId xmlns:a16="http://schemas.microsoft.com/office/drawing/2014/main" id="{D6EE8B58-CB36-9264-58E6-0922AEAA5647}"/>
                </a:ext>
              </a:extLst>
            </p:cNvPr>
            <p:cNvGrpSpPr/>
            <p:nvPr userDrawn="1"/>
          </p:nvGrpSpPr>
          <p:grpSpPr>
            <a:xfrm>
              <a:off x="7840586" y="2320046"/>
              <a:ext cx="1920241" cy="3075517"/>
              <a:chOff x="6582438" y="1565117"/>
              <a:chExt cx="1920241"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9" y="4031030"/>
                <a:ext cx="1920240" cy="609604"/>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977352" y="2321877"/>
              <a:ext cx="2011680" cy="3072971"/>
              <a:chOff x="5400465" y="1573001"/>
              <a:chExt cx="2011680" cy="3072971"/>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71865" y="1801601"/>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6028351" y="3408483"/>
                <a:ext cx="609603"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4114094" y="2321924"/>
              <a:ext cx="2012790" cy="3072924"/>
              <a:chOff x="2855946" y="1566995"/>
              <a:chExt cx="2012790" cy="3072924"/>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628456" y="1795595"/>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3483791" y="3402388"/>
                <a:ext cx="609686"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2256009" y="2320046"/>
              <a:ext cx="2013466" cy="3077761"/>
              <a:chOff x="628890" y="1573003"/>
              <a:chExt cx="2013466" cy="3069773"/>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255694" y="3403324"/>
                <a:ext cx="612648"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2285294" y="4122084"/>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2259193"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4157518"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986318" y="3627392"/>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848466" y="362667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4"/>
            <a:stretch>
              <a:fillRect/>
            </a:stretch>
          </p:blipFill>
          <p:spPr>
            <a:xfrm>
              <a:off x="4634999" y="2882101"/>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5"/>
            <a:stretch>
              <a:fillRect/>
            </a:stretch>
          </p:blipFill>
          <p:spPr>
            <a:xfrm>
              <a:off x="2898184" y="2901030"/>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6"/>
            <a:stretch>
              <a:fillRect/>
            </a:stretch>
          </p:blipFill>
          <p:spPr>
            <a:xfrm>
              <a:off x="8590577" y="284492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7"/>
            <a:stretch>
              <a:fillRect/>
            </a:stretch>
          </p:blipFill>
          <p:spPr>
            <a:xfrm>
              <a:off x="6469139" y="2805645"/>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4121481"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994569"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a:t>
              </a:r>
            </a:p>
            <a:p>
              <a:pPr marL="0" lvl="1" algn="ctr" defTabSz="777875">
                <a:lnSpc>
                  <a:spcPct val="100000"/>
                </a:lnSpc>
              </a:pPr>
              <a:r>
                <a:rPr lang="en-US" sz="1400" i="1">
                  <a:solidFill>
                    <a:srgbClr val="4D4D4C"/>
                  </a:solidFill>
                  <a:latin typeface="Libre Baskerville" panose="02000000000000000000" pitchFamily="2" charset="0"/>
                </a:rPr>
                <a:t>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862961" y="4126829"/>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a:t>
              </a:r>
            </a:p>
            <a:p>
              <a:pPr marL="0" lvl="1" algn="ctr" defTabSz="777875">
                <a:lnSpc>
                  <a:spcPct val="100000"/>
                </a:lnSpc>
              </a:pPr>
              <a:r>
                <a:rPr lang="en-US" sz="1400" i="1">
                  <a:solidFill>
                    <a:srgbClr val="4D4D4C"/>
                  </a:solidFill>
                  <a:latin typeface="Libre Baskerville" panose="02000000000000000000" pitchFamily="2" charset="0"/>
                </a:rPr>
                <a:t>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320047"/>
              <a:ext cx="2035828" cy="3075044"/>
              <a:chOff x="9943337" y="2207262"/>
              <a:chExt cx="2035828" cy="3075044"/>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207262"/>
                <a:ext cx="2021332" cy="2476868"/>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253713"/>
                <a:ext cx="1515938" cy="1235890"/>
                <a:chOff x="10303695" y="3075334"/>
                <a:chExt cx="1515938" cy="12358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4"/>
                <a:stretch>
                  <a:fillRect/>
                </a:stretch>
              </p:blipFill>
              <p:spPr>
                <a:xfrm>
                  <a:off x="10303695" y="3881405"/>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5"/>
                <a:stretch>
                  <a:fillRect/>
                </a:stretch>
              </p:blipFill>
              <p:spPr>
                <a:xfrm>
                  <a:off x="11338578" y="3877740"/>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6"/>
                <a:stretch>
                  <a:fillRect/>
                </a:stretch>
              </p:blipFill>
              <p:spPr>
                <a:xfrm>
                  <a:off x="10401486" y="3078999"/>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7"/>
                <a:stretch>
                  <a:fillRect/>
                </a:stretch>
              </p:blipFill>
              <p:spPr>
                <a:xfrm>
                  <a:off x="11323688" y="3075334"/>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71048" y="3142800"/>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sp>
            <p:nvSpPr>
              <p:cNvPr id="62" name="Rounded Rectangle 4">
                <a:extLst>
                  <a:ext uri="{FF2B5EF4-FFF2-40B4-BE49-F238E27FC236}">
                    <a16:creationId xmlns:a16="http://schemas.microsoft.com/office/drawing/2014/main" id="{867D25A2-1E15-733B-0F5B-1C3206C7570B}"/>
                  </a:ext>
                </a:extLst>
              </p:cNvPr>
              <p:cNvSpPr txBox="1"/>
              <p:nvPr userDrawn="1"/>
            </p:nvSpPr>
            <p:spPr>
              <a:xfrm>
                <a:off x="10517945" y="2364382"/>
                <a:ext cx="895756" cy="28623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chemeClr val="bg1"/>
                    </a:solidFill>
                    <a:latin typeface="Libre Baskerville" panose="02000000000000000000" pitchFamily="2" charset="0"/>
                  </a:rPr>
                  <a:t>As of</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7/29/24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8"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2366177" y="4849124"/>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4248958" y="4841628"/>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6112194" y="4840631"/>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989287" y="4853696"/>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8781" y="2753780"/>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
        <p:nvSpPr>
          <p:cNvPr id="47" name="Text Placeholder 6">
            <a:extLst>
              <a:ext uri="{FF2B5EF4-FFF2-40B4-BE49-F238E27FC236}">
                <a16:creationId xmlns:a16="http://schemas.microsoft.com/office/drawing/2014/main" id="{8FFA4189-512F-CC54-F02D-5A4C13B28709}"/>
              </a:ext>
            </a:extLst>
          </p:cNvPr>
          <p:cNvSpPr>
            <a:spLocks noGrp="1"/>
          </p:cNvSpPr>
          <p:nvPr userDrawn="1">
            <p:ph type="body" sz="quarter" idx="22"/>
          </p:nvPr>
        </p:nvSpPr>
        <p:spPr>
          <a:xfrm>
            <a:off x="513499" y="4518764"/>
            <a:ext cx="1645920"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Tree>
    <p:extLst>
      <p:ext uri="{BB962C8B-B14F-4D97-AF65-F5344CB8AC3E}">
        <p14:creationId xmlns:p14="http://schemas.microsoft.com/office/powerpoint/2010/main" val="3915888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Journey Levels only">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D6EE8B58-CB36-9264-58E6-0922AEAA5647}"/>
              </a:ext>
            </a:extLst>
          </p:cNvPr>
          <p:cNvGrpSpPr/>
          <p:nvPr userDrawn="1"/>
        </p:nvGrpSpPr>
        <p:grpSpPr>
          <a:xfrm>
            <a:off x="7551177" y="2928926"/>
            <a:ext cx="2209650" cy="2466637"/>
            <a:chOff x="6582438" y="1565117"/>
            <a:chExt cx="1920240"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8" y="3915494"/>
              <a:ext cx="1920240" cy="725140"/>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287318" y="2928926"/>
            <a:ext cx="2468057" cy="2464892"/>
            <a:chOff x="5400464" y="1566108"/>
            <a:chExt cx="2011682" cy="3068008"/>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68419" y="1798155"/>
              <a:ext cx="247577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5966369" y="3334645"/>
              <a:ext cx="733566"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3018437" y="2929301"/>
            <a:ext cx="2465646" cy="2465781"/>
            <a:chOff x="2331205" y="1571144"/>
            <a:chExt cx="2012790" cy="3069065"/>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100288" y="1803171"/>
              <a:ext cx="247573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2894005" y="3337634"/>
              <a:ext cx="739775"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742392" y="2928927"/>
            <a:ext cx="2467834" cy="2468881"/>
            <a:chOff x="628891" y="1573003"/>
            <a:chExt cx="2013465" cy="3069774"/>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188449" y="3336080"/>
              <a:ext cx="747139"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1010949" y="4382509"/>
            <a:ext cx="1828800" cy="32754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984848" y="3885451"/>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3334558" y="3881167"/>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570366" y="3890953"/>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768485" y="392714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2"/>
          <a:stretch>
            <a:fillRect/>
          </a:stretch>
        </p:blipFill>
        <p:spPr>
          <a:xfrm>
            <a:off x="3819945" y="3179219"/>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3"/>
          <a:stretch>
            <a:fillRect/>
          </a:stretch>
        </p:blipFill>
        <p:spPr>
          <a:xfrm>
            <a:off x="1623839" y="3161455"/>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4"/>
          <a:stretch>
            <a:fillRect/>
          </a:stretch>
        </p:blipFill>
        <p:spPr>
          <a:xfrm>
            <a:off x="8510596" y="314539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5"/>
          <a:stretch>
            <a:fillRect/>
          </a:stretch>
        </p:blipFill>
        <p:spPr>
          <a:xfrm>
            <a:off x="6053187" y="3069206"/>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3248784" y="4408672"/>
            <a:ext cx="2016160" cy="26384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410617" y="4386652"/>
            <a:ext cx="2117044" cy="2681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619350" y="4376140"/>
            <a:ext cx="2069212" cy="3540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928925"/>
            <a:ext cx="2035828" cy="2466166"/>
            <a:chOff x="9943337" y="2816140"/>
            <a:chExt cx="2035828" cy="2466166"/>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816140"/>
              <a:ext cx="2021332" cy="1867989"/>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443832"/>
              <a:ext cx="1515938" cy="1100090"/>
              <a:chOff x="10303695" y="3265453"/>
              <a:chExt cx="1515938" cy="11000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2"/>
              <a:stretch>
                <a:fillRect/>
              </a:stretch>
            </p:blipFill>
            <p:spPr>
              <a:xfrm>
                <a:off x="10303695" y="3935724"/>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3"/>
              <a:stretch>
                <a:fillRect/>
              </a:stretch>
            </p:blipFill>
            <p:spPr>
              <a:xfrm>
                <a:off x="11338578" y="3932059"/>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4"/>
              <a:stretch>
                <a:fillRect/>
              </a:stretch>
            </p:blipFill>
            <p:spPr>
              <a:xfrm>
                <a:off x="10401486" y="3269118"/>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5"/>
              <a:stretch>
                <a:fillRect/>
              </a:stretch>
            </p:blipFill>
            <p:spPr>
              <a:xfrm>
                <a:off x="11323688" y="3265453"/>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60369" y="3319886"/>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7/29/24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804967" y="4857079"/>
            <a:ext cx="215551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3140528" y="4848715"/>
            <a:ext cx="20938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5410618" y="4840631"/>
            <a:ext cx="2081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682995" y="4853696"/>
            <a:ext cx="19522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4792" y="3079215"/>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Tree>
    <p:extLst>
      <p:ext uri="{BB962C8B-B14F-4D97-AF65-F5344CB8AC3E}">
        <p14:creationId xmlns:p14="http://schemas.microsoft.com/office/powerpoint/2010/main" val="11804184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Journey Levels - Compa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FDAF528A-71B3-2942-92A4-2924BF7379DB}" type="datetime1">
              <a:rPr lang="en-US" smtClean="0"/>
              <a:t>7/29/24</a:t>
            </a:fld>
            <a:endParaRPr lang="en-US"/>
          </a:p>
        </p:txBody>
      </p:sp>
      <p:sp>
        <p:nvSpPr>
          <p:cNvPr id="36" name="Freeform 35">
            <a:extLst>
              <a:ext uri="{FF2B5EF4-FFF2-40B4-BE49-F238E27FC236}">
                <a16:creationId xmlns:a16="http://schemas.microsoft.com/office/drawing/2014/main" id="{C4AC21FC-13F9-8C47-BE40-CC3F80ACAAD8}"/>
              </a:ext>
            </a:extLst>
          </p:cNvPr>
          <p:cNvSpPr/>
          <p:nvPr userDrawn="1"/>
        </p:nvSpPr>
        <p:spPr>
          <a:xfrm rot="5400000">
            <a:off x="1006237" y="1564929"/>
            <a:ext cx="2142211" cy="305468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a:extLst>
              <a:ext uri="{FF2B5EF4-FFF2-40B4-BE49-F238E27FC236}">
                <a16:creationId xmlns:a16="http://schemas.microsoft.com/office/drawing/2014/main" id="{7D8602D9-BD7F-6942-9ACD-143F9498CB0B}"/>
              </a:ext>
            </a:extLst>
          </p:cNvPr>
          <p:cNvSpPr/>
          <p:nvPr userDrawn="1"/>
        </p:nvSpPr>
        <p:spPr>
          <a:xfrm rot="5400000">
            <a:off x="1738128" y="2969764"/>
            <a:ext cx="680826" cy="305468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8" name="Freeform 37">
            <a:extLst>
              <a:ext uri="{FF2B5EF4-FFF2-40B4-BE49-F238E27FC236}">
                <a16:creationId xmlns:a16="http://schemas.microsoft.com/office/drawing/2014/main" id="{AFC1E134-6A57-CF4E-8531-829F5723AC06}"/>
              </a:ext>
            </a:extLst>
          </p:cNvPr>
          <p:cNvSpPr/>
          <p:nvPr userDrawn="1"/>
        </p:nvSpPr>
        <p:spPr>
          <a:xfrm rot="5400000">
            <a:off x="1733984" y="3685238"/>
            <a:ext cx="689113" cy="3054687"/>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9" name="Rectangle 38">
            <a:extLst>
              <a:ext uri="{FF2B5EF4-FFF2-40B4-BE49-F238E27FC236}">
                <a16:creationId xmlns:a16="http://schemas.microsoft.com/office/drawing/2014/main" id="{B1BB6324-AD6F-EC43-82A8-57F89F95E01F}"/>
              </a:ext>
            </a:extLst>
          </p:cNvPr>
          <p:cNvSpPr/>
          <p:nvPr userDrawn="1"/>
        </p:nvSpPr>
        <p:spPr>
          <a:xfrm>
            <a:off x="9900126" y="2021167"/>
            <a:ext cx="1797630" cy="2142210"/>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40" name="Freeform 39">
            <a:extLst>
              <a:ext uri="{FF2B5EF4-FFF2-40B4-BE49-F238E27FC236}">
                <a16:creationId xmlns:a16="http://schemas.microsoft.com/office/drawing/2014/main" id="{FE2E4056-95E3-0D44-9ED9-867E49558CD5}"/>
              </a:ext>
            </a:extLst>
          </p:cNvPr>
          <p:cNvSpPr/>
          <p:nvPr userDrawn="1"/>
        </p:nvSpPr>
        <p:spPr>
          <a:xfrm rot="5400000">
            <a:off x="7818971" y="1853094"/>
            <a:ext cx="2142210"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a:extLst>
              <a:ext uri="{FF2B5EF4-FFF2-40B4-BE49-F238E27FC236}">
                <a16:creationId xmlns:a16="http://schemas.microsoft.com/office/drawing/2014/main" id="{27D77821-A8C7-D44F-92C0-D18DBB1295C9}"/>
              </a:ext>
            </a:extLst>
          </p:cNvPr>
          <p:cNvSpPr/>
          <p:nvPr userDrawn="1"/>
        </p:nvSpPr>
        <p:spPr>
          <a:xfrm rot="5400000">
            <a:off x="5658592" y="1826183"/>
            <a:ext cx="2142507"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2A454AEA-ABD8-0F4F-A213-8A71653AEFD8}"/>
              </a:ext>
            </a:extLst>
          </p:cNvPr>
          <p:cNvSpPr/>
          <p:nvPr userDrawn="1"/>
        </p:nvSpPr>
        <p:spPr>
          <a:xfrm rot="5400000">
            <a:off x="3476694" y="1883670"/>
            <a:ext cx="2142211"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F720C94-DACD-4D41-975C-C86F388B800B}"/>
              </a:ext>
            </a:extLst>
          </p:cNvPr>
          <p:cNvSpPr txBox="1"/>
          <p:nvPr userDrawn="1"/>
        </p:nvSpPr>
        <p:spPr>
          <a:xfrm>
            <a:off x="5832691" y="3135720"/>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44" name="TextBox 43">
            <a:extLst>
              <a:ext uri="{FF2B5EF4-FFF2-40B4-BE49-F238E27FC236}">
                <a16:creationId xmlns:a16="http://schemas.microsoft.com/office/drawing/2014/main" id="{A1ADFE79-2CFF-D140-BE60-6AB32592B775}"/>
              </a:ext>
            </a:extLst>
          </p:cNvPr>
          <p:cNvSpPr txBox="1"/>
          <p:nvPr userDrawn="1"/>
        </p:nvSpPr>
        <p:spPr>
          <a:xfrm>
            <a:off x="7906912" y="3134869"/>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45" name="TextBox 44">
            <a:extLst>
              <a:ext uri="{FF2B5EF4-FFF2-40B4-BE49-F238E27FC236}">
                <a16:creationId xmlns:a16="http://schemas.microsoft.com/office/drawing/2014/main" id="{EE1CE4F7-E0D0-B74E-A96B-C7E8C39B9190}"/>
              </a:ext>
            </a:extLst>
          </p:cNvPr>
          <p:cNvSpPr txBox="1"/>
          <p:nvPr userDrawn="1"/>
        </p:nvSpPr>
        <p:spPr>
          <a:xfrm>
            <a:off x="10019288" y="3136863"/>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46" name="Picture 45">
            <a:extLst>
              <a:ext uri="{FF2B5EF4-FFF2-40B4-BE49-F238E27FC236}">
                <a16:creationId xmlns:a16="http://schemas.microsoft.com/office/drawing/2014/main" id="{62CE8A6B-52FC-9348-8102-EC73DABDEFD7}"/>
              </a:ext>
            </a:extLst>
          </p:cNvPr>
          <p:cNvPicPr>
            <a:picLocks noChangeAspect="1"/>
          </p:cNvPicPr>
          <p:nvPr userDrawn="1"/>
        </p:nvPicPr>
        <p:blipFill>
          <a:blip r:embed="rId2"/>
          <a:stretch>
            <a:fillRect/>
          </a:stretch>
        </p:blipFill>
        <p:spPr>
          <a:xfrm>
            <a:off x="6277522" y="2379123"/>
            <a:ext cx="873838" cy="685916"/>
          </a:xfrm>
          <a:prstGeom prst="rect">
            <a:avLst/>
          </a:prstGeom>
        </p:spPr>
      </p:pic>
      <p:pic>
        <p:nvPicPr>
          <p:cNvPr id="47" name="Picture 46">
            <a:extLst>
              <a:ext uri="{FF2B5EF4-FFF2-40B4-BE49-F238E27FC236}">
                <a16:creationId xmlns:a16="http://schemas.microsoft.com/office/drawing/2014/main" id="{A8521650-53BC-B040-BF59-00B63CBF8510}"/>
              </a:ext>
            </a:extLst>
          </p:cNvPr>
          <p:cNvPicPr>
            <a:picLocks noChangeAspect="1"/>
          </p:cNvPicPr>
          <p:nvPr userDrawn="1"/>
        </p:nvPicPr>
        <p:blipFill>
          <a:blip r:embed="rId3"/>
          <a:stretch>
            <a:fillRect/>
          </a:stretch>
        </p:blipFill>
        <p:spPr>
          <a:xfrm>
            <a:off x="10486670" y="2321939"/>
            <a:ext cx="594571" cy="719744"/>
          </a:xfrm>
          <a:prstGeom prst="rect">
            <a:avLst/>
          </a:prstGeom>
        </p:spPr>
      </p:pic>
      <p:pic>
        <p:nvPicPr>
          <p:cNvPr id="48" name="Picture 47">
            <a:extLst>
              <a:ext uri="{FF2B5EF4-FFF2-40B4-BE49-F238E27FC236}">
                <a16:creationId xmlns:a16="http://schemas.microsoft.com/office/drawing/2014/main" id="{392F2FB0-219D-9A4A-9A7E-3813FA8B542C}"/>
              </a:ext>
            </a:extLst>
          </p:cNvPr>
          <p:cNvPicPr>
            <a:picLocks noChangeAspect="1"/>
          </p:cNvPicPr>
          <p:nvPr userDrawn="1"/>
        </p:nvPicPr>
        <p:blipFill>
          <a:blip r:embed="rId4"/>
          <a:stretch>
            <a:fillRect/>
          </a:stretch>
        </p:blipFill>
        <p:spPr>
          <a:xfrm>
            <a:off x="8444558" y="2298791"/>
            <a:ext cx="879660" cy="762372"/>
          </a:xfrm>
          <a:prstGeom prst="rect">
            <a:avLst/>
          </a:prstGeom>
        </p:spPr>
      </p:pic>
      <p:sp>
        <p:nvSpPr>
          <p:cNvPr id="49" name="Rounded Rectangle 4">
            <a:extLst>
              <a:ext uri="{FF2B5EF4-FFF2-40B4-BE49-F238E27FC236}">
                <a16:creationId xmlns:a16="http://schemas.microsoft.com/office/drawing/2014/main" id="{4D9FCE45-888F-9645-B7D5-DF16C3A3F41A}"/>
              </a:ext>
            </a:extLst>
          </p:cNvPr>
          <p:cNvSpPr txBox="1"/>
          <p:nvPr userDrawn="1"/>
        </p:nvSpPr>
        <p:spPr>
          <a:xfrm>
            <a:off x="5717303" y="3471568"/>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50" name="Rounded Rectangle 4">
            <a:extLst>
              <a:ext uri="{FF2B5EF4-FFF2-40B4-BE49-F238E27FC236}">
                <a16:creationId xmlns:a16="http://schemas.microsoft.com/office/drawing/2014/main" id="{25057BF4-509D-8241-84D8-566AC601152C}"/>
              </a:ext>
            </a:extLst>
          </p:cNvPr>
          <p:cNvSpPr txBox="1"/>
          <p:nvPr userDrawn="1"/>
        </p:nvSpPr>
        <p:spPr>
          <a:xfrm>
            <a:off x="7808941" y="3554870"/>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51" name="Rounded Rectangle 4">
            <a:extLst>
              <a:ext uri="{FF2B5EF4-FFF2-40B4-BE49-F238E27FC236}">
                <a16:creationId xmlns:a16="http://schemas.microsoft.com/office/drawing/2014/main" id="{90F0FB99-48F1-1E43-9A10-33708E33A4B5}"/>
              </a:ext>
            </a:extLst>
          </p:cNvPr>
          <p:cNvSpPr txBox="1"/>
          <p:nvPr userDrawn="1"/>
        </p:nvSpPr>
        <p:spPr>
          <a:xfrm>
            <a:off x="10220772" y="3535056"/>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52" name="Rectangle 51">
            <a:extLst>
              <a:ext uri="{FF2B5EF4-FFF2-40B4-BE49-F238E27FC236}">
                <a16:creationId xmlns:a16="http://schemas.microsoft.com/office/drawing/2014/main" id="{7DE3F05B-20BA-4C43-9403-9CE6F5E2F026}"/>
              </a:ext>
            </a:extLst>
          </p:cNvPr>
          <p:cNvSpPr/>
          <p:nvPr userDrawn="1"/>
        </p:nvSpPr>
        <p:spPr>
          <a:xfrm>
            <a:off x="9900126" y="4148404"/>
            <a:ext cx="1797629" cy="689114"/>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3" name="Freeform 52">
            <a:extLst>
              <a:ext uri="{FF2B5EF4-FFF2-40B4-BE49-F238E27FC236}">
                <a16:creationId xmlns:a16="http://schemas.microsoft.com/office/drawing/2014/main" id="{6D11446F-FD8A-6E43-AACA-1688857AD6B5}"/>
              </a:ext>
            </a:extLst>
          </p:cNvPr>
          <p:cNvSpPr/>
          <p:nvPr userDrawn="1"/>
        </p:nvSpPr>
        <p:spPr>
          <a:xfrm rot="5400000">
            <a:off x="8546111" y="3253786"/>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4" name="Freeform 53">
            <a:extLst>
              <a:ext uri="{FF2B5EF4-FFF2-40B4-BE49-F238E27FC236}">
                <a16:creationId xmlns:a16="http://schemas.microsoft.com/office/drawing/2014/main" id="{D90EC175-7F72-3946-B261-D7BD201EFB22}"/>
              </a:ext>
            </a:extLst>
          </p:cNvPr>
          <p:cNvSpPr/>
          <p:nvPr userDrawn="1"/>
        </p:nvSpPr>
        <p:spPr>
          <a:xfrm rot="5400000">
            <a:off x="6382868" y="3230737"/>
            <a:ext cx="693954"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5" name="Freeform 54">
            <a:extLst>
              <a:ext uri="{FF2B5EF4-FFF2-40B4-BE49-F238E27FC236}">
                <a16:creationId xmlns:a16="http://schemas.microsoft.com/office/drawing/2014/main" id="{A1EB7B2B-6C7F-8541-9BCD-B0D78CBB0A58}"/>
              </a:ext>
            </a:extLst>
          </p:cNvPr>
          <p:cNvSpPr/>
          <p:nvPr userDrawn="1"/>
        </p:nvSpPr>
        <p:spPr>
          <a:xfrm rot="5400000">
            <a:off x="4203244" y="3284362"/>
            <a:ext cx="689113" cy="241721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lumMod val="60000"/>
                    <a:lumOff val="40000"/>
                  </a:schemeClr>
                </a:solidFill>
                <a:latin typeface="Libre Franklin" pitchFamily="2" charset="77"/>
              </a:rPr>
              <a:t>      </a:t>
            </a:r>
          </a:p>
        </p:txBody>
      </p:sp>
      <p:sp>
        <p:nvSpPr>
          <p:cNvPr id="56" name="Rectangle 55">
            <a:extLst>
              <a:ext uri="{FF2B5EF4-FFF2-40B4-BE49-F238E27FC236}">
                <a16:creationId xmlns:a16="http://schemas.microsoft.com/office/drawing/2014/main" id="{F8A8ED06-318E-094A-ABCB-34A8062AD78F}"/>
              </a:ext>
            </a:extLst>
          </p:cNvPr>
          <p:cNvSpPr/>
          <p:nvPr userDrawn="1"/>
        </p:nvSpPr>
        <p:spPr>
          <a:xfrm>
            <a:off x="9900126" y="4867653"/>
            <a:ext cx="1797629" cy="689114"/>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7" name="Freeform 56">
            <a:extLst>
              <a:ext uri="{FF2B5EF4-FFF2-40B4-BE49-F238E27FC236}">
                <a16:creationId xmlns:a16="http://schemas.microsoft.com/office/drawing/2014/main" id="{6695BBB4-2B08-2440-B7D6-992A9B87A34F}"/>
              </a:ext>
            </a:extLst>
          </p:cNvPr>
          <p:cNvSpPr/>
          <p:nvPr userDrawn="1"/>
        </p:nvSpPr>
        <p:spPr>
          <a:xfrm rot="5400000">
            <a:off x="8545613" y="3973037"/>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60000"/>
              <a:lumOff val="40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8" name="Freeform 57">
            <a:extLst>
              <a:ext uri="{FF2B5EF4-FFF2-40B4-BE49-F238E27FC236}">
                <a16:creationId xmlns:a16="http://schemas.microsoft.com/office/drawing/2014/main" id="{CA6FAEA8-7A37-4E4F-B711-888C50CA64FC}"/>
              </a:ext>
            </a:extLst>
          </p:cNvPr>
          <p:cNvSpPr/>
          <p:nvPr userDrawn="1"/>
        </p:nvSpPr>
        <p:spPr>
          <a:xfrm rot="5400000">
            <a:off x="6385458" y="3946006"/>
            <a:ext cx="688782"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40000"/>
              <a:lumOff val="60000"/>
            </a:schemeClr>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9" name="Freeform 58">
            <a:extLst>
              <a:ext uri="{FF2B5EF4-FFF2-40B4-BE49-F238E27FC236}">
                <a16:creationId xmlns:a16="http://schemas.microsoft.com/office/drawing/2014/main" id="{618888AC-F785-804A-8DB5-0A9FC96F2D28}"/>
              </a:ext>
            </a:extLst>
          </p:cNvPr>
          <p:cNvSpPr/>
          <p:nvPr userDrawn="1"/>
        </p:nvSpPr>
        <p:spPr>
          <a:xfrm rot="5400000">
            <a:off x="4203244" y="4003611"/>
            <a:ext cx="689113" cy="241721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20000"/>
              <a:lumOff val="80000"/>
            </a:schemeClr>
          </a:solidFill>
          <a:ln w="381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solidFill>
                <a:schemeClr val="tx1">
                  <a:lumMod val="60000"/>
                  <a:lumOff val="40000"/>
                </a:schemeClr>
              </a:solidFill>
              <a:latin typeface="Libre Franklin" pitchFamily="2" charset="77"/>
            </a:endParaRPr>
          </a:p>
        </p:txBody>
      </p:sp>
      <p:sp>
        <p:nvSpPr>
          <p:cNvPr id="60" name="Rounded Rectangle 4">
            <a:extLst>
              <a:ext uri="{FF2B5EF4-FFF2-40B4-BE49-F238E27FC236}">
                <a16:creationId xmlns:a16="http://schemas.microsoft.com/office/drawing/2014/main" id="{01122DDA-58FD-8540-ACE3-6011539ECA0B}"/>
              </a:ext>
            </a:extLst>
          </p:cNvPr>
          <p:cNvSpPr txBox="1"/>
          <p:nvPr userDrawn="1"/>
        </p:nvSpPr>
        <p:spPr>
          <a:xfrm>
            <a:off x="3459234" y="3466322"/>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61" name="TextBox 60">
            <a:extLst>
              <a:ext uri="{FF2B5EF4-FFF2-40B4-BE49-F238E27FC236}">
                <a16:creationId xmlns:a16="http://schemas.microsoft.com/office/drawing/2014/main" id="{9D8C8BDA-A8ED-AB46-88BC-A6244171EE0C}"/>
              </a:ext>
            </a:extLst>
          </p:cNvPr>
          <p:cNvSpPr txBox="1"/>
          <p:nvPr userDrawn="1"/>
        </p:nvSpPr>
        <p:spPr>
          <a:xfrm>
            <a:off x="3738866" y="3135720"/>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62" name="Picture 61">
            <a:extLst>
              <a:ext uri="{FF2B5EF4-FFF2-40B4-BE49-F238E27FC236}">
                <a16:creationId xmlns:a16="http://schemas.microsoft.com/office/drawing/2014/main" id="{EB07D889-31F3-464D-A674-30FB0EFE9949}"/>
              </a:ext>
            </a:extLst>
          </p:cNvPr>
          <p:cNvPicPr>
            <a:picLocks noChangeAspect="1"/>
          </p:cNvPicPr>
          <p:nvPr userDrawn="1"/>
        </p:nvPicPr>
        <p:blipFill>
          <a:blip r:embed="rId5"/>
          <a:stretch>
            <a:fillRect/>
          </a:stretch>
        </p:blipFill>
        <p:spPr>
          <a:xfrm>
            <a:off x="4126935" y="2428687"/>
            <a:ext cx="672060" cy="648058"/>
          </a:xfrm>
          <a:prstGeom prst="rect">
            <a:avLst/>
          </a:prstGeom>
        </p:spPr>
      </p:pic>
      <p:sp>
        <p:nvSpPr>
          <p:cNvPr id="63" name="TextBox 62">
            <a:extLst>
              <a:ext uri="{FF2B5EF4-FFF2-40B4-BE49-F238E27FC236}">
                <a16:creationId xmlns:a16="http://schemas.microsoft.com/office/drawing/2014/main" id="{B8CD9C26-CD68-B144-A2EF-5212B3DAC4EC}"/>
              </a:ext>
            </a:extLst>
          </p:cNvPr>
          <p:cNvSpPr txBox="1"/>
          <p:nvPr userDrawn="1"/>
        </p:nvSpPr>
        <p:spPr>
          <a:xfrm>
            <a:off x="784779" y="2570247"/>
            <a:ext cx="2337572" cy="1200329"/>
          </a:xfrm>
          <a:prstGeom prst="rect">
            <a:avLst/>
          </a:prstGeom>
          <a:noFill/>
        </p:spPr>
        <p:txBody>
          <a:bodyPr wrap="square" rtlCol="0">
            <a:spAutoFit/>
          </a:bodyPr>
          <a:lstStyle/>
          <a:p>
            <a:pPr algn="ctr"/>
            <a:r>
              <a:rPr lang="en-US" sz="2400" b="1" spc="300">
                <a:solidFill>
                  <a:srgbClr val="FF8300"/>
                </a:solidFill>
                <a:latin typeface="Libre Franklin" pitchFamily="2" charset="77"/>
              </a:rPr>
              <a:t>TEACHERS IN NETWORK</a:t>
            </a:r>
          </a:p>
        </p:txBody>
      </p:sp>
      <p:sp>
        <p:nvSpPr>
          <p:cNvPr id="64" name="Rectangle 63">
            <a:extLst>
              <a:ext uri="{FF2B5EF4-FFF2-40B4-BE49-F238E27FC236}">
                <a16:creationId xmlns:a16="http://schemas.microsoft.com/office/drawing/2014/main" id="{38BD05E2-D433-0A4B-8A76-A6AF4077A589}"/>
              </a:ext>
            </a:extLst>
          </p:cNvPr>
          <p:cNvSpPr/>
          <p:nvPr userDrawn="1"/>
        </p:nvSpPr>
        <p:spPr>
          <a:xfrm rot="5400000">
            <a:off x="813077" y="403330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65" name="Rectangle 64">
            <a:extLst>
              <a:ext uri="{FF2B5EF4-FFF2-40B4-BE49-F238E27FC236}">
                <a16:creationId xmlns:a16="http://schemas.microsoft.com/office/drawing/2014/main" id="{E61856D2-AE83-E64D-B7F1-9E8B8DF2482E}"/>
              </a:ext>
            </a:extLst>
          </p:cNvPr>
          <p:cNvSpPr/>
          <p:nvPr userDrawn="1"/>
        </p:nvSpPr>
        <p:spPr>
          <a:xfrm rot="5400000">
            <a:off x="813077" y="475501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7" name="Text Placeholder 6">
            <a:extLst>
              <a:ext uri="{FF2B5EF4-FFF2-40B4-BE49-F238E27FC236}">
                <a16:creationId xmlns:a16="http://schemas.microsoft.com/office/drawing/2014/main" id="{F43B1ACA-5EDE-4D44-84F3-9F1F00BED370}"/>
              </a:ext>
            </a:extLst>
          </p:cNvPr>
          <p:cNvSpPr>
            <a:spLocks noGrp="1"/>
          </p:cNvSpPr>
          <p:nvPr>
            <p:ph type="body" sz="quarter" idx="13"/>
          </p:nvPr>
        </p:nvSpPr>
        <p:spPr>
          <a:xfrm>
            <a:off x="630196" y="4245990"/>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67" name="Text Placeholder 6">
            <a:extLst>
              <a:ext uri="{FF2B5EF4-FFF2-40B4-BE49-F238E27FC236}">
                <a16:creationId xmlns:a16="http://schemas.microsoft.com/office/drawing/2014/main" id="{06F5AE0C-49F2-5D46-BAC5-6830A8A3B962}"/>
              </a:ext>
            </a:extLst>
          </p:cNvPr>
          <p:cNvSpPr>
            <a:spLocks noGrp="1"/>
          </p:cNvSpPr>
          <p:nvPr>
            <p:ph type="body" sz="quarter" idx="14"/>
          </p:nvPr>
        </p:nvSpPr>
        <p:spPr>
          <a:xfrm>
            <a:off x="630196" y="4964067"/>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3" name="Text Placeholder 6">
            <a:extLst>
              <a:ext uri="{FF2B5EF4-FFF2-40B4-BE49-F238E27FC236}">
                <a16:creationId xmlns:a16="http://schemas.microsoft.com/office/drawing/2014/main" id="{C39C619A-78EA-D648-80DA-CD58EA34CDB8}"/>
              </a:ext>
            </a:extLst>
          </p:cNvPr>
          <p:cNvSpPr>
            <a:spLocks noGrp="1"/>
          </p:cNvSpPr>
          <p:nvPr>
            <p:ph type="body" sz="quarter" idx="16"/>
          </p:nvPr>
        </p:nvSpPr>
        <p:spPr>
          <a:xfrm>
            <a:off x="1654792"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5" name="Text Placeholder 6">
            <a:extLst>
              <a:ext uri="{FF2B5EF4-FFF2-40B4-BE49-F238E27FC236}">
                <a16:creationId xmlns:a16="http://schemas.microsoft.com/office/drawing/2014/main" id="{5A4C5983-4ECC-414A-A1DA-E4535E5BE80E}"/>
              </a:ext>
            </a:extLst>
          </p:cNvPr>
          <p:cNvSpPr>
            <a:spLocks noGrp="1"/>
          </p:cNvSpPr>
          <p:nvPr>
            <p:ph type="body" sz="quarter" idx="18"/>
          </p:nvPr>
        </p:nvSpPr>
        <p:spPr>
          <a:xfrm>
            <a:off x="1645156"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8" name="Text Placeholder 6">
            <a:extLst>
              <a:ext uri="{FF2B5EF4-FFF2-40B4-BE49-F238E27FC236}">
                <a16:creationId xmlns:a16="http://schemas.microsoft.com/office/drawing/2014/main" id="{4AECD36E-CC7F-0A4E-9156-5AFF7593ABE7}"/>
              </a:ext>
            </a:extLst>
          </p:cNvPr>
          <p:cNvSpPr>
            <a:spLocks noGrp="1"/>
          </p:cNvSpPr>
          <p:nvPr>
            <p:ph type="body" sz="quarter" idx="19"/>
          </p:nvPr>
        </p:nvSpPr>
        <p:spPr>
          <a:xfrm>
            <a:off x="3668878" y="4245845"/>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0" name="Text Placeholder 6">
            <a:extLst>
              <a:ext uri="{FF2B5EF4-FFF2-40B4-BE49-F238E27FC236}">
                <a16:creationId xmlns:a16="http://schemas.microsoft.com/office/drawing/2014/main" id="{A74301D4-1FFB-9A47-855B-B9EC95A70902}"/>
              </a:ext>
            </a:extLst>
          </p:cNvPr>
          <p:cNvSpPr>
            <a:spLocks noGrp="1"/>
          </p:cNvSpPr>
          <p:nvPr>
            <p:ph type="body" sz="quarter" idx="21"/>
          </p:nvPr>
        </p:nvSpPr>
        <p:spPr>
          <a:xfrm>
            <a:off x="3659242" y="4965824"/>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1" name="Text Placeholder 6">
            <a:extLst>
              <a:ext uri="{FF2B5EF4-FFF2-40B4-BE49-F238E27FC236}">
                <a16:creationId xmlns:a16="http://schemas.microsoft.com/office/drawing/2014/main" id="{81F526A8-A54B-9542-B8B4-8E7DA77390CD}"/>
              </a:ext>
            </a:extLst>
          </p:cNvPr>
          <p:cNvSpPr>
            <a:spLocks noGrp="1"/>
          </p:cNvSpPr>
          <p:nvPr>
            <p:ph type="body" sz="quarter" idx="22"/>
          </p:nvPr>
        </p:nvSpPr>
        <p:spPr>
          <a:xfrm>
            <a:off x="5932583" y="4247311"/>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3" name="Text Placeholder 6">
            <a:extLst>
              <a:ext uri="{FF2B5EF4-FFF2-40B4-BE49-F238E27FC236}">
                <a16:creationId xmlns:a16="http://schemas.microsoft.com/office/drawing/2014/main" id="{A5B3D807-9A25-1046-9080-2BAB0DB04C8E}"/>
              </a:ext>
            </a:extLst>
          </p:cNvPr>
          <p:cNvSpPr>
            <a:spLocks noGrp="1"/>
          </p:cNvSpPr>
          <p:nvPr>
            <p:ph type="body" sz="quarter" idx="24"/>
          </p:nvPr>
        </p:nvSpPr>
        <p:spPr>
          <a:xfrm>
            <a:off x="5922947" y="4967290"/>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5" name="Text Placeholder 6">
            <a:extLst>
              <a:ext uri="{FF2B5EF4-FFF2-40B4-BE49-F238E27FC236}">
                <a16:creationId xmlns:a16="http://schemas.microsoft.com/office/drawing/2014/main" id="{4575FC58-3780-5F46-9004-9A487486B072}"/>
              </a:ext>
            </a:extLst>
          </p:cNvPr>
          <p:cNvSpPr>
            <a:spLocks noGrp="1"/>
          </p:cNvSpPr>
          <p:nvPr>
            <p:ph type="body" sz="quarter" idx="25"/>
          </p:nvPr>
        </p:nvSpPr>
        <p:spPr>
          <a:xfrm>
            <a:off x="8156444"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7" name="Text Placeholder 6">
            <a:extLst>
              <a:ext uri="{FF2B5EF4-FFF2-40B4-BE49-F238E27FC236}">
                <a16:creationId xmlns:a16="http://schemas.microsoft.com/office/drawing/2014/main" id="{960045A1-2EA2-8441-91E3-C31522DBF843}"/>
              </a:ext>
            </a:extLst>
          </p:cNvPr>
          <p:cNvSpPr>
            <a:spLocks noGrp="1"/>
          </p:cNvSpPr>
          <p:nvPr>
            <p:ph type="body" sz="quarter" idx="27"/>
          </p:nvPr>
        </p:nvSpPr>
        <p:spPr>
          <a:xfrm>
            <a:off x="8146808"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8" name="Text Placeholder 6">
            <a:extLst>
              <a:ext uri="{FF2B5EF4-FFF2-40B4-BE49-F238E27FC236}">
                <a16:creationId xmlns:a16="http://schemas.microsoft.com/office/drawing/2014/main" id="{F4814273-DEF6-7B4D-9EA8-DA4A447CEAAD}"/>
              </a:ext>
            </a:extLst>
          </p:cNvPr>
          <p:cNvSpPr>
            <a:spLocks noGrp="1"/>
          </p:cNvSpPr>
          <p:nvPr>
            <p:ph type="body" sz="quarter" idx="28"/>
          </p:nvPr>
        </p:nvSpPr>
        <p:spPr>
          <a:xfrm>
            <a:off x="10279557" y="4246893"/>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90" name="Text Placeholder 6">
            <a:extLst>
              <a:ext uri="{FF2B5EF4-FFF2-40B4-BE49-F238E27FC236}">
                <a16:creationId xmlns:a16="http://schemas.microsoft.com/office/drawing/2014/main" id="{BEC019F3-AD7E-6243-B9E8-11F8469CF541}"/>
              </a:ext>
            </a:extLst>
          </p:cNvPr>
          <p:cNvSpPr>
            <a:spLocks noGrp="1"/>
          </p:cNvSpPr>
          <p:nvPr>
            <p:ph type="body" sz="quarter" idx="30"/>
          </p:nvPr>
        </p:nvSpPr>
        <p:spPr>
          <a:xfrm>
            <a:off x="10269921" y="4966872"/>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899912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RI_Jr Basic Blu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26638127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RI_Jr Basic Orang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10917768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RI_Jr Essential Questio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endParaRPr lang="en-US"/>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501515" y="1664449"/>
            <a:ext cx="9188970" cy="4933704"/>
          </a:xfrm>
        </p:spPr>
        <p:txBody>
          <a:bodyPr>
            <a:normAutofit/>
          </a:bodyPr>
          <a:lstStyle>
            <a:lvl1pPr marL="0" indent="0" algn="ctr">
              <a:buNone/>
              <a:defRPr sz="3600">
                <a:latin typeface="Lexend Light Light" pitchFamily="2" charset="77"/>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322620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03336899-99D2-794A-9843-1C19B9654A5A}" type="datetime1">
              <a:rPr lang="en-US" smtClean="0"/>
              <a:t>7/29/24</a:t>
            </a:fld>
            <a:endParaRPr lang="en-US"/>
          </a:p>
        </p:txBody>
      </p:sp>
      <p:pic>
        <p:nvPicPr>
          <p:cNvPr id="3" name="Picture 2">
            <a:extLst>
              <a:ext uri="{FF2B5EF4-FFF2-40B4-BE49-F238E27FC236}">
                <a16:creationId xmlns:a16="http://schemas.microsoft.com/office/drawing/2014/main" id="{F408F3DC-F5E4-43E0-2FCA-3D886C7A14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6548246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RI_Jr Learning Objectives">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endParaRPr lang="en-US"/>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3" name="SmartArt Placeholder 2">
            <a:extLst>
              <a:ext uri="{FF2B5EF4-FFF2-40B4-BE49-F238E27FC236}">
                <a16:creationId xmlns:a16="http://schemas.microsoft.com/office/drawing/2014/main" id="{E7FD366F-CBD1-2A39-4970-1D9B98FEB337}"/>
              </a:ext>
            </a:extLst>
          </p:cNvPr>
          <p:cNvSpPr>
            <a:spLocks noGrp="1"/>
          </p:cNvSpPr>
          <p:nvPr>
            <p:ph type="dgm" sz="quarter" idx="10"/>
          </p:nvPr>
        </p:nvSpPr>
        <p:spPr>
          <a:xfrm>
            <a:off x="1403962" y="1711359"/>
            <a:ext cx="9384076" cy="4901784"/>
          </a:xfrm>
        </p:spPr>
        <p:txBody>
          <a:bodyPr/>
          <a:lstStyle/>
          <a:p>
            <a:endParaRPr lang="en-US"/>
          </a:p>
        </p:txBody>
      </p:sp>
    </p:spTree>
    <p:extLst>
      <p:ext uri="{BB962C8B-B14F-4D97-AF65-F5344CB8AC3E}">
        <p14:creationId xmlns:p14="http://schemas.microsoft.com/office/powerpoint/2010/main" val="3847994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RI_Jr Vocab Card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 name="Picture Placeholder 12">
            <a:extLst>
              <a:ext uri="{FF2B5EF4-FFF2-40B4-BE49-F238E27FC236}">
                <a16:creationId xmlns:a16="http://schemas.microsoft.com/office/drawing/2014/main" id="{13B49002-6A81-3981-7E3D-445D32DEFF3A}"/>
              </a:ext>
            </a:extLst>
          </p:cNvPr>
          <p:cNvSpPr>
            <a:spLocks noGrp="1"/>
          </p:cNvSpPr>
          <p:nvPr>
            <p:ph type="pic" sz="quarter" idx="12"/>
          </p:nvPr>
        </p:nvSpPr>
        <p:spPr>
          <a:xfrm>
            <a:off x="1831297" y="3567660"/>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
        <p:nvSpPr>
          <p:cNvPr id="6" name="Picture Placeholder 12">
            <a:extLst>
              <a:ext uri="{FF2B5EF4-FFF2-40B4-BE49-F238E27FC236}">
                <a16:creationId xmlns:a16="http://schemas.microsoft.com/office/drawing/2014/main" id="{6BDF4D11-34F5-10A3-A7FA-BF7F71D901E6}"/>
              </a:ext>
            </a:extLst>
          </p:cNvPr>
          <p:cNvSpPr>
            <a:spLocks noGrp="1"/>
          </p:cNvSpPr>
          <p:nvPr>
            <p:ph type="pic" sz="quarter" idx="13"/>
          </p:nvPr>
        </p:nvSpPr>
        <p:spPr>
          <a:xfrm>
            <a:off x="1831298" y="252972"/>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Tree>
    <p:extLst>
      <p:ext uri="{BB962C8B-B14F-4D97-AF65-F5344CB8AC3E}">
        <p14:creationId xmlns:p14="http://schemas.microsoft.com/office/powerpoint/2010/main" val="27507140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esson Overview 2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AutoShape 5">
            <a:extLst>
              <a:ext uri="{FF2B5EF4-FFF2-40B4-BE49-F238E27FC236}">
                <a16:creationId xmlns:a16="http://schemas.microsoft.com/office/drawing/2014/main" id="{3157A4EA-A99E-77C4-D456-E29CA96BDAE9}"/>
              </a:ext>
            </a:extLst>
          </p:cNvPr>
          <p:cNvSpPr/>
          <p:nvPr userDrawn="1"/>
        </p:nvSpPr>
        <p:spPr>
          <a:xfrm>
            <a:off x="0" y="3630224"/>
            <a:ext cx="12192000" cy="0"/>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 name="Group 10">
            <a:extLst>
              <a:ext uri="{FF2B5EF4-FFF2-40B4-BE49-F238E27FC236}">
                <a16:creationId xmlns:a16="http://schemas.microsoft.com/office/drawing/2014/main" id="{39F948C0-31BF-45DA-EF80-134305EEBFCD}"/>
              </a:ext>
            </a:extLst>
          </p:cNvPr>
          <p:cNvGrpSpPr/>
          <p:nvPr userDrawn="1"/>
        </p:nvGrpSpPr>
        <p:grpSpPr>
          <a:xfrm>
            <a:off x="3142320" y="3274169"/>
            <a:ext cx="731096" cy="731096"/>
            <a:chOff x="0" y="0"/>
            <a:chExt cx="812800" cy="812800"/>
          </a:xfrm>
        </p:grpSpPr>
        <p:sp>
          <p:nvSpPr>
            <p:cNvPr id="4" name="Freeform 11">
              <a:extLst>
                <a:ext uri="{FF2B5EF4-FFF2-40B4-BE49-F238E27FC236}">
                  <a16:creationId xmlns:a16="http://schemas.microsoft.com/office/drawing/2014/main" id="{568D201E-42E1-903A-5C98-596D739C784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 name="TextBox 12">
              <a:extLst>
                <a:ext uri="{FF2B5EF4-FFF2-40B4-BE49-F238E27FC236}">
                  <a16:creationId xmlns:a16="http://schemas.microsoft.com/office/drawing/2014/main" id="{D545636F-D675-D6FA-779A-0D2E812C094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 name="Group 13">
            <a:extLst>
              <a:ext uri="{FF2B5EF4-FFF2-40B4-BE49-F238E27FC236}">
                <a16:creationId xmlns:a16="http://schemas.microsoft.com/office/drawing/2014/main" id="{1E6ECCF0-A637-9FFF-DF4E-663A6C725224}"/>
              </a:ext>
            </a:extLst>
          </p:cNvPr>
          <p:cNvGrpSpPr/>
          <p:nvPr userDrawn="1"/>
        </p:nvGrpSpPr>
        <p:grpSpPr>
          <a:xfrm>
            <a:off x="6632619" y="3274169"/>
            <a:ext cx="731096" cy="731096"/>
            <a:chOff x="0" y="0"/>
            <a:chExt cx="812800" cy="812800"/>
          </a:xfrm>
        </p:grpSpPr>
        <p:sp>
          <p:nvSpPr>
            <p:cNvPr id="7" name="Freeform 14">
              <a:extLst>
                <a:ext uri="{FF2B5EF4-FFF2-40B4-BE49-F238E27FC236}">
                  <a16:creationId xmlns:a16="http://schemas.microsoft.com/office/drawing/2014/main" id="{444168E1-C042-A2DD-3B7D-BAB030678E7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71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5">
              <a:extLst>
                <a:ext uri="{FF2B5EF4-FFF2-40B4-BE49-F238E27FC236}">
                  <a16:creationId xmlns:a16="http://schemas.microsoft.com/office/drawing/2014/main" id="{91743047-DB68-5ABB-AE62-B66F119F87C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6">
            <a:extLst>
              <a:ext uri="{FF2B5EF4-FFF2-40B4-BE49-F238E27FC236}">
                <a16:creationId xmlns:a16="http://schemas.microsoft.com/office/drawing/2014/main" id="{C8A63CEA-D9DD-F432-BCE0-8C41A1117DDF}"/>
              </a:ext>
            </a:extLst>
          </p:cNvPr>
          <p:cNvGrpSpPr/>
          <p:nvPr userDrawn="1"/>
        </p:nvGrpSpPr>
        <p:grpSpPr>
          <a:xfrm>
            <a:off x="8395186" y="3264676"/>
            <a:ext cx="731096" cy="731096"/>
            <a:chOff x="0" y="0"/>
            <a:chExt cx="812800" cy="812800"/>
          </a:xfrm>
        </p:grpSpPr>
        <p:sp>
          <p:nvSpPr>
            <p:cNvPr id="10" name="Freeform 17">
              <a:extLst>
                <a:ext uri="{FF2B5EF4-FFF2-40B4-BE49-F238E27FC236}">
                  <a16:creationId xmlns:a16="http://schemas.microsoft.com/office/drawing/2014/main" id="{67E05C57-523C-1139-9B54-7C8DFBE531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18">
              <a:extLst>
                <a:ext uri="{FF2B5EF4-FFF2-40B4-BE49-F238E27FC236}">
                  <a16:creationId xmlns:a16="http://schemas.microsoft.com/office/drawing/2014/main" id="{F737E7C4-C437-614D-49DE-8792386B7C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19">
            <a:extLst>
              <a:ext uri="{FF2B5EF4-FFF2-40B4-BE49-F238E27FC236}">
                <a16:creationId xmlns:a16="http://schemas.microsoft.com/office/drawing/2014/main" id="{7CE07DFC-DB97-28FF-2982-22203E5504D8}"/>
              </a:ext>
            </a:extLst>
          </p:cNvPr>
          <p:cNvGrpSpPr/>
          <p:nvPr userDrawn="1"/>
        </p:nvGrpSpPr>
        <p:grpSpPr>
          <a:xfrm>
            <a:off x="10054378" y="3264676"/>
            <a:ext cx="731096" cy="731096"/>
            <a:chOff x="0" y="0"/>
            <a:chExt cx="812800" cy="812800"/>
          </a:xfrm>
        </p:grpSpPr>
        <p:sp>
          <p:nvSpPr>
            <p:cNvPr id="14" name="Freeform 20">
              <a:extLst>
                <a:ext uri="{FF2B5EF4-FFF2-40B4-BE49-F238E27FC236}">
                  <a16:creationId xmlns:a16="http://schemas.microsoft.com/office/drawing/2014/main" id="{FBD98CA1-283F-978C-E111-CD1FEA05351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21">
              <a:extLst>
                <a:ext uri="{FF2B5EF4-FFF2-40B4-BE49-F238E27FC236}">
                  <a16:creationId xmlns:a16="http://schemas.microsoft.com/office/drawing/2014/main" id="{0F886A93-3345-6C41-025C-CFF25AB974A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6" name="Group 25">
            <a:extLst>
              <a:ext uri="{FF2B5EF4-FFF2-40B4-BE49-F238E27FC236}">
                <a16:creationId xmlns:a16="http://schemas.microsoft.com/office/drawing/2014/main" id="{D8B7880A-7E62-C597-7591-DFBE445288D6}"/>
              </a:ext>
            </a:extLst>
          </p:cNvPr>
          <p:cNvGrpSpPr/>
          <p:nvPr userDrawn="1"/>
        </p:nvGrpSpPr>
        <p:grpSpPr>
          <a:xfrm>
            <a:off x="4706706" y="1556975"/>
            <a:ext cx="1049261" cy="1049261"/>
            <a:chOff x="0" y="0"/>
            <a:chExt cx="812800" cy="812800"/>
          </a:xfrm>
        </p:grpSpPr>
        <p:sp>
          <p:nvSpPr>
            <p:cNvPr id="17" name="Freeform 26">
              <a:extLst>
                <a:ext uri="{FF2B5EF4-FFF2-40B4-BE49-F238E27FC236}">
                  <a16:creationId xmlns:a16="http://schemas.microsoft.com/office/drawing/2014/main" id="{40B9FFD3-87D7-9B14-C743-9F89369C24E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27">
              <a:extLst>
                <a:ext uri="{FF2B5EF4-FFF2-40B4-BE49-F238E27FC236}">
                  <a16:creationId xmlns:a16="http://schemas.microsoft.com/office/drawing/2014/main" id="{9D7710B5-DC9F-2C0C-1E1F-65793922004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19" name="Group 28">
            <a:extLst>
              <a:ext uri="{FF2B5EF4-FFF2-40B4-BE49-F238E27FC236}">
                <a16:creationId xmlns:a16="http://schemas.microsoft.com/office/drawing/2014/main" id="{9199B26C-2C94-41B8-223D-D9C330D88FE3}"/>
              </a:ext>
            </a:extLst>
          </p:cNvPr>
          <p:cNvGrpSpPr/>
          <p:nvPr userDrawn="1"/>
        </p:nvGrpSpPr>
        <p:grpSpPr>
          <a:xfrm>
            <a:off x="8241146" y="1556975"/>
            <a:ext cx="1049261" cy="1049261"/>
            <a:chOff x="0" y="0"/>
            <a:chExt cx="812800" cy="812800"/>
          </a:xfrm>
        </p:grpSpPr>
        <p:sp>
          <p:nvSpPr>
            <p:cNvPr id="20" name="Freeform 29">
              <a:extLst>
                <a:ext uri="{FF2B5EF4-FFF2-40B4-BE49-F238E27FC236}">
                  <a16:creationId xmlns:a16="http://schemas.microsoft.com/office/drawing/2014/main" id="{D7981B62-9318-B12A-A674-DB7E7990ECB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30">
              <a:extLst>
                <a:ext uri="{FF2B5EF4-FFF2-40B4-BE49-F238E27FC236}">
                  <a16:creationId xmlns:a16="http://schemas.microsoft.com/office/drawing/2014/main" id="{C1A6ADD6-859E-49A5-B79B-535580C2292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2" name="Group 31">
            <a:extLst>
              <a:ext uri="{FF2B5EF4-FFF2-40B4-BE49-F238E27FC236}">
                <a16:creationId xmlns:a16="http://schemas.microsoft.com/office/drawing/2014/main" id="{51314DA7-7C62-5253-F564-355182D61BFF}"/>
              </a:ext>
            </a:extLst>
          </p:cNvPr>
          <p:cNvGrpSpPr/>
          <p:nvPr userDrawn="1"/>
        </p:nvGrpSpPr>
        <p:grpSpPr>
          <a:xfrm>
            <a:off x="2983238" y="1556975"/>
            <a:ext cx="1049261" cy="1049261"/>
            <a:chOff x="0" y="0"/>
            <a:chExt cx="812800" cy="812800"/>
          </a:xfrm>
        </p:grpSpPr>
        <p:sp>
          <p:nvSpPr>
            <p:cNvPr id="23" name="Freeform 32">
              <a:extLst>
                <a:ext uri="{FF2B5EF4-FFF2-40B4-BE49-F238E27FC236}">
                  <a16:creationId xmlns:a16="http://schemas.microsoft.com/office/drawing/2014/main" id="{D658395D-1D44-8A4F-222B-CC1BF336C10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33">
              <a:extLst>
                <a:ext uri="{FF2B5EF4-FFF2-40B4-BE49-F238E27FC236}">
                  <a16:creationId xmlns:a16="http://schemas.microsoft.com/office/drawing/2014/main" id="{B12A534F-381A-3E8E-7E45-F96BFB83800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5" name="Group 34">
            <a:extLst>
              <a:ext uri="{FF2B5EF4-FFF2-40B4-BE49-F238E27FC236}">
                <a16:creationId xmlns:a16="http://schemas.microsoft.com/office/drawing/2014/main" id="{3F30458F-D7D2-CE12-0040-8B8472BECBB8}"/>
              </a:ext>
            </a:extLst>
          </p:cNvPr>
          <p:cNvGrpSpPr/>
          <p:nvPr userDrawn="1"/>
        </p:nvGrpSpPr>
        <p:grpSpPr>
          <a:xfrm>
            <a:off x="6438703" y="1549929"/>
            <a:ext cx="1049261" cy="1049261"/>
            <a:chOff x="0" y="0"/>
            <a:chExt cx="812800" cy="812800"/>
          </a:xfrm>
        </p:grpSpPr>
        <p:sp>
          <p:nvSpPr>
            <p:cNvPr id="26" name="Freeform 35">
              <a:extLst>
                <a:ext uri="{FF2B5EF4-FFF2-40B4-BE49-F238E27FC236}">
                  <a16:creationId xmlns:a16="http://schemas.microsoft.com/office/drawing/2014/main" id="{679C95D3-4CA5-F1C8-0AB1-F27BC67FFF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7" name="TextBox 36">
              <a:extLst>
                <a:ext uri="{FF2B5EF4-FFF2-40B4-BE49-F238E27FC236}">
                  <a16:creationId xmlns:a16="http://schemas.microsoft.com/office/drawing/2014/main" id="{EDB7613C-39B7-CA6E-6C79-4389733DB4F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8" name="Freeform 38">
            <a:extLst>
              <a:ext uri="{FF2B5EF4-FFF2-40B4-BE49-F238E27FC236}">
                <a16:creationId xmlns:a16="http://schemas.microsoft.com/office/drawing/2014/main" id="{3E79CA1F-4996-1AA0-723B-C5B884B421F5}"/>
              </a:ext>
            </a:extLst>
          </p:cNvPr>
          <p:cNvSpPr/>
          <p:nvPr userDrawn="1"/>
        </p:nvSpPr>
        <p:spPr>
          <a:xfrm>
            <a:off x="3285468" y="178175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Freeform 39">
            <a:extLst>
              <a:ext uri="{FF2B5EF4-FFF2-40B4-BE49-F238E27FC236}">
                <a16:creationId xmlns:a16="http://schemas.microsoft.com/office/drawing/2014/main" id="{85FE2B29-7F1A-89AA-1FA9-73D639692111}"/>
              </a:ext>
            </a:extLst>
          </p:cNvPr>
          <p:cNvSpPr/>
          <p:nvPr userDrawn="1"/>
        </p:nvSpPr>
        <p:spPr>
          <a:xfrm>
            <a:off x="4946329" y="1750361"/>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Freeform 40">
            <a:extLst>
              <a:ext uri="{FF2B5EF4-FFF2-40B4-BE49-F238E27FC236}">
                <a16:creationId xmlns:a16="http://schemas.microsoft.com/office/drawing/2014/main" id="{535712F8-5E2D-C5EF-4981-B5EC6FFEA3E0}"/>
              </a:ext>
            </a:extLst>
          </p:cNvPr>
          <p:cNvSpPr/>
          <p:nvPr userDrawn="1"/>
        </p:nvSpPr>
        <p:spPr>
          <a:xfrm>
            <a:off x="10138562" y="17575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1" name="TextBox 43">
            <a:extLst>
              <a:ext uri="{FF2B5EF4-FFF2-40B4-BE49-F238E27FC236}">
                <a16:creationId xmlns:a16="http://schemas.microsoft.com/office/drawing/2014/main" id="{7021FD58-CD25-F04C-B7F4-DDA7F4F338AF}"/>
              </a:ext>
            </a:extLst>
          </p:cNvPr>
          <p:cNvSpPr txBox="1"/>
          <p:nvPr userDrawn="1"/>
        </p:nvSpPr>
        <p:spPr>
          <a:xfrm>
            <a:off x="3897262" y="320529"/>
            <a:ext cx="4403648"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latin typeface="Libre Baskerville" panose="02000000000000000000" pitchFamily="2" charset="0"/>
              </a:rPr>
              <a:t>Lesson Overview</a:t>
            </a:r>
          </a:p>
        </p:txBody>
      </p:sp>
      <p:sp>
        <p:nvSpPr>
          <p:cNvPr id="32" name="TextBox 44">
            <a:extLst>
              <a:ext uri="{FF2B5EF4-FFF2-40B4-BE49-F238E27FC236}">
                <a16:creationId xmlns:a16="http://schemas.microsoft.com/office/drawing/2014/main" id="{BD1BD9F3-64D3-99B4-FED8-93FC7E2B4684}"/>
              </a:ext>
            </a:extLst>
          </p:cNvPr>
          <p:cNvSpPr txBox="1"/>
          <p:nvPr userDrawn="1"/>
        </p:nvSpPr>
        <p:spPr>
          <a:xfrm>
            <a:off x="929037" y="4306676"/>
            <a:ext cx="1501594"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Anticipate</a:t>
            </a:r>
          </a:p>
        </p:txBody>
      </p:sp>
      <p:sp>
        <p:nvSpPr>
          <p:cNvPr id="34" name="TextBox 46">
            <a:extLst>
              <a:ext uri="{FF2B5EF4-FFF2-40B4-BE49-F238E27FC236}">
                <a16:creationId xmlns:a16="http://schemas.microsoft.com/office/drawing/2014/main" id="{916F86A5-DD14-E185-E58E-D1A0C403A9A0}"/>
              </a:ext>
            </a:extLst>
          </p:cNvPr>
          <p:cNvSpPr txBox="1"/>
          <p:nvPr userDrawn="1"/>
        </p:nvSpPr>
        <p:spPr>
          <a:xfrm>
            <a:off x="2955455" y="4311249"/>
            <a:ext cx="110482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Engage</a:t>
            </a:r>
          </a:p>
        </p:txBody>
      </p:sp>
      <p:sp>
        <p:nvSpPr>
          <p:cNvPr id="36" name="TextBox 48">
            <a:extLst>
              <a:ext uri="{FF2B5EF4-FFF2-40B4-BE49-F238E27FC236}">
                <a16:creationId xmlns:a16="http://schemas.microsoft.com/office/drawing/2014/main" id="{32860904-574F-1D9C-D21D-5EF3A934FE76}"/>
              </a:ext>
            </a:extLst>
          </p:cNvPr>
          <p:cNvSpPr txBox="1"/>
          <p:nvPr userDrawn="1"/>
        </p:nvSpPr>
        <p:spPr>
          <a:xfrm>
            <a:off x="4462527" y="4311249"/>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#1</a:t>
            </a:r>
          </a:p>
        </p:txBody>
      </p:sp>
      <p:sp>
        <p:nvSpPr>
          <p:cNvPr id="38" name="TextBox 50">
            <a:extLst>
              <a:ext uri="{FF2B5EF4-FFF2-40B4-BE49-F238E27FC236}">
                <a16:creationId xmlns:a16="http://schemas.microsoft.com/office/drawing/2014/main" id="{0EBBF114-309F-3DF9-7B70-E832222A60AB}"/>
              </a:ext>
            </a:extLst>
          </p:cNvPr>
          <p:cNvSpPr txBox="1"/>
          <p:nvPr userDrawn="1"/>
        </p:nvSpPr>
        <p:spPr>
          <a:xfrm>
            <a:off x="6229358" y="4306824"/>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#2</a:t>
            </a:r>
          </a:p>
        </p:txBody>
      </p:sp>
      <p:sp>
        <p:nvSpPr>
          <p:cNvPr id="40" name="TextBox 52">
            <a:extLst>
              <a:ext uri="{FF2B5EF4-FFF2-40B4-BE49-F238E27FC236}">
                <a16:creationId xmlns:a16="http://schemas.microsoft.com/office/drawing/2014/main" id="{DBDA34A7-2EC5-2ACB-3CCC-FB8C2B8DC1D6}"/>
              </a:ext>
            </a:extLst>
          </p:cNvPr>
          <p:cNvSpPr txBox="1"/>
          <p:nvPr userDrawn="1"/>
        </p:nvSpPr>
        <p:spPr>
          <a:xfrm>
            <a:off x="9844759" y="4309216"/>
            <a:ext cx="115918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Reflect</a:t>
            </a:r>
          </a:p>
        </p:txBody>
      </p:sp>
      <p:grpSp>
        <p:nvGrpSpPr>
          <p:cNvPr id="42" name="Group 54">
            <a:extLst>
              <a:ext uri="{FF2B5EF4-FFF2-40B4-BE49-F238E27FC236}">
                <a16:creationId xmlns:a16="http://schemas.microsoft.com/office/drawing/2014/main" id="{32111E40-A0F8-2DD2-C8BB-57AD6CAF0A87}"/>
              </a:ext>
            </a:extLst>
          </p:cNvPr>
          <p:cNvGrpSpPr/>
          <p:nvPr userDrawn="1"/>
        </p:nvGrpSpPr>
        <p:grpSpPr>
          <a:xfrm>
            <a:off x="9899722" y="1556975"/>
            <a:ext cx="1049261" cy="1049261"/>
            <a:chOff x="0" y="0"/>
            <a:chExt cx="812800" cy="812800"/>
          </a:xfrm>
        </p:grpSpPr>
        <p:sp>
          <p:nvSpPr>
            <p:cNvPr id="43" name="Freeform 55">
              <a:extLst>
                <a:ext uri="{FF2B5EF4-FFF2-40B4-BE49-F238E27FC236}">
                  <a16:creationId xmlns:a16="http://schemas.microsoft.com/office/drawing/2014/main" id="{8977DF49-8495-C94B-F38E-6F6E4ABB158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4" name="TextBox 56">
              <a:extLst>
                <a:ext uri="{FF2B5EF4-FFF2-40B4-BE49-F238E27FC236}">
                  <a16:creationId xmlns:a16="http://schemas.microsoft.com/office/drawing/2014/main" id="{004216DB-D494-5808-003E-A9DBBD72126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5" name="Group 57">
            <a:extLst>
              <a:ext uri="{FF2B5EF4-FFF2-40B4-BE49-F238E27FC236}">
                <a16:creationId xmlns:a16="http://schemas.microsoft.com/office/drawing/2014/main" id="{4A2A8DF7-3B4F-A3F1-FB70-C887F15CC2E1}"/>
              </a:ext>
            </a:extLst>
          </p:cNvPr>
          <p:cNvGrpSpPr/>
          <p:nvPr userDrawn="1"/>
        </p:nvGrpSpPr>
        <p:grpSpPr>
          <a:xfrm>
            <a:off x="4870052" y="3275338"/>
            <a:ext cx="731096" cy="731096"/>
            <a:chOff x="0" y="0"/>
            <a:chExt cx="812800" cy="812800"/>
          </a:xfrm>
        </p:grpSpPr>
        <p:sp>
          <p:nvSpPr>
            <p:cNvPr id="46" name="Freeform 58">
              <a:extLst>
                <a:ext uri="{FF2B5EF4-FFF2-40B4-BE49-F238E27FC236}">
                  <a16:creationId xmlns:a16="http://schemas.microsoft.com/office/drawing/2014/main" id="{40C9C0FF-6982-1F28-F142-1AA137972B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7" name="TextBox 59">
              <a:extLst>
                <a:ext uri="{FF2B5EF4-FFF2-40B4-BE49-F238E27FC236}">
                  <a16:creationId xmlns:a16="http://schemas.microsoft.com/office/drawing/2014/main" id="{E3748A50-A007-E77E-B312-50042F3289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91" name="Freeform 60">
            <a:extLst>
              <a:ext uri="{FF2B5EF4-FFF2-40B4-BE49-F238E27FC236}">
                <a16:creationId xmlns:a16="http://schemas.microsoft.com/office/drawing/2014/main" id="{F1ACB110-EC1B-B0CB-C957-45FD761D7DBC}"/>
              </a:ext>
            </a:extLst>
          </p:cNvPr>
          <p:cNvSpPr/>
          <p:nvPr userDrawn="1"/>
        </p:nvSpPr>
        <p:spPr>
          <a:xfrm>
            <a:off x="6714817" y="1748306"/>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2" name="TextBox 62">
            <a:extLst>
              <a:ext uri="{FF2B5EF4-FFF2-40B4-BE49-F238E27FC236}">
                <a16:creationId xmlns:a16="http://schemas.microsoft.com/office/drawing/2014/main" id="{BB5F6E29-C1FD-7F18-95C5-A46728825213}"/>
              </a:ext>
            </a:extLst>
          </p:cNvPr>
          <p:cNvSpPr txBox="1"/>
          <p:nvPr userDrawn="1"/>
        </p:nvSpPr>
        <p:spPr>
          <a:xfrm>
            <a:off x="8215109" y="4308717"/>
            <a:ext cx="1104826" cy="3134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Assess</a:t>
            </a:r>
          </a:p>
        </p:txBody>
      </p:sp>
      <p:pic>
        <p:nvPicPr>
          <p:cNvPr id="94" name="Graphic 93" descr="Open book outline">
            <a:extLst>
              <a:ext uri="{FF2B5EF4-FFF2-40B4-BE49-F238E27FC236}">
                <a16:creationId xmlns:a16="http://schemas.microsoft.com/office/drawing/2014/main" id="{EC41E2FA-340E-6050-933A-42DBDF613544}"/>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406494" y="1718579"/>
            <a:ext cx="726802" cy="726051"/>
          </a:xfrm>
          <a:prstGeom prst="rect">
            <a:avLst/>
          </a:prstGeom>
        </p:spPr>
      </p:pic>
      <p:grpSp>
        <p:nvGrpSpPr>
          <p:cNvPr id="95" name="Group 94">
            <a:extLst>
              <a:ext uri="{FF2B5EF4-FFF2-40B4-BE49-F238E27FC236}">
                <a16:creationId xmlns:a16="http://schemas.microsoft.com/office/drawing/2014/main" id="{B1AE264C-12BD-0DEC-2DF3-5F392D42521E}"/>
              </a:ext>
            </a:extLst>
          </p:cNvPr>
          <p:cNvGrpSpPr/>
          <p:nvPr userDrawn="1"/>
        </p:nvGrpSpPr>
        <p:grpSpPr>
          <a:xfrm>
            <a:off x="1158177" y="1542114"/>
            <a:ext cx="1049261" cy="2463151"/>
            <a:chOff x="1158177" y="1542114"/>
            <a:chExt cx="1049261" cy="2463151"/>
          </a:xfrm>
        </p:grpSpPr>
        <p:grpSp>
          <p:nvGrpSpPr>
            <p:cNvPr id="96" name="Group 7">
              <a:extLst>
                <a:ext uri="{FF2B5EF4-FFF2-40B4-BE49-F238E27FC236}">
                  <a16:creationId xmlns:a16="http://schemas.microsoft.com/office/drawing/2014/main" id="{3B5B4B51-9A33-BBE0-8FC1-FC293FC3ADFC}"/>
                </a:ext>
              </a:extLst>
            </p:cNvPr>
            <p:cNvGrpSpPr/>
            <p:nvPr/>
          </p:nvGrpSpPr>
          <p:grpSpPr>
            <a:xfrm>
              <a:off x="1317259" y="3274169"/>
              <a:ext cx="731096" cy="731096"/>
              <a:chOff x="0" y="0"/>
              <a:chExt cx="812800" cy="812800"/>
            </a:xfrm>
          </p:grpSpPr>
          <p:sp>
            <p:nvSpPr>
              <p:cNvPr id="102" name="Freeform 8">
                <a:extLst>
                  <a:ext uri="{FF2B5EF4-FFF2-40B4-BE49-F238E27FC236}">
                    <a16:creationId xmlns:a16="http://schemas.microsoft.com/office/drawing/2014/main" id="{121EAE8A-5012-6B3B-9E44-7972909F20C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3" name="TextBox 9">
                <a:extLst>
                  <a:ext uri="{FF2B5EF4-FFF2-40B4-BE49-F238E27FC236}">
                    <a16:creationId xmlns:a16="http://schemas.microsoft.com/office/drawing/2014/main" id="{D50370F1-DF9D-1E47-10D0-E6CA3D5A691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97" name="Group 22">
              <a:extLst>
                <a:ext uri="{FF2B5EF4-FFF2-40B4-BE49-F238E27FC236}">
                  <a16:creationId xmlns:a16="http://schemas.microsoft.com/office/drawing/2014/main" id="{63A5C41C-76D1-84C6-CF26-7FE922EF7FCC}"/>
                </a:ext>
              </a:extLst>
            </p:cNvPr>
            <p:cNvGrpSpPr/>
            <p:nvPr/>
          </p:nvGrpSpPr>
          <p:grpSpPr>
            <a:xfrm>
              <a:off x="1158177" y="1542114"/>
              <a:ext cx="1049261" cy="1049261"/>
              <a:chOff x="0" y="0"/>
              <a:chExt cx="812800" cy="812800"/>
            </a:xfrm>
          </p:grpSpPr>
          <p:sp>
            <p:nvSpPr>
              <p:cNvPr id="100" name="Freeform 23">
                <a:extLst>
                  <a:ext uri="{FF2B5EF4-FFF2-40B4-BE49-F238E27FC236}">
                    <a16:creationId xmlns:a16="http://schemas.microsoft.com/office/drawing/2014/main" id="{6FBD2662-E102-73EE-2E10-8CEF6977C8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1" name="TextBox 24">
                <a:extLst>
                  <a:ext uri="{FF2B5EF4-FFF2-40B4-BE49-F238E27FC236}">
                    <a16:creationId xmlns:a16="http://schemas.microsoft.com/office/drawing/2014/main" id="{B8487EAA-4667-4D85-DAC2-9AD17E3CDF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98" name="Freeform 37">
              <a:extLst>
                <a:ext uri="{FF2B5EF4-FFF2-40B4-BE49-F238E27FC236}">
                  <a16:creationId xmlns:a16="http://schemas.microsoft.com/office/drawing/2014/main" id="{DA8EA03E-45D7-BC01-0C09-C67E3B792F61}"/>
                </a:ext>
              </a:extLst>
            </p:cNvPr>
            <p:cNvSpPr/>
            <p:nvPr/>
          </p:nvSpPr>
          <p:spPr>
            <a:xfrm>
              <a:off x="1409245" y="1792480"/>
              <a:ext cx="556103" cy="536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99" name="Straight Connector 98">
              <a:extLst>
                <a:ext uri="{FF2B5EF4-FFF2-40B4-BE49-F238E27FC236}">
                  <a16:creationId xmlns:a16="http://schemas.microsoft.com/office/drawing/2014/main" id="{396D8E6C-0C63-9A8A-451F-EBC9962E7875}"/>
                </a:ext>
              </a:extLst>
            </p:cNvPr>
            <p:cNvCxnSpPr>
              <a:cxnSpLocks/>
            </p:cNvCxnSpPr>
            <p:nvPr/>
          </p:nvCxnSpPr>
          <p:spPr>
            <a:xfrm flipV="1">
              <a:off x="1679834"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06E13DD7-BECB-F930-9AA9-0EA75A8CE88A}"/>
              </a:ext>
            </a:extLst>
          </p:cNvPr>
          <p:cNvCxnSpPr>
            <a:cxnSpLocks/>
          </p:cNvCxnSpPr>
          <p:nvPr userDrawn="1"/>
        </p:nvCxnSpPr>
        <p:spPr>
          <a:xfrm flipV="1">
            <a:off x="3501377" y="2671337"/>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D7BF7C0A-8D54-F44B-0E17-BD4F3D7B42EC}"/>
              </a:ext>
            </a:extLst>
          </p:cNvPr>
          <p:cNvCxnSpPr>
            <a:cxnSpLocks/>
          </p:cNvCxnSpPr>
          <p:nvPr userDrawn="1"/>
        </p:nvCxnSpPr>
        <p:spPr>
          <a:xfrm flipV="1">
            <a:off x="5221320"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8978277-C6F5-B261-D687-A851035E9378}"/>
              </a:ext>
            </a:extLst>
          </p:cNvPr>
          <p:cNvCxnSpPr>
            <a:cxnSpLocks/>
          </p:cNvCxnSpPr>
          <p:nvPr userDrawn="1"/>
        </p:nvCxnSpPr>
        <p:spPr>
          <a:xfrm flipV="1">
            <a:off x="6984806"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241436-926F-59B5-F6D6-3D603C966792}"/>
              </a:ext>
            </a:extLst>
          </p:cNvPr>
          <p:cNvCxnSpPr>
            <a:cxnSpLocks/>
          </p:cNvCxnSpPr>
          <p:nvPr userDrawn="1"/>
        </p:nvCxnSpPr>
        <p:spPr>
          <a:xfrm flipV="1">
            <a:off x="8748292"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D33DBB1-73D6-5AFA-C2F7-E8175C1F669A}"/>
              </a:ext>
            </a:extLst>
          </p:cNvPr>
          <p:cNvCxnSpPr>
            <a:cxnSpLocks/>
          </p:cNvCxnSpPr>
          <p:nvPr userDrawn="1"/>
        </p:nvCxnSpPr>
        <p:spPr>
          <a:xfrm flipV="1">
            <a:off x="10410178"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 Placeholder 47">
            <a:extLst>
              <a:ext uri="{FF2B5EF4-FFF2-40B4-BE49-F238E27FC236}">
                <a16:creationId xmlns:a16="http://schemas.microsoft.com/office/drawing/2014/main" id="{8B3495A2-45A3-122A-048C-3AFA96192BA0}"/>
              </a:ext>
            </a:extLst>
          </p:cNvPr>
          <p:cNvSpPr>
            <a:spLocks noGrp="1"/>
          </p:cNvSpPr>
          <p:nvPr>
            <p:ph type="body" sz="quarter" idx="10"/>
          </p:nvPr>
        </p:nvSpPr>
        <p:spPr>
          <a:xfrm>
            <a:off x="887625" y="4664241"/>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0" name="Text Placeholder 47">
            <a:extLst>
              <a:ext uri="{FF2B5EF4-FFF2-40B4-BE49-F238E27FC236}">
                <a16:creationId xmlns:a16="http://schemas.microsoft.com/office/drawing/2014/main" id="{6E07FDF7-AE9D-F6A8-0A5D-C2D80D6F3437}"/>
              </a:ext>
            </a:extLst>
          </p:cNvPr>
          <p:cNvSpPr>
            <a:spLocks noGrp="1"/>
          </p:cNvSpPr>
          <p:nvPr>
            <p:ph type="body" sz="quarter" idx="11"/>
          </p:nvPr>
        </p:nvSpPr>
        <p:spPr>
          <a:xfrm>
            <a:off x="2664157" y="466907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1" name="Text Placeholder 47">
            <a:extLst>
              <a:ext uri="{FF2B5EF4-FFF2-40B4-BE49-F238E27FC236}">
                <a16:creationId xmlns:a16="http://schemas.microsoft.com/office/drawing/2014/main" id="{6038B7C9-E28C-34F5-7C69-98CE8B6905E0}"/>
              </a:ext>
            </a:extLst>
          </p:cNvPr>
          <p:cNvSpPr>
            <a:spLocks noGrp="1"/>
          </p:cNvSpPr>
          <p:nvPr>
            <p:ph type="body" sz="quarter" idx="12"/>
          </p:nvPr>
        </p:nvSpPr>
        <p:spPr>
          <a:xfrm>
            <a:off x="4439127" y="4673716"/>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2" name="Text Placeholder 47">
            <a:extLst>
              <a:ext uri="{FF2B5EF4-FFF2-40B4-BE49-F238E27FC236}">
                <a16:creationId xmlns:a16="http://schemas.microsoft.com/office/drawing/2014/main" id="{C3E371D9-152B-1DFB-5E42-751DCC355687}"/>
              </a:ext>
            </a:extLst>
          </p:cNvPr>
          <p:cNvSpPr>
            <a:spLocks noGrp="1"/>
          </p:cNvSpPr>
          <p:nvPr>
            <p:ph type="body" sz="quarter" idx="13"/>
          </p:nvPr>
        </p:nvSpPr>
        <p:spPr>
          <a:xfrm>
            <a:off x="6214097"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3" name="Text Placeholder 47">
            <a:extLst>
              <a:ext uri="{FF2B5EF4-FFF2-40B4-BE49-F238E27FC236}">
                <a16:creationId xmlns:a16="http://schemas.microsoft.com/office/drawing/2014/main" id="{806CDEF6-1AD7-B1D5-3725-E86259CF3C9A}"/>
              </a:ext>
            </a:extLst>
          </p:cNvPr>
          <p:cNvSpPr>
            <a:spLocks noGrp="1"/>
          </p:cNvSpPr>
          <p:nvPr>
            <p:ph type="body" sz="quarter" idx="14"/>
          </p:nvPr>
        </p:nvSpPr>
        <p:spPr>
          <a:xfrm>
            <a:off x="7975313"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4" name="Text Placeholder 47">
            <a:extLst>
              <a:ext uri="{FF2B5EF4-FFF2-40B4-BE49-F238E27FC236}">
                <a16:creationId xmlns:a16="http://schemas.microsoft.com/office/drawing/2014/main" id="{F9AAC0D4-928D-124B-C4A7-EC5826E33002}"/>
              </a:ext>
            </a:extLst>
          </p:cNvPr>
          <p:cNvSpPr>
            <a:spLocks noGrp="1"/>
          </p:cNvSpPr>
          <p:nvPr>
            <p:ph type="body" sz="quarter" idx="15"/>
          </p:nvPr>
        </p:nvSpPr>
        <p:spPr>
          <a:xfrm>
            <a:off x="9736529"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070341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esson Overview 3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33" name="Straight Connector 32">
            <a:extLst>
              <a:ext uri="{FF2B5EF4-FFF2-40B4-BE49-F238E27FC236}">
                <a16:creationId xmlns:a16="http://schemas.microsoft.com/office/drawing/2014/main" id="{B84DE92D-658E-54E2-C5F9-037F08DE09FA}"/>
              </a:ext>
            </a:extLst>
          </p:cNvPr>
          <p:cNvCxnSpPr>
            <a:stCxn id="61" idx="0"/>
          </p:cNvCxnSpPr>
          <p:nvPr userDrawn="1"/>
        </p:nvCxnSpPr>
        <p:spPr>
          <a:xfrm flipH="1" flipV="1">
            <a:off x="9814347"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3CC86A0C-BDDF-3CE3-5D49-CB50AF15CE26}"/>
              </a:ext>
            </a:extLst>
          </p:cNvPr>
          <p:cNvCxnSpPr>
            <a:cxnSpLocks/>
          </p:cNvCxnSpPr>
          <p:nvPr userDrawn="1"/>
        </p:nvCxnSpPr>
        <p:spPr>
          <a:xfrm flipV="1">
            <a:off x="7975949" y="2722911"/>
            <a:ext cx="0" cy="50796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988FF792-C096-D153-04F7-E5CF27E368E7}"/>
              </a:ext>
            </a:extLst>
          </p:cNvPr>
          <p:cNvCxnSpPr>
            <a:cxnSpLocks/>
            <a:stCxn id="80" idx="0"/>
          </p:cNvCxnSpPr>
          <p:nvPr userDrawn="1"/>
        </p:nvCxnSpPr>
        <p:spPr>
          <a:xfrm flipV="1">
            <a:off x="6156748" y="2724504"/>
            <a:ext cx="0" cy="540646"/>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BB574326-C204-9DF5-2684-C2B936A20247}"/>
              </a:ext>
            </a:extLst>
          </p:cNvPr>
          <p:cNvCxnSpPr>
            <a:stCxn id="55" idx="0"/>
          </p:cNvCxnSpPr>
          <p:nvPr userDrawn="1"/>
        </p:nvCxnSpPr>
        <p:spPr>
          <a:xfrm flipH="1" flipV="1">
            <a:off x="4327948"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813A46C9-7C5A-78CC-184E-A5868F4863E1}"/>
              </a:ext>
            </a:extLst>
          </p:cNvPr>
          <p:cNvCxnSpPr/>
          <p:nvPr userDrawn="1"/>
        </p:nvCxnSpPr>
        <p:spPr>
          <a:xfrm flipV="1">
            <a:off x="2499146" y="2748519"/>
            <a:ext cx="0" cy="51663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73B32240-F09C-DE23-19B7-CDAD54ECCCAF}"/>
              </a:ext>
            </a:extLst>
          </p:cNvPr>
          <p:cNvCxnSpPr/>
          <p:nvPr userDrawn="1"/>
        </p:nvCxnSpPr>
        <p:spPr>
          <a:xfrm flipV="1">
            <a:off x="797807" y="2748519"/>
            <a:ext cx="0" cy="482361"/>
          </a:xfrm>
          <a:prstGeom prst="line">
            <a:avLst/>
          </a:prstGeom>
          <a:ln>
            <a:solidFill>
              <a:srgbClr val="333C42"/>
            </a:solidFill>
          </a:ln>
          <a:effectLst/>
        </p:spPr>
        <p:style>
          <a:lnRef idx="3">
            <a:schemeClr val="dk1"/>
          </a:lnRef>
          <a:fillRef idx="0">
            <a:schemeClr val="dk1"/>
          </a:fillRef>
          <a:effectRef idx="2">
            <a:schemeClr val="dk1"/>
          </a:effectRef>
          <a:fontRef idx="minor">
            <a:schemeClr val="tx1"/>
          </a:fontRef>
        </p:style>
      </p:cxnSp>
      <p:sp>
        <p:nvSpPr>
          <p:cNvPr id="49" name="AutoShape 2">
            <a:extLst>
              <a:ext uri="{FF2B5EF4-FFF2-40B4-BE49-F238E27FC236}">
                <a16:creationId xmlns:a16="http://schemas.microsoft.com/office/drawing/2014/main" id="{417DBBB5-99A2-1212-1DD8-F9D51E743646}"/>
              </a:ext>
            </a:extLst>
          </p:cNvPr>
          <p:cNvSpPr/>
          <p:nvPr userDrawn="1"/>
        </p:nvSpPr>
        <p:spPr>
          <a:xfrm>
            <a:off x="0" y="3630224"/>
            <a:ext cx="12192000" cy="0"/>
          </a:xfrm>
          <a:prstGeom prst="line">
            <a:avLst/>
          </a:prstGeom>
          <a:ln w="47625" cap="flat">
            <a:solidFill>
              <a:srgbClr val="000000"/>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0" name="Group 3">
            <a:extLst>
              <a:ext uri="{FF2B5EF4-FFF2-40B4-BE49-F238E27FC236}">
                <a16:creationId xmlns:a16="http://schemas.microsoft.com/office/drawing/2014/main" id="{B8D30018-CAEB-D2C5-B6A6-6AF21AD62BDE}"/>
              </a:ext>
            </a:extLst>
          </p:cNvPr>
          <p:cNvGrpSpPr/>
          <p:nvPr userDrawn="1"/>
        </p:nvGrpSpPr>
        <p:grpSpPr>
          <a:xfrm>
            <a:off x="432259" y="3232927"/>
            <a:ext cx="731096" cy="731096"/>
            <a:chOff x="0" y="0"/>
            <a:chExt cx="812800" cy="812800"/>
          </a:xfrm>
        </p:grpSpPr>
        <p:sp>
          <p:nvSpPr>
            <p:cNvPr id="51" name="Freeform 4">
              <a:extLst>
                <a:ext uri="{FF2B5EF4-FFF2-40B4-BE49-F238E27FC236}">
                  <a16:creationId xmlns:a16="http://schemas.microsoft.com/office/drawing/2014/main" id="{52C3D765-480C-77E8-0216-317C179180C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2" name="TextBox 5">
              <a:extLst>
                <a:ext uri="{FF2B5EF4-FFF2-40B4-BE49-F238E27FC236}">
                  <a16:creationId xmlns:a16="http://schemas.microsoft.com/office/drawing/2014/main" id="{734B514D-AA75-D473-59F3-2FA1C0329D6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3" name="Group 6">
            <a:extLst>
              <a:ext uri="{FF2B5EF4-FFF2-40B4-BE49-F238E27FC236}">
                <a16:creationId xmlns:a16="http://schemas.microsoft.com/office/drawing/2014/main" id="{0C18DE21-3378-2FAC-5D2D-A0DAD33701EB}"/>
              </a:ext>
            </a:extLst>
          </p:cNvPr>
          <p:cNvGrpSpPr/>
          <p:nvPr userDrawn="1"/>
        </p:nvGrpSpPr>
        <p:grpSpPr>
          <a:xfrm>
            <a:off x="3962400" y="3230880"/>
            <a:ext cx="731096" cy="731096"/>
            <a:chOff x="0" y="0"/>
            <a:chExt cx="812800" cy="812800"/>
          </a:xfrm>
        </p:grpSpPr>
        <p:sp>
          <p:nvSpPr>
            <p:cNvPr id="54" name="Freeform 7">
              <a:extLst>
                <a:ext uri="{FF2B5EF4-FFF2-40B4-BE49-F238E27FC236}">
                  <a16:creationId xmlns:a16="http://schemas.microsoft.com/office/drawing/2014/main" id="{1CF476F2-5951-7273-21EA-4D313256C76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5" name="TextBox 8">
              <a:extLst>
                <a:ext uri="{FF2B5EF4-FFF2-40B4-BE49-F238E27FC236}">
                  <a16:creationId xmlns:a16="http://schemas.microsoft.com/office/drawing/2014/main" id="{B26DBFB5-0500-89A4-01E8-5EFE9A4B08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6" name="Group 9">
            <a:extLst>
              <a:ext uri="{FF2B5EF4-FFF2-40B4-BE49-F238E27FC236}">
                <a16:creationId xmlns:a16="http://schemas.microsoft.com/office/drawing/2014/main" id="{0F21A875-6934-228C-6F8B-26B9E9ECAB5F}"/>
              </a:ext>
            </a:extLst>
          </p:cNvPr>
          <p:cNvGrpSpPr/>
          <p:nvPr userDrawn="1"/>
        </p:nvGrpSpPr>
        <p:grpSpPr>
          <a:xfrm>
            <a:off x="7620000" y="3230880"/>
            <a:ext cx="731096" cy="731096"/>
            <a:chOff x="0" y="0"/>
            <a:chExt cx="812800" cy="812800"/>
          </a:xfrm>
        </p:grpSpPr>
        <p:sp>
          <p:nvSpPr>
            <p:cNvPr id="57" name="Freeform 10">
              <a:extLst>
                <a:ext uri="{FF2B5EF4-FFF2-40B4-BE49-F238E27FC236}">
                  <a16:creationId xmlns:a16="http://schemas.microsoft.com/office/drawing/2014/main" id="{674E742D-38A9-658C-3300-66CAB9A09E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BBFA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8" name="TextBox 11">
              <a:extLst>
                <a:ext uri="{FF2B5EF4-FFF2-40B4-BE49-F238E27FC236}">
                  <a16:creationId xmlns:a16="http://schemas.microsoft.com/office/drawing/2014/main" id="{34F8EDFB-0FBE-85AD-633F-6B8A78F8F5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9" name="Group 12">
            <a:extLst>
              <a:ext uri="{FF2B5EF4-FFF2-40B4-BE49-F238E27FC236}">
                <a16:creationId xmlns:a16="http://schemas.microsoft.com/office/drawing/2014/main" id="{CE4D30E8-AC76-2F6C-510B-76873B0364A0}"/>
              </a:ext>
            </a:extLst>
          </p:cNvPr>
          <p:cNvGrpSpPr/>
          <p:nvPr userDrawn="1"/>
        </p:nvGrpSpPr>
        <p:grpSpPr>
          <a:xfrm>
            <a:off x="9448800" y="3230880"/>
            <a:ext cx="731096" cy="731096"/>
            <a:chOff x="0" y="0"/>
            <a:chExt cx="812800" cy="812800"/>
          </a:xfrm>
        </p:grpSpPr>
        <p:sp>
          <p:nvSpPr>
            <p:cNvPr id="60" name="Freeform 13">
              <a:extLst>
                <a:ext uri="{FF2B5EF4-FFF2-40B4-BE49-F238E27FC236}">
                  <a16:creationId xmlns:a16="http://schemas.microsoft.com/office/drawing/2014/main" id="{164F4E70-6C5D-687D-77C5-E5AD9DE6EB4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1" name="TextBox 14">
              <a:extLst>
                <a:ext uri="{FF2B5EF4-FFF2-40B4-BE49-F238E27FC236}">
                  <a16:creationId xmlns:a16="http://schemas.microsoft.com/office/drawing/2014/main" id="{F2BED736-91D2-828F-6AF5-5EE9D3AB182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2" name="Group 15">
            <a:extLst>
              <a:ext uri="{FF2B5EF4-FFF2-40B4-BE49-F238E27FC236}">
                <a16:creationId xmlns:a16="http://schemas.microsoft.com/office/drawing/2014/main" id="{6E0E0FAF-E474-B4FD-3A1A-B45EB9686420}"/>
              </a:ext>
            </a:extLst>
          </p:cNvPr>
          <p:cNvGrpSpPr/>
          <p:nvPr userDrawn="1"/>
        </p:nvGrpSpPr>
        <p:grpSpPr>
          <a:xfrm>
            <a:off x="11150167" y="3230880"/>
            <a:ext cx="731096" cy="731096"/>
            <a:chOff x="0" y="0"/>
            <a:chExt cx="812800" cy="812800"/>
          </a:xfrm>
        </p:grpSpPr>
        <p:sp>
          <p:nvSpPr>
            <p:cNvPr id="63" name="Freeform 16">
              <a:extLst>
                <a:ext uri="{FF2B5EF4-FFF2-40B4-BE49-F238E27FC236}">
                  <a16:creationId xmlns:a16="http://schemas.microsoft.com/office/drawing/2014/main" id="{7539EF79-14A9-C695-F737-B73BD34851F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4" name="TextBox 17">
              <a:extLst>
                <a:ext uri="{FF2B5EF4-FFF2-40B4-BE49-F238E27FC236}">
                  <a16:creationId xmlns:a16="http://schemas.microsoft.com/office/drawing/2014/main" id="{7BAA8B4E-7F98-FB22-4243-C8696807B77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5" name="Group 18">
            <a:extLst>
              <a:ext uri="{FF2B5EF4-FFF2-40B4-BE49-F238E27FC236}">
                <a16:creationId xmlns:a16="http://schemas.microsoft.com/office/drawing/2014/main" id="{A3C96166-789E-1EA2-F60E-CAB37B04EAA4}"/>
              </a:ext>
            </a:extLst>
          </p:cNvPr>
          <p:cNvGrpSpPr/>
          <p:nvPr userDrawn="1"/>
        </p:nvGrpSpPr>
        <p:grpSpPr>
          <a:xfrm>
            <a:off x="1975766" y="1673650"/>
            <a:ext cx="1049261" cy="1049261"/>
            <a:chOff x="0" y="0"/>
            <a:chExt cx="812800" cy="812800"/>
          </a:xfrm>
        </p:grpSpPr>
        <p:sp>
          <p:nvSpPr>
            <p:cNvPr id="66" name="Freeform 19">
              <a:extLst>
                <a:ext uri="{FF2B5EF4-FFF2-40B4-BE49-F238E27FC236}">
                  <a16:creationId xmlns:a16="http://schemas.microsoft.com/office/drawing/2014/main" id="{8B6DBBA6-6FDC-2B85-4D70-FF2EE5D4E9E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7" name="TextBox 20">
              <a:extLst>
                <a:ext uri="{FF2B5EF4-FFF2-40B4-BE49-F238E27FC236}">
                  <a16:creationId xmlns:a16="http://schemas.microsoft.com/office/drawing/2014/main" id="{A67B0609-5FC8-B18C-29DF-F2534A5ECD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8" name="Group 21">
            <a:extLst>
              <a:ext uri="{FF2B5EF4-FFF2-40B4-BE49-F238E27FC236}">
                <a16:creationId xmlns:a16="http://schemas.microsoft.com/office/drawing/2014/main" id="{23DA87FE-2048-0CB8-AB97-077095A5159B}"/>
              </a:ext>
            </a:extLst>
          </p:cNvPr>
          <p:cNvGrpSpPr/>
          <p:nvPr userDrawn="1"/>
        </p:nvGrpSpPr>
        <p:grpSpPr>
          <a:xfrm>
            <a:off x="5648637" y="1678358"/>
            <a:ext cx="1049261" cy="1049261"/>
            <a:chOff x="0" y="0"/>
            <a:chExt cx="812800" cy="812800"/>
          </a:xfrm>
        </p:grpSpPr>
        <p:sp>
          <p:nvSpPr>
            <p:cNvPr id="69" name="Freeform 22">
              <a:extLst>
                <a:ext uri="{FF2B5EF4-FFF2-40B4-BE49-F238E27FC236}">
                  <a16:creationId xmlns:a16="http://schemas.microsoft.com/office/drawing/2014/main" id="{4CC4BF26-6D58-BF97-BF09-4C1C79B32C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TextBox 23">
              <a:extLst>
                <a:ext uri="{FF2B5EF4-FFF2-40B4-BE49-F238E27FC236}">
                  <a16:creationId xmlns:a16="http://schemas.microsoft.com/office/drawing/2014/main" id="{F06E5F2C-C313-188F-E466-66FAE814703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1" name="Group 27">
            <a:extLst>
              <a:ext uri="{FF2B5EF4-FFF2-40B4-BE49-F238E27FC236}">
                <a16:creationId xmlns:a16="http://schemas.microsoft.com/office/drawing/2014/main" id="{EAB0E951-417F-5190-B559-99FBECEADED7}"/>
              </a:ext>
            </a:extLst>
          </p:cNvPr>
          <p:cNvGrpSpPr/>
          <p:nvPr userDrawn="1"/>
        </p:nvGrpSpPr>
        <p:grpSpPr>
          <a:xfrm>
            <a:off x="3877495" y="1675859"/>
            <a:ext cx="1048512" cy="1049261"/>
            <a:chOff x="0" y="0"/>
            <a:chExt cx="812800" cy="812800"/>
          </a:xfrm>
        </p:grpSpPr>
        <p:sp>
          <p:nvSpPr>
            <p:cNvPr id="72" name="Freeform 28">
              <a:extLst>
                <a:ext uri="{FF2B5EF4-FFF2-40B4-BE49-F238E27FC236}">
                  <a16:creationId xmlns:a16="http://schemas.microsoft.com/office/drawing/2014/main" id="{0CBA0F3C-B9D6-200A-D13F-6AEBB9CFB3B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3" name="TextBox 29">
              <a:extLst>
                <a:ext uri="{FF2B5EF4-FFF2-40B4-BE49-F238E27FC236}">
                  <a16:creationId xmlns:a16="http://schemas.microsoft.com/office/drawing/2014/main" id="{7D31A463-45DF-53C8-1B44-6E2B65AF011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74" name="TextBox 32">
            <a:extLst>
              <a:ext uri="{FF2B5EF4-FFF2-40B4-BE49-F238E27FC236}">
                <a16:creationId xmlns:a16="http://schemas.microsoft.com/office/drawing/2014/main" id="{F256866A-015B-4AB9-887D-0A51F8CE87DE}"/>
              </a:ext>
            </a:extLst>
          </p:cNvPr>
          <p:cNvSpPr txBox="1"/>
          <p:nvPr userDrawn="1"/>
        </p:nvSpPr>
        <p:spPr>
          <a:xfrm>
            <a:off x="7549687" y="1727464"/>
            <a:ext cx="852524" cy="901709"/>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75" name="Freeform 34">
            <a:extLst>
              <a:ext uri="{FF2B5EF4-FFF2-40B4-BE49-F238E27FC236}">
                <a16:creationId xmlns:a16="http://schemas.microsoft.com/office/drawing/2014/main" id="{9B4FAC14-1308-E960-2C13-978B20AB1162}"/>
              </a:ext>
            </a:extLst>
          </p:cNvPr>
          <p:cNvSpPr/>
          <p:nvPr userDrawn="1"/>
        </p:nvSpPr>
        <p:spPr>
          <a:xfrm>
            <a:off x="2222130" y="1929960"/>
            <a:ext cx="554034" cy="518160"/>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6" name="Freeform 35">
            <a:extLst>
              <a:ext uri="{FF2B5EF4-FFF2-40B4-BE49-F238E27FC236}">
                <a16:creationId xmlns:a16="http://schemas.microsoft.com/office/drawing/2014/main" id="{A480B077-CD34-AE55-1072-B6333A8DEB7C}"/>
              </a:ext>
            </a:extLst>
          </p:cNvPr>
          <p:cNvSpPr/>
          <p:nvPr userDrawn="1"/>
        </p:nvSpPr>
        <p:spPr>
          <a:xfrm>
            <a:off x="5875777" y="1929963"/>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Freeform 36">
            <a:extLst>
              <a:ext uri="{FF2B5EF4-FFF2-40B4-BE49-F238E27FC236}">
                <a16:creationId xmlns:a16="http://schemas.microsoft.com/office/drawing/2014/main" id="{8F2A0F5D-1F6C-E04B-6FF2-DE29063A99B2}"/>
              </a:ext>
            </a:extLst>
          </p:cNvPr>
          <p:cNvSpPr/>
          <p:nvPr userDrawn="1"/>
        </p:nvSpPr>
        <p:spPr>
          <a:xfrm>
            <a:off x="11263036" y="19324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8" name="Group 52">
            <a:extLst>
              <a:ext uri="{FF2B5EF4-FFF2-40B4-BE49-F238E27FC236}">
                <a16:creationId xmlns:a16="http://schemas.microsoft.com/office/drawing/2014/main" id="{CDE26419-520D-059C-8964-8EBAC0D0EB10}"/>
              </a:ext>
            </a:extLst>
          </p:cNvPr>
          <p:cNvGrpSpPr/>
          <p:nvPr userDrawn="1"/>
        </p:nvGrpSpPr>
        <p:grpSpPr>
          <a:xfrm>
            <a:off x="5791200" y="3230880"/>
            <a:ext cx="731096" cy="731096"/>
            <a:chOff x="0" y="0"/>
            <a:chExt cx="812800" cy="812800"/>
          </a:xfrm>
        </p:grpSpPr>
        <p:sp>
          <p:nvSpPr>
            <p:cNvPr id="79" name="Freeform 53">
              <a:extLst>
                <a:ext uri="{FF2B5EF4-FFF2-40B4-BE49-F238E27FC236}">
                  <a16:creationId xmlns:a16="http://schemas.microsoft.com/office/drawing/2014/main" id="{4417E692-E0BA-F67E-E0C7-F87E9523CAB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61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0" name="TextBox 54">
              <a:extLst>
                <a:ext uri="{FF2B5EF4-FFF2-40B4-BE49-F238E27FC236}">
                  <a16:creationId xmlns:a16="http://schemas.microsoft.com/office/drawing/2014/main" id="{F9A9F968-5623-2DEE-8B28-BC4BCC91C8D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1" name="Freeform 55">
            <a:extLst>
              <a:ext uri="{FF2B5EF4-FFF2-40B4-BE49-F238E27FC236}">
                <a16:creationId xmlns:a16="http://schemas.microsoft.com/office/drawing/2014/main" id="{90D27529-50E1-8A7D-1BF6-CAEFA2230228}"/>
              </a:ext>
            </a:extLst>
          </p:cNvPr>
          <p:cNvSpPr/>
          <p:nvPr userDrawn="1"/>
        </p:nvSpPr>
        <p:spPr>
          <a:xfrm>
            <a:off x="7699987" y="1932591"/>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82" name="Group 58">
            <a:extLst>
              <a:ext uri="{FF2B5EF4-FFF2-40B4-BE49-F238E27FC236}">
                <a16:creationId xmlns:a16="http://schemas.microsoft.com/office/drawing/2014/main" id="{BBD9AA68-0E24-5C3D-67A6-010321E619DC}"/>
              </a:ext>
            </a:extLst>
          </p:cNvPr>
          <p:cNvGrpSpPr/>
          <p:nvPr userDrawn="1"/>
        </p:nvGrpSpPr>
        <p:grpSpPr>
          <a:xfrm>
            <a:off x="273178" y="1699258"/>
            <a:ext cx="1049261" cy="1049261"/>
            <a:chOff x="0" y="0"/>
            <a:chExt cx="812800" cy="812800"/>
          </a:xfrm>
        </p:grpSpPr>
        <p:sp>
          <p:nvSpPr>
            <p:cNvPr id="83" name="Freeform 59">
              <a:extLst>
                <a:ext uri="{FF2B5EF4-FFF2-40B4-BE49-F238E27FC236}">
                  <a16:creationId xmlns:a16="http://schemas.microsoft.com/office/drawing/2014/main" id="{2C516DC9-51D2-C9D1-99D0-8D95C8FEED8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4" name="TextBox 60">
              <a:extLst>
                <a:ext uri="{FF2B5EF4-FFF2-40B4-BE49-F238E27FC236}">
                  <a16:creationId xmlns:a16="http://schemas.microsoft.com/office/drawing/2014/main" id="{5DB7E71E-4871-0723-9468-025C9300229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85" name="Group 61">
            <a:extLst>
              <a:ext uri="{FF2B5EF4-FFF2-40B4-BE49-F238E27FC236}">
                <a16:creationId xmlns:a16="http://schemas.microsoft.com/office/drawing/2014/main" id="{25FC64F0-F961-D440-1629-6FE32D045FE4}"/>
              </a:ext>
            </a:extLst>
          </p:cNvPr>
          <p:cNvGrpSpPr/>
          <p:nvPr userDrawn="1"/>
        </p:nvGrpSpPr>
        <p:grpSpPr>
          <a:xfrm>
            <a:off x="2133600" y="3230880"/>
            <a:ext cx="731096" cy="731096"/>
            <a:chOff x="0" y="0"/>
            <a:chExt cx="812800" cy="812800"/>
          </a:xfrm>
        </p:grpSpPr>
        <p:sp>
          <p:nvSpPr>
            <p:cNvPr id="86" name="Freeform 62">
              <a:extLst>
                <a:ext uri="{FF2B5EF4-FFF2-40B4-BE49-F238E27FC236}">
                  <a16:creationId xmlns:a16="http://schemas.microsoft.com/office/drawing/2014/main" id="{B4C5A825-43FF-4A34-D9C9-429B4FFBB7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7" name="TextBox 63">
              <a:extLst>
                <a:ext uri="{FF2B5EF4-FFF2-40B4-BE49-F238E27FC236}">
                  <a16:creationId xmlns:a16="http://schemas.microsoft.com/office/drawing/2014/main" id="{7B4179BD-EDBF-259B-5653-CAB100F250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8" name="AutoShape 2" descr="Open book outline">
            <a:extLst>
              <a:ext uri="{FF2B5EF4-FFF2-40B4-BE49-F238E27FC236}">
                <a16:creationId xmlns:a16="http://schemas.microsoft.com/office/drawing/2014/main" id="{9CE7D93F-8520-D458-C38E-019087DE31E5}"/>
              </a:ext>
            </a:extLst>
          </p:cNvPr>
          <p:cNvSpPr>
            <a:spLocks noChangeAspect="1" noChangeArrowheads="1"/>
          </p:cNvSpPr>
          <p:nvPr userDrawn="1"/>
        </p:nvSpPr>
        <p:spPr bwMode="auto">
          <a:xfrm>
            <a:off x="5994400" y="33274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9" name="AutoShape 4" descr="Open book outline">
            <a:extLst>
              <a:ext uri="{FF2B5EF4-FFF2-40B4-BE49-F238E27FC236}">
                <a16:creationId xmlns:a16="http://schemas.microsoft.com/office/drawing/2014/main" id="{3BF59E0E-3C4B-8D5F-40B9-56CBA0A53640}"/>
              </a:ext>
            </a:extLst>
          </p:cNvPr>
          <p:cNvSpPr>
            <a:spLocks noChangeAspect="1" noChangeArrowheads="1"/>
          </p:cNvSpPr>
          <p:nvPr userDrawn="1"/>
        </p:nvSpPr>
        <p:spPr bwMode="auto">
          <a:xfrm rot="3819655">
            <a:off x="6096000" y="34290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Freeform 35">
            <a:extLst>
              <a:ext uri="{FF2B5EF4-FFF2-40B4-BE49-F238E27FC236}">
                <a16:creationId xmlns:a16="http://schemas.microsoft.com/office/drawing/2014/main" id="{DFA1FD03-2319-C4CC-EBC6-194A68DA3259}"/>
              </a:ext>
            </a:extLst>
          </p:cNvPr>
          <p:cNvSpPr/>
          <p:nvPr userDrawn="1"/>
        </p:nvSpPr>
        <p:spPr>
          <a:xfrm>
            <a:off x="4124543" y="1932432"/>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3" name="Freeform 33">
            <a:extLst>
              <a:ext uri="{FF2B5EF4-FFF2-40B4-BE49-F238E27FC236}">
                <a16:creationId xmlns:a16="http://schemas.microsoft.com/office/drawing/2014/main" id="{47D7CED6-12DE-9612-BB6D-7611936461E6}"/>
              </a:ext>
            </a:extLst>
          </p:cNvPr>
          <p:cNvSpPr/>
          <p:nvPr userDrawn="1"/>
        </p:nvSpPr>
        <p:spPr>
          <a:xfrm>
            <a:off x="520887" y="1929960"/>
            <a:ext cx="556103" cy="51816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15" name="Group 30">
            <a:extLst>
              <a:ext uri="{FF2B5EF4-FFF2-40B4-BE49-F238E27FC236}">
                <a16:creationId xmlns:a16="http://schemas.microsoft.com/office/drawing/2014/main" id="{0EF6C2C8-750F-573C-EBE0-0391ECD4EFD3}"/>
              </a:ext>
            </a:extLst>
          </p:cNvPr>
          <p:cNvGrpSpPr/>
          <p:nvPr userDrawn="1"/>
        </p:nvGrpSpPr>
        <p:grpSpPr>
          <a:xfrm>
            <a:off x="9289717" y="1675244"/>
            <a:ext cx="1049261" cy="1049261"/>
            <a:chOff x="0" y="0"/>
            <a:chExt cx="812800" cy="812800"/>
          </a:xfrm>
        </p:grpSpPr>
        <p:sp>
          <p:nvSpPr>
            <p:cNvPr id="116" name="Freeform 31">
              <a:extLst>
                <a:ext uri="{FF2B5EF4-FFF2-40B4-BE49-F238E27FC236}">
                  <a16:creationId xmlns:a16="http://schemas.microsoft.com/office/drawing/2014/main" id="{0A0134B4-97D5-CE4D-463A-DB914E8FE5B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17" name="TextBox 32">
              <a:extLst>
                <a:ext uri="{FF2B5EF4-FFF2-40B4-BE49-F238E27FC236}">
                  <a16:creationId xmlns:a16="http://schemas.microsoft.com/office/drawing/2014/main" id="{972B7771-0FBF-20BE-5CFD-F41055AC280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118" name="Graphic 117" descr="Open book outline">
            <a:extLst>
              <a:ext uri="{FF2B5EF4-FFF2-40B4-BE49-F238E27FC236}">
                <a16:creationId xmlns:a16="http://schemas.microsoft.com/office/drawing/2014/main" id="{7F56B88C-2CD2-9BAD-8588-0445F556C6A7}"/>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9508266" y="1932432"/>
            <a:ext cx="554736" cy="554736"/>
          </a:xfrm>
          <a:prstGeom prst="rect">
            <a:avLst/>
          </a:prstGeom>
        </p:spPr>
      </p:pic>
      <p:grpSp>
        <p:nvGrpSpPr>
          <p:cNvPr id="119" name="Group 21">
            <a:extLst>
              <a:ext uri="{FF2B5EF4-FFF2-40B4-BE49-F238E27FC236}">
                <a16:creationId xmlns:a16="http://schemas.microsoft.com/office/drawing/2014/main" id="{3E8DB2CF-C627-1F29-509B-17DB9E4A185C}"/>
              </a:ext>
            </a:extLst>
          </p:cNvPr>
          <p:cNvGrpSpPr/>
          <p:nvPr userDrawn="1"/>
        </p:nvGrpSpPr>
        <p:grpSpPr>
          <a:xfrm>
            <a:off x="6166345" y="1676400"/>
            <a:ext cx="2352100" cy="1655241"/>
            <a:chOff x="76200" y="-545617"/>
            <a:chExt cx="1822033" cy="1282217"/>
          </a:xfrm>
        </p:grpSpPr>
        <p:sp>
          <p:nvSpPr>
            <p:cNvPr id="120" name="Freeform 22">
              <a:extLst>
                <a:ext uri="{FF2B5EF4-FFF2-40B4-BE49-F238E27FC236}">
                  <a16:creationId xmlns:a16="http://schemas.microsoft.com/office/drawing/2014/main" id="{B479DC51-32D5-1A14-22C6-C673296607BC}"/>
                </a:ext>
              </a:extLst>
            </p:cNvPr>
            <p:cNvSpPr/>
            <p:nvPr/>
          </p:nvSpPr>
          <p:spPr>
            <a:xfrm>
              <a:off x="1085433" y="-54561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BBFAD"/>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1" name="TextBox 23">
              <a:extLst>
                <a:ext uri="{FF2B5EF4-FFF2-40B4-BE49-F238E27FC236}">
                  <a16:creationId xmlns:a16="http://schemas.microsoft.com/office/drawing/2014/main" id="{A36479B3-71A2-1771-905B-15AF18FF23D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22" name="Straight Connector 121">
            <a:extLst>
              <a:ext uri="{FF2B5EF4-FFF2-40B4-BE49-F238E27FC236}">
                <a16:creationId xmlns:a16="http://schemas.microsoft.com/office/drawing/2014/main" id="{535DE4AB-2626-B92A-F77D-F8A6EDF1704F}"/>
              </a:ext>
            </a:extLst>
          </p:cNvPr>
          <p:cNvCxnSpPr/>
          <p:nvPr userDrawn="1"/>
        </p:nvCxnSpPr>
        <p:spPr>
          <a:xfrm flipV="1">
            <a:off x="11513263" y="2748519"/>
            <a:ext cx="0" cy="48236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sp>
        <p:nvSpPr>
          <p:cNvPr id="123" name="TextBox 38">
            <a:extLst>
              <a:ext uri="{FF2B5EF4-FFF2-40B4-BE49-F238E27FC236}">
                <a16:creationId xmlns:a16="http://schemas.microsoft.com/office/drawing/2014/main" id="{7D716527-CEB7-D592-A49B-0FCBD1980232}"/>
              </a:ext>
            </a:extLst>
          </p:cNvPr>
          <p:cNvSpPr txBox="1"/>
          <p:nvPr userDrawn="1"/>
        </p:nvSpPr>
        <p:spPr>
          <a:xfrm>
            <a:off x="4092352" y="333141"/>
            <a:ext cx="4459190"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solidFill>
                  <a:srgbClr val="333C42"/>
                </a:solidFill>
                <a:latin typeface="Libre Baskerville" panose="02000000000000000000" pitchFamily="2" charset="0"/>
              </a:rPr>
              <a:t>Lesson Overview</a:t>
            </a:r>
          </a:p>
        </p:txBody>
      </p:sp>
      <p:sp>
        <p:nvSpPr>
          <p:cNvPr id="124" name="TextBox 39">
            <a:extLst>
              <a:ext uri="{FF2B5EF4-FFF2-40B4-BE49-F238E27FC236}">
                <a16:creationId xmlns:a16="http://schemas.microsoft.com/office/drawing/2014/main" id="{34E99E6B-8A35-8987-0B86-2B86582CBFDC}"/>
              </a:ext>
            </a:extLst>
          </p:cNvPr>
          <p:cNvSpPr txBox="1"/>
          <p:nvPr userDrawn="1"/>
        </p:nvSpPr>
        <p:spPr>
          <a:xfrm>
            <a:off x="157342" y="4322353"/>
            <a:ext cx="128092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Anticipate</a:t>
            </a:r>
          </a:p>
        </p:txBody>
      </p:sp>
      <p:sp>
        <p:nvSpPr>
          <p:cNvPr id="126" name="TextBox 41">
            <a:extLst>
              <a:ext uri="{FF2B5EF4-FFF2-40B4-BE49-F238E27FC236}">
                <a16:creationId xmlns:a16="http://schemas.microsoft.com/office/drawing/2014/main" id="{6AF36BFE-06FA-D0FA-69AB-98662E16B756}"/>
              </a:ext>
            </a:extLst>
          </p:cNvPr>
          <p:cNvSpPr txBox="1"/>
          <p:nvPr userDrawn="1"/>
        </p:nvSpPr>
        <p:spPr>
          <a:xfrm>
            <a:off x="1889546"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Engage</a:t>
            </a:r>
          </a:p>
        </p:txBody>
      </p:sp>
      <p:sp>
        <p:nvSpPr>
          <p:cNvPr id="128" name="TextBox 43">
            <a:extLst>
              <a:ext uri="{FF2B5EF4-FFF2-40B4-BE49-F238E27FC236}">
                <a16:creationId xmlns:a16="http://schemas.microsoft.com/office/drawing/2014/main" id="{D78B6432-B941-B23F-5EC6-C32E972077D6}"/>
              </a:ext>
            </a:extLst>
          </p:cNvPr>
          <p:cNvSpPr txBox="1"/>
          <p:nvPr userDrawn="1"/>
        </p:nvSpPr>
        <p:spPr>
          <a:xfrm>
            <a:off x="3625855" y="4322353"/>
            <a:ext cx="139997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#1</a:t>
            </a:r>
          </a:p>
        </p:txBody>
      </p:sp>
      <p:sp>
        <p:nvSpPr>
          <p:cNvPr id="130" name="TextBox 45">
            <a:extLst>
              <a:ext uri="{FF2B5EF4-FFF2-40B4-BE49-F238E27FC236}">
                <a16:creationId xmlns:a16="http://schemas.microsoft.com/office/drawing/2014/main" id="{312C4624-2FC9-AF88-ACD4-6851ADDBC230}"/>
              </a:ext>
            </a:extLst>
          </p:cNvPr>
          <p:cNvSpPr txBox="1"/>
          <p:nvPr userDrawn="1"/>
        </p:nvSpPr>
        <p:spPr>
          <a:xfrm>
            <a:off x="5433674" y="4311245"/>
            <a:ext cx="139997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#2</a:t>
            </a:r>
          </a:p>
        </p:txBody>
      </p:sp>
      <p:sp>
        <p:nvSpPr>
          <p:cNvPr id="132" name="TextBox 47">
            <a:extLst>
              <a:ext uri="{FF2B5EF4-FFF2-40B4-BE49-F238E27FC236}">
                <a16:creationId xmlns:a16="http://schemas.microsoft.com/office/drawing/2014/main" id="{485B7419-DA20-65BD-9774-47AB554E1D8E}"/>
              </a:ext>
            </a:extLst>
          </p:cNvPr>
          <p:cNvSpPr txBox="1"/>
          <p:nvPr userDrawn="1"/>
        </p:nvSpPr>
        <p:spPr>
          <a:xfrm>
            <a:off x="10861516" y="4312787"/>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Reflect</a:t>
            </a:r>
          </a:p>
        </p:txBody>
      </p:sp>
      <p:sp>
        <p:nvSpPr>
          <p:cNvPr id="134" name="TextBox 56">
            <a:extLst>
              <a:ext uri="{FF2B5EF4-FFF2-40B4-BE49-F238E27FC236}">
                <a16:creationId xmlns:a16="http://schemas.microsoft.com/office/drawing/2014/main" id="{A2EDDFA8-6D47-C240-2DE8-C02C146A0981}"/>
              </a:ext>
            </a:extLst>
          </p:cNvPr>
          <p:cNvSpPr txBox="1"/>
          <p:nvPr userDrawn="1"/>
        </p:nvSpPr>
        <p:spPr>
          <a:xfrm>
            <a:off x="9204747"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Assess</a:t>
            </a:r>
          </a:p>
        </p:txBody>
      </p:sp>
      <p:sp>
        <p:nvSpPr>
          <p:cNvPr id="136" name="TextBox 43">
            <a:extLst>
              <a:ext uri="{FF2B5EF4-FFF2-40B4-BE49-F238E27FC236}">
                <a16:creationId xmlns:a16="http://schemas.microsoft.com/office/drawing/2014/main" id="{27BBF59D-C932-BEE7-8F1F-2E3ADFDECE16}"/>
              </a:ext>
            </a:extLst>
          </p:cNvPr>
          <p:cNvSpPr txBox="1"/>
          <p:nvPr userDrawn="1"/>
        </p:nvSpPr>
        <p:spPr>
          <a:xfrm>
            <a:off x="7301070" y="4311245"/>
            <a:ext cx="135660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#3</a:t>
            </a:r>
          </a:p>
        </p:txBody>
      </p:sp>
      <p:sp>
        <p:nvSpPr>
          <p:cNvPr id="138" name="Text Placeholder 47">
            <a:extLst>
              <a:ext uri="{FF2B5EF4-FFF2-40B4-BE49-F238E27FC236}">
                <a16:creationId xmlns:a16="http://schemas.microsoft.com/office/drawing/2014/main" id="{819C06F0-E938-4A74-E8A1-A0FDE7CE7D4F}"/>
              </a:ext>
            </a:extLst>
          </p:cNvPr>
          <p:cNvSpPr>
            <a:spLocks noGrp="1"/>
          </p:cNvSpPr>
          <p:nvPr>
            <p:ph type="body" sz="quarter" idx="10"/>
          </p:nvPr>
        </p:nvSpPr>
        <p:spPr>
          <a:xfrm>
            <a:off x="171786"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grpSp>
        <p:nvGrpSpPr>
          <p:cNvPr id="139" name="Group 49">
            <a:extLst>
              <a:ext uri="{FF2B5EF4-FFF2-40B4-BE49-F238E27FC236}">
                <a16:creationId xmlns:a16="http://schemas.microsoft.com/office/drawing/2014/main" id="{DB35DC1D-698E-7BED-CB2C-E093B9DEF6CC}"/>
              </a:ext>
            </a:extLst>
          </p:cNvPr>
          <p:cNvGrpSpPr/>
          <p:nvPr userDrawn="1"/>
        </p:nvGrpSpPr>
        <p:grpSpPr>
          <a:xfrm>
            <a:off x="11033760" y="1664208"/>
            <a:ext cx="1506648" cy="1049261"/>
            <a:chOff x="-430511" y="-44242"/>
            <a:chExt cx="1167111" cy="812800"/>
          </a:xfrm>
        </p:grpSpPr>
        <p:sp>
          <p:nvSpPr>
            <p:cNvPr id="140" name="Freeform 50">
              <a:extLst>
                <a:ext uri="{FF2B5EF4-FFF2-40B4-BE49-F238E27FC236}">
                  <a16:creationId xmlns:a16="http://schemas.microsoft.com/office/drawing/2014/main" id="{49DE7F9C-CE23-DF7E-9D00-361BA1F8F047}"/>
                </a:ext>
              </a:extLst>
            </p:cNvPr>
            <p:cNvSpPr/>
            <p:nvPr/>
          </p:nvSpPr>
          <p:spPr>
            <a:xfrm>
              <a:off x="-430511" y="-4424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1" name="TextBox 51">
              <a:extLst>
                <a:ext uri="{FF2B5EF4-FFF2-40B4-BE49-F238E27FC236}">
                  <a16:creationId xmlns:a16="http://schemas.microsoft.com/office/drawing/2014/main" id="{208036D5-D51D-6AD6-4EC5-C300DD8AA0A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42" name="Text Placeholder 47">
            <a:extLst>
              <a:ext uri="{FF2B5EF4-FFF2-40B4-BE49-F238E27FC236}">
                <a16:creationId xmlns:a16="http://schemas.microsoft.com/office/drawing/2014/main" id="{12ECB2DA-21F9-8BE5-0122-B629451CDF39}"/>
              </a:ext>
            </a:extLst>
          </p:cNvPr>
          <p:cNvSpPr>
            <a:spLocks noGrp="1"/>
          </p:cNvSpPr>
          <p:nvPr>
            <p:ph type="body" sz="quarter" idx="11"/>
          </p:nvPr>
        </p:nvSpPr>
        <p:spPr>
          <a:xfrm>
            <a:off x="10744000"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3" name="Text Placeholder 47">
            <a:extLst>
              <a:ext uri="{FF2B5EF4-FFF2-40B4-BE49-F238E27FC236}">
                <a16:creationId xmlns:a16="http://schemas.microsoft.com/office/drawing/2014/main" id="{4E879E3A-F96C-67EB-C165-0DDD46169873}"/>
              </a:ext>
            </a:extLst>
          </p:cNvPr>
          <p:cNvSpPr>
            <a:spLocks noGrp="1"/>
          </p:cNvSpPr>
          <p:nvPr>
            <p:ph type="body" sz="quarter" idx="12"/>
          </p:nvPr>
        </p:nvSpPr>
        <p:spPr>
          <a:xfrm>
            <a:off x="1761056"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4" name="Text Placeholder 47">
            <a:extLst>
              <a:ext uri="{FF2B5EF4-FFF2-40B4-BE49-F238E27FC236}">
                <a16:creationId xmlns:a16="http://schemas.microsoft.com/office/drawing/2014/main" id="{6650BF7E-FEB9-C165-6EE5-DF2058008DA7}"/>
              </a:ext>
            </a:extLst>
          </p:cNvPr>
          <p:cNvSpPr>
            <a:spLocks noGrp="1"/>
          </p:cNvSpPr>
          <p:nvPr>
            <p:ph type="body" sz="quarter" idx="13"/>
          </p:nvPr>
        </p:nvSpPr>
        <p:spPr>
          <a:xfrm>
            <a:off x="3549654"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5" name="Text Placeholder 47">
            <a:extLst>
              <a:ext uri="{FF2B5EF4-FFF2-40B4-BE49-F238E27FC236}">
                <a16:creationId xmlns:a16="http://schemas.microsoft.com/office/drawing/2014/main" id="{79BD94F2-6DE6-DE3E-21BF-6279CA9A8C4B}"/>
              </a:ext>
            </a:extLst>
          </p:cNvPr>
          <p:cNvSpPr>
            <a:spLocks noGrp="1"/>
          </p:cNvSpPr>
          <p:nvPr>
            <p:ph type="body" sz="quarter" idx="14"/>
          </p:nvPr>
        </p:nvSpPr>
        <p:spPr>
          <a:xfrm>
            <a:off x="537704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6" name="Text Placeholder 47">
            <a:extLst>
              <a:ext uri="{FF2B5EF4-FFF2-40B4-BE49-F238E27FC236}">
                <a16:creationId xmlns:a16="http://schemas.microsoft.com/office/drawing/2014/main" id="{E34CD2CE-8BE9-32D0-4893-FD8C19B90E52}"/>
              </a:ext>
            </a:extLst>
          </p:cNvPr>
          <p:cNvSpPr>
            <a:spLocks noGrp="1"/>
          </p:cNvSpPr>
          <p:nvPr>
            <p:ph type="body" sz="quarter" idx="15"/>
          </p:nvPr>
        </p:nvSpPr>
        <p:spPr>
          <a:xfrm>
            <a:off x="7237859"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7" name="Text Placeholder 47">
            <a:extLst>
              <a:ext uri="{FF2B5EF4-FFF2-40B4-BE49-F238E27FC236}">
                <a16:creationId xmlns:a16="http://schemas.microsoft.com/office/drawing/2014/main" id="{3088D136-7942-8FAF-4B08-428851E690BC}"/>
              </a:ext>
            </a:extLst>
          </p:cNvPr>
          <p:cNvSpPr>
            <a:spLocks noGrp="1"/>
          </p:cNvSpPr>
          <p:nvPr>
            <p:ph type="body" sz="quarter" idx="16"/>
          </p:nvPr>
        </p:nvSpPr>
        <p:spPr>
          <a:xfrm>
            <a:off x="900951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309564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q - Anticipat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386686" y="5346073"/>
            <a:ext cx="2877984" cy="748934"/>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49" name="Straight Connector 48">
            <a:extLst>
              <a:ext uri="{FF2B5EF4-FFF2-40B4-BE49-F238E27FC236}">
                <a16:creationId xmlns:a16="http://schemas.microsoft.com/office/drawing/2014/main" id="{F356AFB0-BA87-8302-CA0E-DE0785D1D9E1}"/>
              </a:ext>
            </a:extLst>
          </p:cNvPr>
          <p:cNvCxnSpPr>
            <a:cxnSpLocks/>
          </p:cNvCxnSpPr>
          <p:nvPr userDrawn="1"/>
        </p:nvCxnSpPr>
        <p:spPr>
          <a:xfrm flipV="1">
            <a:off x="5941950" y="3221553"/>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D91C4D3-4AB9-BA8B-7FD6-1EE7E4BF69E9}"/>
              </a:ext>
            </a:extLst>
          </p:cNvPr>
          <p:cNvCxnSpPr>
            <a:cxnSpLocks/>
          </p:cNvCxnSpPr>
          <p:nvPr userDrawn="1"/>
        </p:nvCxnSpPr>
        <p:spPr>
          <a:xfrm flipV="1">
            <a:off x="4032161"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DE6F4D-08DC-458A-DDDC-5F8D76D80E21}"/>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B93D4A1-F385-D9F2-41CA-00CBEAD62CC0}"/>
              </a:ext>
            </a:extLst>
          </p:cNvPr>
          <p:cNvCxnSpPr>
            <a:cxnSpLocks/>
          </p:cNvCxnSpPr>
          <p:nvPr userDrawn="1"/>
        </p:nvCxnSpPr>
        <p:spPr>
          <a:xfrm flipH="1" flipV="1">
            <a:off x="1853938" y="2983090"/>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AutoShape 5">
            <a:extLst>
              <a:ext uri="{FF2B5EF4-FFF2-40B4-BE49-F238E27FC236}">
                <a16:creationId xmlns:a16="http://schemas.microsoft.com/office/drawing/2014/main" id="{2CDEBEA1-DA01-5B99-7135-B0349853490C}"/>
              </a:ext>
            </a:extLst>
          </p:cNvPr>
          <p:cNvSpPr/>
          <p:nvPr userDrawn="1"/>
        </p:nvSpPr>
        <p:spPr>
          <a:xfrm flipV="1">
            <a:off x="-11340" y="4156999"/>
            <a:ext cx="12203339" cy="726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4" name="Group 10">
            <a:extLst>
              <a:ext uri="{FF2B5EF4-FFF2-40B4-BE49-F238E27FC236}">
                <a16:creationId xmlns:a16="http://schemas.microsoft.com/office/drawing/2014/main" id="{7E709AE8-BB9F-20B0-0FDA-28CD486B92AE}"/>
              </a:ext>
            </a:extLst>
          </p:cNvPr>
          <p:cNvGrpSpPr/>
          <p:nvPr userDrawn="1"/>
        </p:nvGrpSpPr>
        <p:grpSpPr>
          <a:xfrm>
            <a:off x="3668184" y="3777197"/>
            <a:ext cx="731096" cy="731096"/>
            <a:chOff x="0" y="0"/>
            <a:chExt cx="812800" cy="812800"/>
          </a:xfrm>
        </p:grpSpPr>
        <p:sp>
          <p:nvSpPr>
            <p:cNvPr id="55" name="Freeform 11">
              <a:extLst>
                <a:ext uri="{FF2B5EF4-FFF2-40B4-BE49-F238E27FC236}">
                  <a16:creationId xmlns:a16="http://schemas.microsoft.com/office/drawing/2014/main" id="{C7DE96E4-92DA-4569-26CF-CC18CDEA01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6" name="TextBox 12">
              <a:extLst>
                <a:ext uri="{FF2B5EF4-FFF2-40B4-BE49-F238E27FC236}">
                  <a16:creationId xmlns:a16="http://schemas.microsoft.com/office/drawing/2014/main" id="{44099A0F-1184-CFEC-9FD8-B9A08FF0642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7" name="Group 16">
            <a:extLst>
              <a:ext uri="{FF2B5EF4-FFF2-40B4-BE49-F238E27FC236}">
                <a16:creationId xmlns:a16="http://schemas.microsoft.com/office/drawing/2014/main" id="{DF44DDB1-224F-769B-10B4-D071B6B91C22}"/>
              </a:ext>
            </a:extLst>
          </p:cNvPr>
          <p:cNvGrpSpPr/>
          <p:nvPr userDrawn="1"/>
        </p:nvGrpSpPr>
        <p:grpSpPr>
          <a:xfrm>
            <a:off x="7746872" y="3777197"/>
            <a:ext cx="731096" cy="731096"/>
            <a:chOff x="0" y="0"/>
            <a:chExt cx="812800" cy="812800"/>
          </a:xfrm>
        </p:grpSpPr>
        <p:sp>
          <p:nvSpPr>
            <p:cNvPr id="58" name="Freeform 17">
              <a:extLst>
                <a:ext uri="{FF2B5EF4-FFF2-40B4-BE49-F238E27FC236}">
                  <a16:creationId xmlns:a16="http://schemas.microsoft.com/office/drawing/2014/main" id="{C806FC24-52C4-299F-15CD-707D2320E8B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9" name="TextBox 18">
              <a:extLst>
                <a:ext uri="{FF2B5EF4-FFF2-40B4-BE49-F238E27FC236}">
                  <a16:creationId xmlns:a16="http://schemas.microsoft.com/office/drawing/2014/main" id="{BFA2D0F8-1855-9541-3E1C-ED6A597206C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0" name="Group 19">
            <a:extLst>
              <a:ext uri="{FF2B5EF4-FFF2-40B4-BE49-F238E27FC236}">
                <a16:creationId xmlns:a16="http://schemas.microsoft.com/office/drawing/2014/main" id="{C374CDB7-7738-1F72-88C4-BE1526B30099}"/>
              </a:ext>
            </a:extLst>
          </p:cNvPr>
          <p:cNvGrpSpPr/>
          <p:nvPr userDrawn="1"/>
        </p:nvGrpSpPr>
        <p:grpSpPr>
          <a:xfrm>
            <a:off x="9956896" y="3776472"/>
            <a:ext cx="731096" cy="731096"/>
            <a:chOff x="0" y="0"/>
            <a:chExt cx="812800" cy="812800"/>
          </a:xfrm>
        </p:grpSpPr>
        <p:sp>
          <p:nvSpPr>
            <p:cNvPr id="61" name="Freeform 20">
              <a:extLst>
                <a:ext uri="{FF2B5EF4-FFF2-40B4-BE49-F238E27FC236}">
                  <a16:creationId xmlns:a16="http://schemas.microsoft.com/office/drawing/2014/main" id="{DE4E4E66-3F5E-9042-9EBE-8EA970AC731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2" name="TextBox 21">
              <a:extLst>
                <a:ext uri="{FF2B5EF4-FFF2-40B4-BE49-F238E27FC236}">
                  <a16:creationId xmlns:a16="http://schemas.microsoft.com/office/drawing/2014/main" id="{AB2DA676-ED6E-B3D2-9E45-20133F333F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3" name="Group 28">
            <a:extLst>
              <a:ext uri="{FF2B5EF4-FFF2-40B4-BE49-F238E27FC236}">
                <a16:creationId xmlns:a16="http://schemas.microsoft.com/office/drawing/2014/main" id="{BC7DA13B-C0BC-C191-A64A-F05D55007D40}"/>
              </a:ext>
            </a:extLst>
          </p:cNvPr>
          <p:cNvGrpSpPr/>
          <p:nvPr userDrawn="1"/>
        </p:nvGrpSpPr>
        <p:grpSpPr>
          <a:xfrm>
            <a:off x="7581876" y="2097790"/>
            <a:ext cx="1049261" cy="1054591"/>
            <a:chOff x="0" y="38100"/>
            <a:chExt cx="812800" cy="816929"/>
          </a:xfrm>
        </p:grpSpPr>
        <p:sp>
          <p:nvSpPr>
            <p:cNvPr id="64" name="Freeform 29">
              <a:extLst>
                <a:ext uri="{FF2B5EF4-FFF2-40B4-BE49-F238E27FC236}">
                  <a16:creationId xmlns:a16="http://schemas.microsoft.com/office/drawing/2014/main" id="{441326C7-DB8F-42C6-FE11-124351B6F1CE}"/>
                </a:ext>
              </a:extLst>
            </p:cNvPr>
            <p:cNvSpPr/>
            <p:nvPr/>
          </p:nvSpPr>
          <p:spPr>
            <a:xfrm>
              <a:off x="0" y="42229"/>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5" name="TextBox 30">
              <a:extLst>
                <a:ext uri="{FF2B5EF4-FFF2-40B4-BE49-F238E27FC236}">
                  <a16:creationId xmlns:a16="http://schemas.microsoft.com/office/drawing/2014/main" id="{AD134384-6E0A-3E11-8A78-B6529AB1EB0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6" name="Group 31">
            <a:extLst>
              <a:ext uri="{FF2B5EF4-FFF2-40B4-BE49-F238E27FC236}">
                <a16:creationId xmlns:a16="http://schemas.microsoft.com/office/drawing/2014/main" id="{AA57BFF9-4BC1-1918-6792-7E82C7082F48}"/>
              </a:ext>
            </a:extLst>
          </p:cNvPr>
          <p:cNvGrpSpPr/>
          <p:nvPr userDrawn="1"/>
        </p:nvGrpSpPr>
        <p:grpSpPr>
          <a:xfrm>
            <a:off x="3524961" y="2103120"/>
            <a:ext cx="1049261" cy="1049261"/>
            <a:chOff x="0" y="19468"/>
            <a:chExt cx="812800" cy="812800"/>
          </a:xfrm>
        </p:grpSpPr>
        <p:sp>
          <p:nvSpPr>
            <p:cNvPr id="67" name="Freeform 32">
              <a:extLst>
                <a:ext uri="{FF2B5EF4-FFF2-40B4-BE49-F238E27FC236}">
                  <a16:creationId xmlns:a16="http://schemas.microsoft.com/office/drawing/2014/main" id="{FCBBA9F8-D6C0-D7B6-6A95-3DA052206A57}"/>
                </a:ext>
              </a:extLst>
            </p:cNvPr>
            <p:cNvSpPr/>
            <p:nvPr/>
          </p:nvSpPr>
          <p:spPr>
            <a:xfrm>
              <a:off x="0" y="1946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8" name="TextBox 33">
              <a:extLst>
                <a:ext uri="{FF2B5EF4-FFF2-40B4-BE49-F238E27FC236}">
                  <a16:creationId xmlns:a16="http://schemas.microsoft.com/office/drawing/2014/main" id="{A3352C8B-68A2-48B5-AFD1-03381B64A74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69" name="Freeform 38">
            <a:extLst>
              <a:ext uri="{FF2B5EF4-FFF2-40B4-BE49-F238E27FC236}">
                <a16:creationId xmlns:a16="http://schemas.microsoft.com/office/drawing/2014/main" id="{E71BA57E-D6B0-6160-6949-46C0B28D1EA1}"/>
              </a:ext>
            </a:extLst>
          </p:cNvPr>
          <p:cNvSpPr/>
          <p:nvPr userDrawn="1"/>
        </p:nvSpPr>
        <p:spPr>
          <a:xfrm>
            <a:off x="3794052" y="233890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Freeform 39">
            <a:extLst>
              <a:ext uri="{FF2B5EF4-FFF2-40B4-BE49-F238E27FC236}">
                <a16:creationId xmlns:a16="http://schemas.microsoft.com/office/drawing/2014/main" id="{A19C0134-B1F1-7C4A-6187-0809FD9271B0}"/>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1" name="Freeform 40">
            <a:extLst>
              <a:ext uri="{FF2B5EF4-FFF2-40B4-BE49-F238E27FC236}">
                <a16:creationId xmlns:a16="http://schemas.microsoft.com/office/drawing/2014/main" id="{9B0EEF54-72D3-EECD-594B-A61C499805DB}"/>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2" name="Group 54">
            <a:extLst>
              <a:ext uri="{FF2B5EF4-FFF2-40B4-BE49-F238E27FC236}">
                <a16:creationId xmlns:a16="http://schemas.microsoft.com/office/drawing/2014/main" id="{500B2413-8174-0DCB-3199-F4DD581A8BCE}"/>
              </a:ext>
            </a:extLst>
          </p:cNvPr>
          <p:cNvGrpSpPr>
            <a:grpSpLocks noChangeAspect="1"/>
          </p:cNvGrpSpPr>
          <p:nvPr userDrawn="1"/>
        </p:nvGrpSpPr>
        <p:grpSpPr>
          <a:xfrm>
            <a:off x="9234612" y="1670850"/>
            <a:ext cx="1600224" cy="1481531"/>
            <a:chOff x="76200" y="38100"/>
            <a:chExt cx="1269206" cy="1147654"/>
          </a:xfrm>
        </p:grpSpPr>
        <p:sp>
          <p:nvSpPr>
            <p:cNvPr id="73" name="Freeform 55">
              <a:extLst>
                <a:ext uri="{FF2B5EF4-FFF2-40B4-BE49-F238E27FC236}">
                  <a16:creationId xmlns:a16="http://schemas.microsoft.com/office/drawing/2014/main" id="{D60210FF-A86B-AD96-972B-95DDB2CA8FAE}"/>
                </a:ext>
              </a:extLst>
            </p:cNvPr>
            <p:cNvSpPr/>
            <p:nvPr/>
          </p:nvSpPr>
          <p:spPr>
            <a:xfrm>
              <a:off x="532606"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4" name="TextBox 56">
              <a:extLst>
                <a:ext uri="{FF2B5EF4-FFF2-40B4-BE49-F238E27FC236}">
                  <a16:creationId xmlns:a16="http://schemas.microsoft.com/office/drawing/2014/main" id="{3141A75B-0E49-D931-7424-83094048275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5" name="Group 57">
            <a:extLst>
              <a:ext uri="{FF2B5EF4-FFF2-40B4-BE49-F238E27FC236}">
                <a16:creationId xmlns:a16="http://schemas.microsoft.com/office/drawing/2014/main" id="{E0BD5E60-22B8-5E15-E407-31B5EE733BB0}"/>
              </a:ext>
            </a:extLst>
          </p:cNvPr>
          <p:cNvGrpSpPr/>
          <p:nvPr userDrawn="1"/>
        </p:nvGrpSpPr>
        <p:grpSpPr>
          <a:xfrm>
            <a:off x="5592348" y="3776472"/>
            <a:ext cx="731096" cy="731096"/>
            <a:chOff x="0" y="0"/>
            <a:chExt cx="812800" cy="812800"/>
          </a:xfrm>
        </p:grpSpPr>
        <p:sp>
          <p:nvSpPr>
            <p:cNvPr id="76" name="Freeform 58">
              <a:extLst>
                <a:ext uri="{FF2B5EF4-FFF2-40B4-BE49-F238E27FC236}">
                  <a16:creationId xmlns:a16="http://schemas.microsoft.com/office/drawing/2014/main" id="{901A977B-0043-28E5-7588-6EF0661C4FD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TextBox 59">
              <a:extLst>
                <a:ext uri="{FF2B5EF4-FFF2-40B4-BE49-F238E27FC236}">
                  <a16:creationId xmlns:a16="http://schemas.microsoft.com/office/drawing/2014/main" id="{AA369CA7-F4EE-B66E-5835-A5D21E3B1AD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78" name="Graphic 77" descr="Open book outline">
            <a:extLst>
              <a:ext uri="{FF2B5EF4-FFF2-40B4-BE49-F238E27FC236}">
                <a16:creationId xmlns:a16="http://schemas.microsoft.com/office/drawing/2014/main" id="{61745F0B-D1E3-8DB6-5142-AA76B361BCFE}"/>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74712"/>
            <a:ext cx="736447" cy="734153"/>
          </a:xfrm>
          <a:prstGeom prst="rect">
            <a:avLst/>
          </a:prstGeom>
        </p:spPr>
      </p:pic>
      <p:grpSp>
        <p:nvGrpSpPr>
          <p:cNvPr id="79" name="Group 22">
            <a:extLst>
              <a:ext uri="{FF2B5EF4-FFF2-40B4-BE49-F238E27FC236}">
                <a16:creationId xmlns:a16="http://schemas.microsoft.com/office/drawing/2014/main" id="{922DAFCC-B556-69B4-0C54-349F796491DA}"/>
              </a:ext>
            </a:extLst>
          </p:cNvPr>
          <p:cNvGrpSpPr>
            <a:grpSpLocks noChangeAspect="1"/>
          </p:cNvGrpSpPr>
          <p:nvPr userDrawn="1"/>
        </p:nvGrpSpPr>
        <p:grpSpPr>
          <a:xfrm>
            <a:off x="1027721" y="1317391"/>
            <a:ext cx="1645920" cy="1616313"/>
            <a:chOff x="0" y="0"/>
            <a:chExt cx="812800" cy="812800"/>
          </a:xfrm>
        </p:grpSpPr>
        <p:sp>
          <p:nvSpPr>
            <p:cNvPr id="80" name="Freeform 23">
              <a:extLst>
                <a:ext uri="{FF2B5EF4-FFF2-40B4-BE49-F238E27FC236}">
                  <a16:creationId xmlns:a16="http://schemas.microsoft.com/office/drawing/2014/main" id="{0F064B23-9039-1968-17B7-101E30ECA7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1" name="TextBox 24">
              <a:extLst>
                <a:ext uri="{FF2B5EF4-FFF2-40B4-BE49-F238E27FC236}">
                  <a16:creationId xmlns:a16="http://schemas.microsoft.com/office/drawing/2014/main" id="{41C28219-A6D0-BC35-AE97-4E3BB1A2862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82" name="Straight Connector 81">
            <a:extLst>
              <a:ext uri="{FF2B5EF4-FFF2-40B4-BE49-F238E27FC236}">
                <a16:creationId xmlns:a16="http://schemas.microsoft.com/office/drawing/2014/main" id="{44F196B0-6BB0-23EB-730E-031004D98535}"/>
              </a:ext>
            </a:extLst>
          </p:cNvPr>
          <p:cNvCxnSpPr>
            <a:cxnSpLocks/>
          </p:cNvCxnSpPr>
          <p:nvPr userDrawn="1"/>
        </p:nvCxnSpPr>
        <p:spPr>
          <a:xfrm flipV="1">
            <a:off x="8095682"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Group 25">
            <a:extLst>
              <a:ext uri="{FF2B5EF4-FFF2-40B4-BE49-F238E27FC236}">
                <a16:creationId xmlns:a16="http://schemas.microsoft.com/office/drawing/2014/main" id="{62756CEA-C3BA-84E0-D1FB-6E833B15C76B}"/>
              </a:ext>
            </a:extLst>
          </p:cNvPr>
          <p:cNvGrpSpPr/>
          <p:nvPr userDrawn="1"/>
        </p:nvGrpSpPr>
        <p:grpSpPr>
          <a:xfrm>
            <a:off x="5435189" y="2107006"/>
            <a:ext cx="1049262" cy="2049993"/>
            <a:chOff x="-1" y="-851407"/>
            <a:chExt cx="812800" cy="1588007"/>
          </a:xfrm>
        </p:grpSpPr>
        <p:sp>
          <p:nvSpPr>
            <p:cNvPr id="84" name="TextBox 27">
              <a:extLst>
                <a:ext uri="{FF2B5EF4-FFF2-40B4-BE49-F238E27FC236}">
                  <a16:creationId xmlns:a16="http://schemas.microsoft.com/office/drawing/2014/main" id="{9480E945-2D60-E4B8-970D-C976BEBC26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85" name="Freeform 26">
              <a:extLst>
                <a:ext uri="{FF2B5EF4-FFF2-40B4-BE49-F238E27FC236}">
                  <a16:creationId xmlns:a16="http://schemas.microsoft.com/office/drawing/2014/main" id="{16175DA0-D3DA-3D54-063B-9823643E2D19}"/>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86" name="Group 7">
            <a:extLst>
              <a:ext uri="{FF2B5EF4-FFF2-40B4-BE49-F238E27FC236}">
                <a16:creationId xmlns:a16="http://schemas.microsoft.com/office/drawing/2014/main" id="{E54DD3C1-F418-3117-EBC8-C56DE0F91DCB}"/>
              </a:ext>
            </a:extLst>
          </p:cNvPr>
          <p:cNvGrpSpPr/>
          <p:nvPr userDrawn="1"/>
        </p:nvGrpSpPr>
        <p:grpSpPr>
          <a:xfrm>
            <a:off x="1231318" y="3467366"/>
            <a:ext cx="1188720" cy="1186193"/>
            <a:chOff x="0" y="0"/>
            <a:chExt cx="812800" cy="812800"/>
          </a:xfrm>
        </p:grpSpPr>
        <p:sp>
          <p:nvSpPr>
            <p:cNvPr id="87" name="Freeform 8">
              <a:extLst>
                <a:ext uri="{FF2B5EF4-FFF2-40B4-BE49-F238E27FC236}">
                  <a16:creationId xmlns:a16="http://schemas.microsoft.com/office/drawing/2014/main" id="{C3BB84BB-4E2C-8F98-84E1-E711C79AEBC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8" name="TextBox 9">
              <a:extLst>
                <a:ext uri="{FF2B5EF4-FFF2-40B4-BE49-F238E27FC236}">
                  <a16:creationId xmlns:a16="http://schemas.microsoft.com/office/drawing/2014/main" id="{1C0A8601-C747-E77C-644A-B1FC2D88C66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sp>
        <p:nvSpPr>
          <p:cNvPr id="89" name="Freeform 37">
            <a:extLst>
              <a:ext uri="{FF2B5EF4-FFF2-40B4-BE49-F238E27FC236}">
                <a16:creationId xmlns:a16="http://schemas.microsoft.com/office/drawing/2014/main" id="{EE94F35E-F4A0-31ED-2315-288F7F4AC5E8}"/>
              </a:ext>
            </a:extLst>
          </p:cNvPr>
          <p:cNvSpPr/>
          <p:nvPr userDrawn="1"/>
        </p:nvSpPr>
        <p:spPr>
          <a:xfrm>
            <a:off x="1342761" y="1652320"/>
            <a:ext cx="993545" cy="986738"/>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TextBox 44">
            <a:extLst>
              <a:ext uri="{FF2B5EF4-FFF2-40B4-BE49-F238E27FC236}">
                <a16:creationId xmlns:a16="http://schemas.microsoft.com/office/drawing/2014/main" id="{2176AA21-6838-40DD-6E3D-0953F8CA24F2}"/>
              </a:ext>
            </a:extLst>
          </p:cNvPr>
          <p:cNvSpPr txBox="1"/>
          <p:nvPr userDrawn="1"/>
        </p:nvSpPr>
        <p:spPr>
          <a:xfrm>
            <a:off x="73947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Anticipate</a:t>
            </a:r>
          </a:p>
        </p:txBody>
      </p:sp>
    </p:spTree>
    <p:extLst>
      <p:ext uri="{BB962C8B-B14F-4D97-AF65-F5344CB8AC3E}">
        <p14:creationId xmlns:p14="http://schemas.microsoft.com/office/powerpoint/2010/main" val="34614195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q - Engag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2611537"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2" name="Straight Connector 1">
            <a:extLst>
              <a:ext uri="{FF2B5EF4-FFF2-40B4-BE49-F238E27FC236}">
                <a16:creationId xmlns:a16="http://schemas.microsoft.com/office/drawing/2014/main" id="{7C7B6808-59AC-8402-4264-92BE91FE1AC9}"/>
              </a:ext>
            </a:extLst>
          </p:cNvPr>
          <p:cNvCxnSpPr>
            <a:cxnSpLocks/>
          </p:cNvCxnSpPr>
          <p:nvPr userDrawn="1"/>
        </p:nvCxnSpPr>
        <p:spPr>
          <a:xfrm flipV="1">
            <a:off x="5945366" y="3218688"/>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81F1986-02BF-E6C6-A71C-608E3189659C}"/>
              </a:ext>
            </a:extLst>
          </p:cNvPr>
          <p:cNvCxnSpPr>
            <a:cxnSpLocks/>
          </p:cNvCxnSpPr>
          <p:nvPr userDrawn="1"/>
        </p:nvCxnSpPr>
        <p:spPr>
          <a:xfrm flipV="1">
            <a:off x="10323576"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1709E5D-5EEC-D421-6710-9097021E9215}"/>
              </a:ext>
            </a:extLst>
          </p:cNvPr>
          <p:cNvCxnSpPr>
            <a:cxnSpLocks/>
          </p:cNvCxnSpPr>
          <p:nvPr userDrawn="1"/>
        </p:nvCxnSpPr>
        <p:spPr>
          <a:xfrm flipH="1" flipV="1">
            <a:off x="4053127" y="2934862"/>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180AF5-0162-57BB-0E21-94B8ABF80F05}"/>
              </a:ext>
            </a:extLst>
          </p:cNvPr>
          <p:cNvCxnSpPr>
            <a:cxnSpLocks/>
          </p:cNvCxnSpPr>
          <p:nvPr userDrawn="1"/>
        </p:nvCxnSpPr>
        <p:spPr>
          <a:xfrm flipH="1" flipV="1">
            <a:off x="1856232"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858467D-EB12-A177-C196-1210AF121AAA}"/>
              </a:ext>
            </a:extLst>
          </p:cNvPr>
          <p:cNvSpPr/>
          <p:nvPr userDrawn="1"/>
        </p:nvSpPr>
        <p:spPr>
          <a:xfrm>
            <a:off x="-11340" y="4164260"/>
            <a:ext cx="12203337" cy="9147"/>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0">
            <a:extLst>
              <a:ext uri="{FF2B5EF4-FFF2-40B4-BE49-F238E27FC236}">
                <a16:creationId xmlns:a16="http://schemas.microsoft.com/office/drawing/2014/main" id="{56482B6D-D474-E887-9C7C-C8E93C5D9BCF}"/>
              </a:ext>
            </a:extLst>
          </p:cNvPr>
          <p:cNvGrpSpPr/>
          <p:nvPr userDrawn="1"/>
        </p:nvGrpSpPr>
        <p:grpSpPr>
          <a:xfrm>
            <a:off x="3684982" y="3794332"/>
            <a:ext cx="731096" cy="731096"/>
            <a:chOff x="0" y="0"/>
            <a:chExt cx="812800" cy="812800"/>
          </a:xfrm>
        </p:grpSpPr>
        <p:sp>
          <p:nvSpPr>
            <p:cNvPr id="8" name="Freeform 11">
              <a:extLst>
                <a:ext uri="{FF2B5EF4-FFF2-40B4-BE49-F238E27FC236}">
                  <a16:creationId xmlns:a16="http://schemas.microsoft.com/office/drawing/2014/main" id="{8612E523-9922-33A8-22D9-E1CB9B3C78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2">
              <a:extLst>
                <a:ext uri="{FF2B5EF4-FFF2-40B4-BE49-F238E27FC236}">
                  <a16:creationId xmlns:a16="http://schemas.microsoft.com/office/drawing/2014/main" id="{3DF8F994-235B-4C68-6E80-2159BC7A9EE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6">
            <a:extLst>
              <a:ext uri="{FF2B5EF4-FFF2-40B4-BE49-F238E27FC236}">
                <a16:creationId xmlns:a16="http://schemas.microsoft.com/office/drawing/2014/main" id="{334D23E8-F2EE-4944-87ED-86853F493214}"/>
              </a:ext>
            </a:extLst>
          </p:cNvPr>
          <p:cNvGrpSpPr/>
          <p:nvPr userDrawn="1"/>
        </p:nvGrpSpPr>
        <p:grpSpPr>
          <a:xfrm>
            <a:off x="7744968" y="3776472"/>
            <a:ext cx="731096" cy="731096"/>
            <a:chOff x="0" y="0"/>
            <a:chExt cx="812800" cy="812800"/>
          </a:xfrm>
        </p:grpSpPr>
        <p:sp>
          <p:nvSpPr>
            <p:cNvPr id="12" name="Freeform 17">
              <a:extLst>
                <a:ext uri="{FF2B5EF4-FFF2-40B4-BE49-F238E27FC236}">
                  <a16:creationId xmlns:a16="http://schemas.microsoft.com/office/drawing/2014/main" id="{6C85D5CC-6A5A-C96D-8726-73E2C17837A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18">
              <a:extLst>
                <a:ext uri="{FF2B5EF4-FFF2-40B4-BE49-F238E27FC236}">
                  <a16:creationId xmlns:a16="http://schemas.microsoft.com/office/drawing/2014/main" id="{6D795323-1EBE-5DEF-18CB-B27652D1684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4" name="Group 19">
            <a:extLst>
              <a:ext uri="{FF2B5EF4-FFF2-40B4-BE49-F238E27FC236}">
                <a16:creationId xmlns:a16="http://schemas.microsoft.com/office/drawing/2014/main" id="{D84886FF-F188-2B57-7226-2F6E531ACF38}"/>
              </a:ext>
            </a:extLst>
          </p:cNvPr>
          <p:cNvGrpSpPr/>
          <p:nvPr userDrawn="1"/>
        </p:nvGrpSpPr>
        <p:grpSpPr>
          <a:xfrm>
            <a:off x="9958550" y="3776472"/>
            <a:ext cx="731096" cy="731096"/>
            <a:chOff x="0" y="0"/>
            <a:chExt cx="812800" cy="812800"/>
          </a:xfrm>
        </p:grpSpPr>
        <p:sp>
          <p:nvSpPr>
            <p:cNvPr id="15" name="Freeform 20">
              <a:extLst>
                <a:ext uri="{FF2B5EF4-FFF2-40B4-BE49-F238E27FC236}">
                  <a16:creationId xmlns:a16="http://schemas.microsoft.com/office/drawing/2014/main" id="{712B0216-1C43-20DA-6736-697AD0ABEA1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6" name="TextBox 21">
              <a:extLst>
                <a:ext uri="{FF2B5EF4-FFF2-40B4-BE49-F238E27FC236}">
                  <a16:creationId xmlns:a16="http://schemas.microsoft.com/office/drawing/2014/main" id="{DFC56F7A-4AAD-344E-A764-CE9DFEDACF4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7" name="Group 28">
            <a:extLst>
              <a:ext uri="{FF2B5EF4-FFF2-40B4-BE49-F238E27FC236}">
                <a16:creationId xmlns:a16="http://schemas.microsoft.com/office/drawing/2014/main" id="{E192CDAE-F332-6D0E-1197-31A287B03112}"/>
              </a:ext>
            </a:extLst>
          </p:cNvPr>
          <p:cNvGrpSpPr/>
          <p:nvPr userDrawn="1"/>
        </p:nvGrpSpPr>
        <p:grpSpPr>
          <a:xfrm>
            <a:off x="7581876" y="2093976"/>
            <a:ext cx="1049261" cy="1049261"/>
            <a:chOff x="0" y="28062"/>
            <a:chExt cx="812800" cy="812800"/>
          </a:xfrm>
        </p:grpSpPr>
        <p:sp>
          <p:nvSpPr>
            <p:cNvPr id="18" name="Freeform 29">
              <a:extLst>
                <a:ext uri="{FF2B5EF4-FFF2-40B4-BE49-F238E27FC236}">
                  <a16:creationId xmlns:a16="http://schemas.microsoft.com/office/drawing/2014/main" id="{CBE2CFF2-F9A2-FE59-8000-1A0CF96736DA}"/>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9" name="TextBox 30">
              <a:extLst>
                <a:ext uri="{FF2B5EF4-FFF2-40B4-BE49-F238E27FC236}">
                  <a16:creationId xmlns:a16="http://schemas.microsoft.com/office/drawing/2014/main" id="{ADF37C08-8B3D-4BAB-C560-39E7A3C00EA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0" name="Freeform 38">
            <a:extLst>
              <a:ext uri="{FF2B5EF4-FFF2-40B4-BE49-F238E27FC236}">
                <a16:creationId xmlns:a16="http://schemas.microsoft.com/office/drawing/2014/main" id="{B40E652E-38FC-40D7-B0B1-78570FB77B64}"/>
              </a:ext>
            </a:extLst>
          </p:cNvPr>
          <p:cNvSpPr/>
          <p:nvPr userDrawn="1"/>
        </p:nvSpPr>
        <p:spPr>
          <a:xfrm>
            <a:off x="3778963" y="228347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Freeform 39">
            <a:extLst>
              <a:ext uri="{FF2B5EF4-FFF2-40B4-BE49-F238E27FC236}">
                <a16:creationId xmlns:a16="http://schemas.microsoft.com/office/drawing/2014/main" id="{B479531E-8213-A8C5-941B-054282A5092C}"/>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2" name="Freeform 40">
            <a:extLst>
              <a:ext uri="{FF2B5EF4-FFF2-40B4-BE49-F238E27FC236}">
                <a16:creationId xmlns:a16="http://schemas.microsoft.com/office/drawing/2014/main" id="{96FBFF5B-075B-5DE0-50E3-D0E5076F46C3}"/>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23" name="Group 54">
            <a:extLst>
              <a:ext uri="{FF2B5EF4-FFF2-40B4-BE49-F238E27FC236}">
                <a16:creationId xmlns:a16="http://schemas.microsoft.com/office/drawing/2014/main" id="{ED7B599F-DAC1-55A6-0FCD-D0A7CA6591FA}"/>
              </a:ext>
            </a:extLst>
          </p:cNvPr>
          <p:cNvGrpSpPr/>
          <p:nvPr userDrawn="1"/>
        </p:nvGrpSpPr>
        <p:grpSpPr>
          <a:xfrm>
            <a:off x="9235440" y="1673352"/>
            <a:ext cx="1600200" cy="1481328"/>
            <a:chOff x="76200" y="38100"/>
            <a:chExt cx="1280224" cy="1147654"/>
          </a:xfrm>
        </p:grpSpPr>
        <p:sp>
          <p:nvSpPr>
            <p:cNvPr id="24" name="Freeform 55">
              <a:extLst>
                <a:ext uri="{FF2B5EF4-FFF2-40B4-BE49-F238E27FC236}">
                  <a16:creationId xmlns:a16="http://schemas.microsoft.com/office/drawing/2014/main" id="{367171ED-4C89-2433-CEE0-C073827C3619}"/>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56">
              <a:extLst>
                <a:ext uri="{FF2B5EF4-FFF2-40B4-BE49-F238E27FC236}">
                  <a16:creationId xmlns:a16="http://schemas.microsoft.com/office/drawing/2014/main" id="{D3697E22-B7A3-2480-DA68-9140078620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6" name="Group 57">
            <a:extLst>
              <a:ext uri="{FF2B5EF4-FFF2-40B4-BE49-F238E27FC236}">
                <a16:creationId xmlns:a16="http://schemas.microsoft.com/office/drawing/2014/main" id="{72F616B6-472D-616E-9697-B587B4442CEF}"/>
              </a:ext>
            </a:extLst>
          </p:cNvPr>
          <p:cNvGrpSpPr/>
          <p:nvPr userDrawn="1"/>
        </p:nvGrpSpPr>
        <p:grpSpPr>
          <a:xfrm>
            <a:off x="5593298" y="3776472"/>
            <a:ext cx="731096" cy="731096"/>
            <a:chOff x="0" y="0"/>
            <a:chExt cx="812800" cy="812800"/>
          </a:xfrm>
        </p:grpSpPr>
        <p:sp>
          <p:nvSpPr>
            <p:cNvPr id="27" name="Freeform 58">
              <a:extLst>
                <a:ext uri="{FF2B5EF4-FFF2-40B4-BE49-F238E27FC236}">
                  <a16:creationId xmlns:a16="http://schemas.microsoft.com/office/drawing/2014/main" id="{F5236727-CA49-9F0D-CF88-AF32A1264B4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D63C9F73-6A39-431A-F871-C476B31150B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29" name="Graphic 28" descr="Open book outline">
            <a:extLst>
              <a:ext uri="{FF2B5EF4-FFF2-40B4-BE49-F238E27FC236}">
                <a16:creationId xmlns:a16="http://schemas.microsoft.com/office/drawing/2014/main" id="{A6377749-8341-F254-7D2F-13663DD79A8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60888"/>
            <a:ext cx="736447" cy="734153"/>
          </a:xfrm>
          <a:prstGeom prst="rect">
            <a:avLst/>
          </a:prstGeom>
        </p:spPr>
      </p:pic>
      <p:cxnSp>
        <p:nvCxnSpPr>
          <p:cNvPr id="30" name="Straight Connector 29">
            <a:extLst>
              <a:ext uri="{FF2B5EF4-FFF2-40B4-BE49-F238E27FC236}">
                <a16:creationId xmlns:a16="http://schemas.microsoft.com/office/drawing/2014/main" id="{05963A4F-2E3E-2982-FE62-92AE7256256E}"/>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25">
            <a:extLst>
              <a:ext uri="{FF2B5EF4-FFF2-40B4-BE49-F238E27FC236}">
                <a16:creationId xmlns:a16="http://schemas.microsoft.com/office/drawing/2014/main" id="{D515A719-C7F8-63FB-FDB0-EA1FC5847684}"/>
              </a:ext>
            </a:extLst>
          </p:cNvPr>
          <p:cNvGrpSpPr/>
          <p:nvPr userDrawn="1"/>
        </p:nvGrpSpPr>
        <p:grpSpPr>
          <a:xfrm>
            <a:off x="5435189" y="2107006"/>
            <a:ext cx="1049261" cy="2049992"/>
            <a:chOff x="-1" y="-851407"/>
            <a:chExt cx="812800" cy="1588007"/>
          </a:xfrm>
        </p:grpSpPr>
        <p:sp>
          <p:nvSpPr>
            <p:cNvPr id="32" name="TextBox 27">
              <a:extLst>
                <a:ext uri="{FF2B5EF4-FFF2-40B4-BE49-F238E27FC236}">
                  <a16:creationId xmlns:a16="http://schemas.microsoft.com/office/drawing/2014/main" id="{1FA48C19-A53F-689C-0F47-25F286327E3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F53343E5-E12D-55E7-0E36-58C47D2B6DE3}"/>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
        <p:nvSpPr>
          <p:cNvPr id="34" name="Freeform 37">
            <a:extLst>
              <a:ext uri="{FF2B5EF4-FFF2-40B4-BE49-F238E27FC236}">
                <a16:creationId xmlns:a16="http://schemas.microsoft.com/office/drawing/2014/main" id="{669290E8-21CE-0286-01A0-F64C35131749}"/>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5" name="TextBox 44">
            <a:extLst>
              <a:ext uri="{FF2B5EF4-FFF2-40B4-BE49-F238E27FC236}">
                <a16:creationId xmlns:a16="http://schemas.microsoft.com/office/drawing/2014/main" id="{3F2C05EE-597B-AC3D-8EBF-5B50EFE648E0}"/>
              </a:ext>
            </a:extLst>
          </p:cNvPr>
          <p:cNvSpPr txBox="1"/>
          <p:nvPr userDrawn="1"/>
        </p:nvSpPr>
        <p:spPr>
          <a:xfrm>
            <a:off x="2936071"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Engage</a:t>
            </a:r>
          </a:p>
        </p:txBody>
      </p:sp>
      <p:grpSp>
        <p:nvGrpSpPr>
          <p:cNvPr id="36" name="Group 7">
            <a:extLst>
              <a:ext uri="{FF2B5EF4-FFF2-40B4-BE49-F238E27FC236}">
                <a16:creationId xmlns:a16="http://schemas.microsoft.com/office/drawing/2014/main" id="{A01C5810-6710-4C96-723E-05ACF0559517}"/>
              </a:ext>
            </a:extLst>
          </p:cNvPr>
          <p:cNvGrpSpPr/>
          <p:nvPr userDrawn="1"/>
        </p:nvGrpSpPr>
        <p:grpSpPr>
          <a:xfrm>
            <a:off x="3459444" y="3573467"/>
            <a:ext cx="1188720" cy="1186193"/>
            <a:chOff x="0" y="0"/>
            <a:chExt cx="812800" cy="812800"/>
          </a:xfrm>
        </p:grpSpPr>
        <p:sp>
          <p:nvSpPr>
            <p:cNvPr id="37" name="Freeform 8">
              <a:extLst>
                <a:ext uri="{FF2B5EF4-FFF2-40B4-BE49-F238E27FC236}">
                  <a16:creationId xmlns:a16="http://schemas.microsoft.com/office/drawing/2014/main" id="{EF0F214F-33E2-3926-C86E-D60ACFBD1A4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8" name="TextBox 9">
              <a:extLst>
                <a:ext uri="{FF2B5EF4-FFF2-40B4-BE49-F238E27FC236}">
                  <a16:creationId xmlns:a16="http://schemas.microsoft.com/office/drawing/2014/main" id="{DE953213-040A-0FBC-F0FF-6B83E3A9340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9" name="Group 22">
            <a:extLst>
              <a:ext uri="{FF2B5EF4-FFF2-40B4-BE49-F238E27FC236}">
                <a16:creationId xmlns:a16="http://schemas.microsoft.com/office/drawing/2014/main" id="{60EA5E13-33A4-D2B9-A18A-DEB23C3A98C2}"/>
              </a:ext>
            </a:extLst>
          </p:cNvPr>
          <p:cNvGrpSpPr>
            <a:grpSpLocks noChangeAspect="1"/>
          </p:cNvGrpSpPr>
          <p:nvPr userDrawn="1"/>
        </p:nvGrpSpPr>
        <p:grpSpPr>
          <a:xfrm>
            <a:off x="3231252" y="1313547"/>
            <a:ext cx="1645920" cy="1616313"/>
            <a:chOff x="0" y="0"/>
            <a:chExt cx="812800" cy="812800"/>
          </a:xfrm>
        </p:grpSpPr>
        <p:sp>
          <p:nvSpPr>
            <p:cNvPr id="40" name="Freeform 23">
              <a:extLst>
                <a:ext uri="{FF2B5EF4-FFF2-40B4-BE49-F238E27FC236}">
                  <a16:creationId xmlns:a16="http://schemas.microsoft.com/office/drawing/2014/main" id="{BA667E4F-9C47-EAD1-8D27-FB1225442D9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1" name="TextBox 24">
              <a:extLst>
                <a:ext uri="{FF2B5EF4-FFF2-40B4-BE49-F238E27FC236}">
                  <a16:creationId xmlns:a16="http://schemas.microsoft.com/office/drawing/2014/main" id="{1261D540-D4FA-1E1C-EC8C-4119F4B401D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2" name="Freeform 38">
            <a:extLst>
              <a:ext uri="{FF2B5EF4-FFF2-40B4-BE49-F238E27FC236}">
                <a16:creationId xmlns:a16="http://schemas.microsoft.com/office/drawing/2014/main" id="{72EDD1B8-7F92-B1D4-A54A-A3462EBD431F}"/>
              </a:ext>
            </a:extLst>
          </p:cNvPr>
          <p:cNvSpPr>
            <a:spLocks noChangeAspect="1"/>
          </p:cNvSpPr>
          <p:nvPr userDrawn="1"/>
        </p:nvSpPr>
        <p:spPr>
          <a:xfrm>
            <a:off x="3656800" y="1670483"/>
            <a:ext cx="956865" cy="843008"/>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43" name="Group 57">
            <a:extLst>
              <a:ext uri="{FF2B5EF4-FFF2-40B4-BE49-F238E27FC236}">
                <a16:creationId xmlns:a16="http://schemas.microsoft.com/office/drawing/2014/main" id="{E0BC6C87-8060-3F63-B5D6-B0F8DAE11D4E}"/>
              </a:ext>
            </a:extLst>
          </p:cNvPr>
          <p:cNvGrpSpPr/>
          <p:nvPr userDrawn="1"/>
        </p:nvGrpSpPr>
        <p:grpSpPr>
          <a:xfrm>
            <a:off x="1481328" y="3776472"/>
            <a:ext cx="731096" cy="731096"/>
            <a:chOff x="0" y="0"/>
            <a:chExt cx="812800" cy="812800"/>
          </a:xfrm>
        </p:grpSpPr>
        <p:sp>
          <p:nvSpPr>
            <p:cNvPr id="44" name="Freeform 58">
              <a:extLst>
                <a:ext uri="{FF2B5EF4-FFF2-40B4-BE49-F238E27FC236}">
                  <a16:creationId xmlns:a16="http://schemas.microsoft.com/office/drawing/2014/main" id="{5ACE8278-0B2D-4E73-B8FA-E5DF9EF1CE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Box 59">
              <a:extLst>
                <a:ext uri="{FF2B5EF4-FFF2-40B4-BE49-F238E27FC236}">
                  <a16:creationId xmlns:a16="http://schemas.microsoft.com/office/drawing/2014/main" id="{19262CB0-85F0-F33F-0360-D6FD3E1C11E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6" name="Group 25">
            <a:extLst>
              <a:ext uri="{FF2B5EF4-FFF2-40B4-BE49-F238E27FC236}">
                <a16:creationId xmlns:a16="http://schemas.microsoft.com/office/drawing/2014/main" id="{7BC8B6EC-D5EF-7C3F-A2BF-9E532910F1A2}"/>
              </a:ext>
            </a:extLst>
          </p:cNvPr>
          <p:cNvGrpSpPr/>
          <p:nvPr userDrawn="1"/>
        </p:nvGrpSpPr>
        <p:grpSpPr>
          <a:xfrm>
            <a:off x="1326176" y="2103120"/>
            <a:ext cx="1049262" cy="2111752"/>
            <a:chOff x="-1" y="-899248"/>
            <a:chExt cx="812800" cy="1635848"/>
          </a:xfrm>
        </p:grpSpPr>
        <p:sp>
          <p:nvSpPr>
            <p:cNvPr id="47" name="TextBox 27">
              <a:extLst>
                <a:ext uri="{FF2B5EF4-FFF2-40B4-BE49-F238E27FC236}">
                  <a16:creationId xmlns:a16="http://schemas.microsoft.com/office/drawing/2014/main" id="{E691FC2D-9DEE-4207-53FF-0673F19BBEB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91" name="Freeform 26">
              <a:extLst>
                <a:ext uri="{FF2B5EF4-FFF2-40B4-BE49-F238E27FC236}">
                  <a16:creationId xmlns:a16="http://schemas.microsoft.com/office/drawing/2014/main" id="{608360F1-4721-2663-A475-FA6F3F103327}"/>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Tree>
    <p:extLst>
      <p:ext uri="{BB962C8B-B14F-4D97-AF65-F5344CB8AC3E}">
        <p14:creationId xmlns:p14="http://schemas.microsoft.com/office/powerpoint/2010/main" val="14883328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q - Explor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938F35B1-51C8-8174-EE64-3E17EC67FA28}"/>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F236199-B9A6-E1BE-52CF-10FBFCC2DCC3}"/>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2E5582-F5AC-DAEB-5E03-249EBE54C6DC}"/>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AutoShape 5">
            <a:extLst>
              <a:ext uri="{FF2B5EF4-FFF2-40B4-BE49-F238E27FC236}">
                <a16:creationId xmlns:a16="http://schemas.microsoft.com/office/drawing/2014/main" id="{961A988E-1D5B-A936-BAEE-F3BC09ED4608}"/>
              </a:ext>
            </a:extLst>
          </p:cNvPr>
          <p:cNvSpPr/>
          <p:nvPr userDrawn="1"/>
        </p:nvSpPr>
        <p:spPr>
          <a:xfrm>
            <a:off x="-11340" y="4164260"/>
            <a:ext cx="12203340" cy="2312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6" name="Group 16">
            <a:extLst>
              <a:ext uri="{FF2B5EF4-FFF2-40B4-BE49-F238E27FC236}">
                <a16:creationId xmlns:a16="http://schemas.microsoft.com/office/drawing/2014/main" id="{BD5B3FA0-ACE5-7C5A-B083-51D508E56A70}"/>
              </a:ext>
            </a:extLst>
          </p:cNvPr>
          <p:cNvGrpSpPr/>
          <p:nvPr userDrawn="1"/>
        </p:nvGrpSpPr>
        <p:grpSpPr>
          <a:xfrm>
            <a:off x="7744968" y="3776472"/>
            <a:ext cx="731096" cy="731096"/>
            <a:chOff x="0" y="0"/>
            <a:chExt cx="812800" cy="812800"/>
          </a:xfrm>
        </p:grpSpPr>
        <p:sp>
          <p:nvSpPr>
            <p:cNvPr id="7" name="Freeform 17">
              <a:extLst>
                <a:ext uri="{FF2B5EF4-FFF2-40B4-BE49-F238E27FC236}">
                  <a16:creationId xmlns:a16="http://schemas.microsoft.com/office/drawing/2014/main" id="{A99ED094-FCF5-E0B4-5E77-2CB493B033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8">
              <a:extLst>
                <a:ext uri="{FF2B5EF4-FFF2-40B4-BE49-F238E27FC236}">
                  <a16:creationId xmlns:a16="http://schemas.microsoft.com/office/drawing/2014/main" id="{98F36F97-0DB6-D498-8285-07065B49E4E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9">
            <a:extLst>
              <a:ext uri="{FF2B5EF4-FFF2-40B4-BE49-F238E27FC236}">
                <a16:creationId xmlns:a16="http://schemas.microsoft.com/office/drawing/2014/main" id="{F8B98738-8DA9-1A1F-AC28-D2B28ED68E08}"/>
              </a:ext>
            </a:extLst>
          </p:cNvPr>
          <p:cNvGrpSpPr/>
          <p:nvPr userDrawn="1"/>
        </p:nvGrpSpPr>
        <p:grpSpPr>
          <a:xfrm>
            <a:off x="9958550" y="3776472"/>
            <a:ext cx="731096" cy="731096"/>
            <a:chOff x="0" y="0"/>
            <a:chExt cx="812800" cy="812800"/>
          </a:xfrm>
        </p:grpSpPr>
        <p:sp>
          <p:nvSpPr>
            <p:cNvPr id="10" name="Freeform 20">
              <a:extLst>
                <a:ext uri="{FF2B5EF4-FFF2-40B4-BE49-F238E27FC236}">
                  <a16:creationId xmlns:a16="http://schemas.microsoft.com/office/drawing/2014/main" id="{86E9C4B1-54E2-C8CD-3FD0-5F52433DE9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21">
              <a:extLst>
                <a:ext uri="{FF2B5EF4-FFF2-40B4-BE49-F238E27FC236}">
                  <a16:creationId xmlns:a16="http://schemas.microsoft.com/office/drawing/2014/main" id="{28C3343E-D1D7-8C37-7CB9-984EBE363CC0}"/>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28">
            <a:extLst>
              <a:ext uri="{FF2B5EF4-FFF2-40B4-BE49-F238E27FC236}">
                <a16:creationId xmlns:a16="http://schemas.microsoft.com/office/drawing/2014/main" id="{3F4D585D-1311-0658-10CE-AD2F769C3E23}"/>
              </a:ext>
            </a:extLst>
          </p:cNvPr>
          <p:cNvGrpSpPr/>
          <p:nvPr userDrawn="1"/>
        </p:nvGrpSpPr>
        <p:grpSpPr>
          <a:xfrm>
            <a:off x="7581876" y="2093976"/>
            <a:ext cx="1049261" cy="1049261"/>
            <a:chOff x="0" y="28062"/>
            <a:chExt cx="812800" cy="812800"/>
          </a:xfrm>
        </p:grpSpPr>
        <p:sp>
          <p:nvSpPr>
            <p:cNvPr id="14" name="Freeform 29">
              <a:extLst>
                <a:ext uri="{FF2B5EF4-FFF2-40B4-BE49-F238E27FC236}">
                  <a16:creationId xmlns:a16="http://schemas.microsoft.com/office/drawing/2014/main" id="{47AA5E3A-344C-45CE-F219-24B4576339FE}"/>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30">
              <a:extLst>
                <a:ext uri="{FF2B5EF4-FFF2-40B4-BE49-F238E27FC236}">
                  <a16:creationId xmlns:a16="http://schemas.microsoft.com/office/drawing/2014/main" id="{59CEA172-2263-093F-ED6C-B011FFFB721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6" name="Freeform 38">
            <a:extLst>
              <a:ext uri="{FF2B5EF4-FFF2-40B4-BE49-F238E27FC236}">
                <a16:creationId xmlns:a16="http://schemas.microsoft.com/office/drawing/2014/main" id="{415A9C14-060B-32AE-2962-C5D7F6EC70E5}"/>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Freeform 40">
            <a:extLst>
              <a:ext uri="{FF2B5EF4-FFF2-40B4-BE49-F238E27FC236}">
                <a16:creationId xmlns:a16="http://schemas.microsoft.com/office/drawing/2014/main" id="{3763536B-B5A7-782C-C762-5CBB22270DD2}"/>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8" name="Group 54">
            <a:extLst>
              <a:ext uri="{FF2B5EF4-FFF2-40B4-BE49-F238E27FC236}">
                <a16:creationId xmlns:a16="http://schemas.microsoft.com/office/drawing/2014/main" id="{E5F73938-EB7A-AEB8-D4E2-C91392B06F84}"/>
              </a:ext>
            </a:extLst>
          </p:cNvPr>
          <p:cNvGrpSpPr/>
          <p:nvPr userDrawn="1"/>
        </p:nvGrpSpPr>
        <p:grpSpPr>
          <a:xfrm>
            <a:off x="9235440" y="1670850"/>
            <a:ext cx="1600200" cy="1481531"/>
            <a:chOff x="76200" y="38100"/>
            <a:chExt cx="1280224" cy="1147654"/>
          </a:xfrm>
        </p:grpSpPr>
        <p:sp>
          <p:nvSpPr>
            <p:cNvPr id="19" name="Freeform 55">
              <a:extLst>
                <a:ext uri="{FF2B5EF4-FFF2-40B4-BE49-F238E27FC236}">
                  <a16:creationId xmlns:a16="http://schemas.microsoft.com/office/drawing/2014/main" id="{92C9C93B-2389-4C81-41B9-9EB816D03197}"/>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0" name="TextBox 56">
              <a:extLst>
                <a:ext uri="{FF2B5EF4-FFF2-40B4-BE49-F238E27FC236}">
                  <a16:creationId xmlns:a16="http://schemas.microsoft.com/office/drawing/2014/main" id="{F6CC07F9-919B-A116-E69E-872C16ACFE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21" name="Graphic 20" descr="Open book outline">
            <a:extLst>
              <a:ext uri="{FF2B5EF4-FFF2-40B4-BE49-F238E27FC236}">
                <a16:creationId xmlns:a16="http://schemas.microsoft.com/office/drawing/2014/main" id="{C793B744-D746-9857-FBEC-846295718DE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9855" y="2252796"/>
            <a:ext cx="736447" cy="734153"/>
          </a:xfrm>
          <a:prstGeom prst="rect">
            <a:avLst/>
          </a:prstGeom>
        </p:spPr>
      </p:pic>
      <p:cxnSp>
        <p:nvCxnSpPr>
          <p:cNvPr id="22" name="Straight Connector 21">
            <a:extLst>
              <a:ext uri="{FF2B5EF4-FFF2-40B4-BE49-F238E27FC236}">
                <a16:creationId xmlns:a16="http://schemas.microsoft.com/office/drawing/2014/main" id="{CE6D252E-B768-E2AF-EB8F-0E3BC684D010}"/>
              </a:ext>
            </a:extLst>
          </p:cNvPr>
          <p:cNvCxnSpPr>
            <a:cxnSpLocks/>
          </p:cNvCxnSpPr>
          <p:nvPr userDrawn="1"/>
        </p:nvCxnSpPr>
        <p:spPr>
          <a:xfrm flipV="1">
            <a:off x="5960568" y="2993193"/>
            <a:ext cx="0" cy="8191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DA9EDE5-A070-DD79-8DE3-7D3B3F64FD62}"/>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Freeform 37">
            <a:extLst>
              <a:ext uri="{FF2B5EF4-FFF2-40B4-BE49-F238E27FC236}">
                <a16:creationId xmlns:a16="http://schemas.microsoft.com/office/drawing/2014/main" id="{3C1E79E9-FC8D-B325-529D-F026F9D57ED0}"/>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44">
            <a:extLst>
              <a:ext uri="{FF2B5EF4-FFF2-40B4-BE49-F238E27FC236}">
                <a16:creationId xmlns:a16="http://schemas.microsoft.com/office/drawing/2014/main" id="{DD4C2A5D-9908-C437-BFA7-2D13CE0AF2E7}"/>
              </a:ext>
            </a:extLst>
          </p:cNvPr>
          <p:cNvSpPr txBox="1"/>
          <p:nvPr userDrawn="1"/>
        </p:nvSpPr>
        <p:spPr>
          <a:xfrm>
            <a:off x="4846320"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Explore</a:t>
            </a:r>
          </a:p>
        </p:txBody>
      </p:sp>
      <p:grpSp>
        <p:nvGrpSpPr>
          <p:cNvPr id="26" name="Group 57">
            <a:extLst>
              <a:ext uri="{FF2B5EF4-FFF2-40B4-BE49-F238E27FC236}">
                <a16:creationId xmlns:a16="http://schemas.microsoft.com/office/drawing/2014/main" id="{BD03AEBE-78DC-6D96-14B2-DBB0798C3B02}"/>
              </a:ext>
            </a:extLst>
          </p:cNvPr>
          <p:cNvGrpSpPr/>
          <p:nvPr userDrawn="1"/>
        </p:nvGrpSpPr>
        <p:grpSpPr>
          <a:xfrm>
            <a:off x="1484285" y="3776472"/>
            <a:ext cx="731096" cy="731096"/>
            <a:chOff x="0" y="0"/>
            <a:chExt cx="812800" cy="812800"/>
          </a:xfrm>
        </p:grpSpPr>
        <p:sp>
          <p:nvSpPr>
            <p:cNvPr id="27" name="Freeform 58">
              <a:extLst>
                <a:ext uri="{FF2B5EF4-FFF2-40B4-BE49-F238E27FC236}">
                  <a16:creationId xmlns:a16="http://schemas.microsoft.com/office/drawing/2014/main" id="{478D3EE2-AF8F-7517-E00E-FAE256373C3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F6AD580C-5333-1AE9-1DE0-8B8620A3D22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9" name="Group 25">
            <a:extLst>
              <a:ext uri="{FF2B5EF4-FFF2-40B4-BE49-F238E27FC236}">
                <a16:creationId xmlns:a16="http://schemas.microsoft.com/office/drawing/2014/main" id="{D83F44BE-6402-109B-5C26-D1A27A03654B}"/>
              </a:ext>
            </a:extLst>
          </p:cNvPr>
          <p:cNvGrpSpPr/>
          <p:nvPr userDrawn="1"/>
        </p:nvGrpSpPr>
        <p:grpSpPr>
          <a:xfrm>
            <a:off x="1326176" y="2103120"/>
            <a:ext cx="1049262" cy="2111752"/>
            <a:chOff x="-1" y="-899248"/>
            <a:chExt cx="812800" cy="1635848"/>
          </a:xfrm>
        </p:grpSpPr>
        <p:sp>
          <p:nvSpPr>
            <p:cNvPr id="30" name="TextBox 27">
              <a:extLst>
                <a:ext uri="{FF2B5EF4-FFF2-40B4-BE49-F238E27FC236}">
                  <a16:creationId xmlns:a16="http://schemas.microsoft.com/office/drawing/2014/main" id="{743CD67E-D80A-6BCD-4C96-87FBD7F87C2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1" name="Freeform 26">
              <a:extLst>
                <a:ext uri="{FF2B5EF4-FFF2-40B4-BE49-F238E27FC236}">
                  <a16:creationId xmlns:a16="http://schemas.microsoft.com/office/drawing/2014/main" id="{B95D5B67-CC74-FE59-3CA0-195E38E9A22D}"/>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2" name="Group 57">
            <a:extLst>
              <a:ext uri="{FF2B5EF4-FFF2-40B4-BE49-F238E27FC236}">
                <a16:creationId xmlns:a16="http://schemas.microsoft.com/office/drawing/2014/main" id="{D06D831B-54E0-E356-C3D4-4615835CEC11}"/>
              </a:ext>
            </a:extLst>
          </p:cNvPr>
          <p:cNvGrpSpPr/>
          <p:nvPr userDrawn="1"/>
        </p:nvGrpSpPr>
        <p:grpSpPr>
          <a:xfrm>
            <a:off x="3666744" y="3776472"/>
            <a:ext cx="731096" cy="731096"/>
            <a:chOff x="0" y="0"/>
            <a:chExt cx="812800" cy="812800"/>
          </a:xfrm>
        </p:grpSpPr>
        <p:sp>
          <p:nvSpPr>
            <p:cNvPr id="33" name="Freeform 58">
              <a:extLst>
                <a:ext uri="{FF2B5EF4-FFF2-40B4-BE49-F238E27FC236}">
                  <a16:creationId xmlns:a16="http://schemas.microsoft.com/office/drawing/2014/main" id="{EB917434-95CD-3703-86F4-23505F3B144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59">
              <a:extLst>
                <a:ext uri="{FF2B5EF4-FFF2-40B4-BE49-F238E27FC236}">
                  <a16:creationId xmlns:a16="http://schemas.microsoft.com/office/drawing/2014/main" id="{0610D2AC-32FB-6A63-2A4E-B1D006D2BB2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5" name="Group 25">
            <a:extLst>
              <a:ext uri="{FF2B5EF4-FFF2-40B4-BE49-F238E27FC236}">
                <a16:creationId xmlns:a16="http://schemas.microsoft.com/office/drawing/2014/main" id="{841F577B-D6F8-AF75-4F79-D40541DDD0EF}"/>
              </a:ext>
            </a:extLst>
          </p:cNvPr>
          <p:cNvGrpSpPr/>
          <p:nvPr userDrawn="1"/>
        </p:nvGrpSpPr>
        <p:grpSpPr>
          <a:xfrm>
            <a:off x="3520440" y="2103120"/>
            <a:ext cx="1049262" cy="2049993"/>
            <a:chOff x="33348" y="-851407"/>
            <a:chExt cx="812800" cy="1588007"/>
          </a:xfrm>
        </p:grpSpPr>
        <p:sp>
          <p:nvSpPr>
            <p:cNvPr id="36" name="TextBox 27">
              <a:extLst>
                <a:ext uri="{FF2B5EF4-FFF2-40B4-BE49-F238E27FC236}">
                  <a16:creationId xmlns:a16="http://schemas.microsoft.com/office/drawing/2014/main" id="{BCBAB8AA-1F2E-EF5B-B392-72FDA4238D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7" name="Freeform 26">
              <a:extLst>
                <a:ext uri="{FF2B5EF4-FFF2-40B4-BE49-F238E27FC236}">
                  <a16:creationId xmlns:a16="http://schemas.microsoft.com/office/drawing/2014/main" id="{96E5EA9D-AA4E-6980-C116-93CFEA371BAE}"/>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8" name="Group 7">
            <a:extLst>
              <a:ext uri="{FF2B5EF4-FFF2-40B4-BE49-F238E27FC236}">
                <a16:creationId xmlns:a16="http://schemas.microsoft.com/office/drawing/2014/main" id="{98239786-4627-C20F-E3D2-DB50A5FDAD6B}"/>
              </a:ext>
            </a:extLst>
          </p:cNvPr>
          <p:cNvGrpSpPr/>
          <p:nvPr userDrawn="1"/>
        </p:nvGrpSpPr>
        <p:grpSpPr>
          <a:xfrm>
            <a:off x="5364442" y="3549400"/>
            <a:ext cx="1188720" cy="1186193"/>
            <a:chOff x="0" y="0"/>
            <a:chExt cx="812800" cy="812800"/>
          </a:xfrm>
        </p:grpSpPr>
        <p:sp>
          <p:nvSpPr>
            <p:cNvPr id="39" name="Freeform 8">
              <a:extLst>
                <a:ext uri="{FF2B5EF4-FFF2-40B4-BE49-F238E27FC236}">
                  <a16:creationId xmlns:a16="http://schemas.microsoft.com/office/drawing/2014/main" id="{A8D7BE72-D562-4040-73DE-8752BA96E5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9">
              <a:extLst>
                <a:ext uri="{FF2B5EF4-FFF2-40B4-BE49-F238E27FC236}">
                  <a16:creationId xmlns:a16="http://schemas.microsoft.com/office/drawing/2014/main" id="{798517E5-6F4A-C161-20E2-B3368177847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41" name="Group 22">
            <a:extLst>
              <a:ext uri="{FF2B5EF4-FFF2-40B4-BE49-F238E27FC236}">
                <a16:creationId xmlns:a16="http://schemas.microsoft.com/office/drawing/2014/main" id="{88443C0F-0C8E-79D0-513D-6768C0AB28DC}"/>
              </a:ext>
            </a:extLst>
          </p:cNvPr>
          <p:cNvGrpSpPr>
            <a:grpSpLocks noChangeAspect="1"/>
          </p:cNvGrpSpPr>
          <p:nvPr userDrawn="1"/>
        </p:nvGrpSpPr>
        <p:grpSpPr>
          <a:xfrm>
            <a:off x="5047465" y="1316736"/>
            <a:ext cx="1819920" cy="2523799"/>
            <a:chOff x="76200" y="-532550"/>
            <a:chExt cx="898726" cy="1269150"/>
          </a:xfrm>
        </p:grpSpPr>
        <p:sp>
          <p:nvSpPr>
            <p:cNvPr id="42" name="Freeform 23">
              <a:extLst>
                <a:ext uri="{FF2B5EF4-FFF2-40B4-BE49-F238E27FC236}">
                  <a16:creationId xmlns:a16="http://schemas.microsoft.com/office/drawing/2014/main" id="{DB395775-A392-052A-2704-886FECE2A39F}"/>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24">
              <a:extLst>
                <a:ext uri="{FF2B5EF4-FFF2-40B4-BE49-F238E27FC236}">
                  <a16:creationId xmlns:a16="http://schemas.microsoft.com/office/drawing/2014/main" id="{576D65AD-61B6-61F6-1E4A-9009C8ED5E3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39">
            <a:extLst>
              <a:ext uri="{FF2B5EF4-FFF2-40B4-BE49-F238E27FC236}">
                <a16:creationId xmlns:a16="http://schemas.microsoft.com/office/drawing/2014/main" id="{93B3BF31-464B-5B2C-6441-DB0491861D7B}"/>
              </a:ext>
            </a:extLst>
          </p:cNvPr>
          <p:cNvSpPr>
            <a:spLocks noChangeAspect="1"/>
          </p:cNvSpPr>
          <p:nvPr userDrawn="1"/>
        </p:nvSpPr>
        <p:spPr>
          <a:xfrm>
            <a:off x="5584662" y="1608317"/>
            <a:ext cx="934278" cy="937795"/>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32ADD38F-46CB-2374-B6C3-4FA492762FCF}"/>
              </a:ext>
            </a:extLst>
          </p:cNvPr>
          <p:cNvSpPr>
            <a:spLocks noGrp="1"/>
          </p:cNvSpPr>
          <p:nvPr>
            <p:ph type="body" sz="quarter" idx="10"/>
          </p:nvPr>
        </p:nvSpPr>
        <p:spPr>
          <a:xfrm>
            <a:off x="4515284"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2594482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q - Asses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F5BF5D58-7ECB-93DD-997A-8D447FA4A1EA}"/>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2E038D1D-01A4-EB02-1F98-75BD7C11B859}"/>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AEBC6C5-CC68-3DBA-0A40-1399E5F0596B}"/>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88F600E-EC43-3FE5-A30E-895357FBD1CF}"/>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F5E99DC7-ECA7-538E-4117-109B4834B180}"/>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A8C42CEB-BCDD-E50D-00DB-E268BBEBB3B0}"/>
              </a:ext>
            </a:extLst>
          </p:cNvPr>
          <p:cNvGrpSpPr/>
          <p:nvPr userDrawn="1"/>
        </p:nvGrpSpPr>
        <p:grpSpPr>
          <a:xfrm>
            <a:off x="5593254" y="3776472"/>
            <a:ext cx="731096" cy="731096"/>
            <a:chOff x="0" y="0"/>
            <a:chExt cx="812800" cy="812800"/>
          </a:xfrm>
        </p:grpSpPr>
        <p:sp>
          <p:nvSpPr>
            <p:cNvPr id="8" name="Freeform 17">
              <a:extLst>
                <a:ext uri="{FF2B5EF4-FFF2-40B4-BE49-F238E27FC236}">
                  <a16:creationId xmlns:a16="http://schemas.microsoft.com/office/drawing/2014/main" id="{A143990C-E57F-779C-7CE2-DE19A1B01EA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1D37EEC2-9822-CA72-4280-8549CC87C50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9">
            <a:extLst>
              <a:ext uri="{FF2B5EF4-FFF2-40B4-BE49-F238E27FC236}">
                <a16:creationId xmlns:a16="http://schemas.microsoft.com/office/drawing/2014/main" id="{643A0F22-77A3-0D18-D280-CC94FD14C898}"/>
              </a:ext>
            </a:extLst>
          </p:cNvPr>
          <p:cNvGrpSpPr/>
          <p:nvPr userDrawn="1"/>
        </p:nvGrpSpPr>
        <p:grpSpPr>
          <a:xfrm>
            <a:off x="9958550" y="3776472"/>
            <a:ext cx="731096" cy="731096"/>
            <a:chOff x="0" y="0"/>
            <a:chExt cx="812800" cy="812800"/>
          </a:xfrm>
        </p:grpSpPr>
        <p:sp>
          <p:nvSpPr>
            <p:cNvPr id="12" name="Freeform 20">
              <a:extLst>
                <a:ext uri="{FF2B5EF4-FFF2-40B4-BE49-F238E27FC236}">
                  <a16:creationId xmlns:a16="http://schemas.microsoft.com/office/drawing/2014/main" id="{53C648A5-010A-8FB9-EBF1-95B2694AA50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21">
              <a:extLst>
                <a:ext uri="{FF2B5EF4-FFF2-40B4-BE49-F238E27FC236}">
                  <a16:creationId xmlns:a16="http://schemas.microsoft.com/office/drawing/2014/main" id="{C4D8039E-585A-E581-635F-1EEDA35284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4" name="Freeform 38">
            <a:extLst>
              <a:ext uri="{FF2B5EF4-FFF2-40B4-BE49-F238E27FC236}">
                <a16:creationId xmlns:a16="http://schemas.microsoft.com/office/drawing/2014/main" id="{8CF619B2-AE33-E354-4180-90E7308A270B}"/>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Freeform 40">
            <a:extLst>
              <a:ext uri="{FF2B5EF4-FFF2-40B4-BE49-F238E27FC236}">
                <a16:creationId xmlns:a16="http://schemas.microsoft.com/office/drawing/2014/main" id="{E08EE26A-0395-4914-7AF0-D30BAF6F8AFD}"/>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6" name="Group 54">
            <a:extLst>
              <a:ext uri="{FF2B5EF4-FFF2-40B4-BE49-F238E27FC236}">
                <a16:creationId xmlns:a16="http://schemas.microsoft.com/office/drawing/2014/main" id="{382EDE89-2C79-0E8F-7750-829C2EE49CB8}"/>
              </a:ext>
            </a:extLst>
          </p:cNvPr>
          <p:cNvGrpSpPr/>
          <p:nvPr userDrawn="1"/>
        </p:nvGrpSpPr>
        <p:grpSpPr>
          <a:xfrm>
            <a:off x="9235440" y="1670850"/>
            <a:ext cx="1600200" cy="1481531"/>
            <a:chOff x="76200" y="38100"/>
            <a:chExt cx="1280224" cy="1147654"/>
          </a:xfrm>
        </p:grpSpPr>
        <p:sp>
          <p:nvSpPr>
            <p:cNvPr id="17" name="Freeform 55">
              <a:extLst>
                <a:ext uri="{FF2B5EF4-FFF2-40B4-BE49-F238E27FC236}">
                  <a16:creationId xmlns:a16="http://schemas.microsoft.com/office/drawing/2014/main" id="{398A6590-3C92-E078-37C0-E616868EC4DA}"/>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56">
              <a:extLst>
                <a:ext uri="{FF2B5EF4-FFF2-40B4-BE49-F238E27FC236}">
                  <a16:creationId xmlns:a16="http://schemas.microsoft.com/office/drawing/2014/main" id="{45B0AE78-F01D-0B61-95CD-90ED7E41F7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9" name="Straight Connector 18">
            <a:extLst>
              <a:ext uri="{FF2B5EF4-FFF2-40B4-BE49-F238E27FC236}">
                <a16:creationId xmlns:a16="http://schemas.microsoft.com/office/drawing/2014/main" id="{86817AB8-A552-7929-EF0E-3E445C02817D}"/>
              </a:ext>
            </a:extLst>
          </p:cNvPr>
          <p:cNvCxnSpPr>
            <a:cxnSpLocks/>
          </p:cNvCxnSpPr>
          <p:nvPr userDrawn="1"/>
        </p:nvCxnSpPr>
        <p:spPr>
          <a:xfrm flipV="1">
            <a:off x="8141479"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Freeform 37">
            <a:extLst>
              <a:ext uri="{FF2B5EF4-FFF2-40B4-BE49-F238E27FC236}">
                <a16:creationId xmlns:a16="http://schemas.microsoft.com/office/drawing/2014/main" id="{671AF3FE-CC5D-1EA1-6B0E-3CE8F716AC98}"/>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44">
            <a:extLst>
              <a:ext uri="{FF2B5EF4-FFF2-40B4-BE49-F238E27FC236}">
                <a16:creationId xmlns:a16="http://schemas.microsoft.com/office/drawing/2014/main" id="{7D756C17-111A-9B06-52B0-4B3C74DAB8D7}"/>
              </a:ext>
            </a:extLst>
          </p:cNvPr>
          <p:cNvSpPr txBox="1"/>
          <p:nvPr userDrawn="1"/>
        </p:nvSpPr>
        <p:spPr>
          <a:xfrm>
            <a:off x="7027013"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Assess</a:t>
            </a:r>
          </a:p>
        </p:txBody>
      </p:sp>
      <p:grpSp>
        <p:nvGrpSpPr>
          <p:cNvPr id="22" name="Group 57">
            <a:extLst>
              <a:ext uri="{FF2B5EF4-FFF2-40B4-BE49-F238E27FC236}">
                <a16:creationId xmlns:a16="http://schemas.microsoft.com/office/drawing/2014/main" id="{8DBC7A09-FDAF-5FEE-E919-E8137821636B}"/>
              </a:ext>
            </a:extLst>
          </p:cNvPr>
          <p:cNvGrpSpPr/>
          <p:nvPr userDrawn="1"/>
        </p:nvGrpSpPr>
        <p:grpSpPr>
          <a:xfrm>
            <a:off x="1484285" y="3776472"/>
            <a:ext cx="731096" cy="731096"/>
            <a:chOff x="0" y="0"/>
            <a:chExt cx="812800" cy="812800"/>
          </a:xfrm>
        </p:grpSpPr>
        <p:sp>
          <p:nvSpPr>
            <p:cNvPr id="23" name="Freeform 58">
              <a:extLst>
                <a:ext uri="{FF2B5EF4-FFF2-40B4-BE49-F238E27FC236}">
                  <a16:creationId xmlns:a16="http://schemas.microsoft.com/office/drawing/2014/main" id="{54372BB3-7B38-AF01-5382-C2BEA99208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59">
              <a:extLst>
                <a:ext uri="{FF2B5EF4-FFF2-40B4-BE49-F238E27FC236}">
                  <a16:creationId xmlns:a16="http://schemas.microsoft.com/office/drawing/2014/main" id="{954406EB-AF62-2663-835F-DAE0F3AA606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5" name="Group 25">
            <a:extLst>
              <a:ext uri="{FF2B5EF4-FFF2-40B4-BE49-F238E27FC236}">
                <a16:creationId xmlns:a16="http://schemas.microsoft.com/office/drawing/2014/main" id="{BBC5CFAE-6359-91E3-D779-B3DC2CD57F5F}"/>
              </a:ext>
            </a:extLst>
          </p:cNvPr>
          <p:cNvGrpSpPr/>
          <p:nvPr userDrawn="1"/>
        </p:nvGrpSpPr>
        <p:grpSpPr>
          <a:xfrm>
            <a:off x="1326176" y="2103120"/>
            <a:ext cx="1049262" cy="2111752"/>
            <a:chOff x="-1" y="-899248"/>
            <a:chExt cx="812800" cy="1635848"/>
          </a:xfrm>
        </p:grpSpPr>
        <p:sp>
          <p:nvSpPr>
            <p:cNvPr id="26" name="TextBox 27">
              <a:extLst>
                <a:ext uri="{FF2B5EF4-FFF2-40B4-BE49-F238E27FC236}">
                  <a16:creationId xmlns:a16="http://schemas.microsoft.com/office/drawing/2014/main" id="{01BAF447-2DCE-BA20-DA0D-41F38C44CB5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7" name="Freeform 26">
              <a:extLst>
                <a:ext uri="{FF2B5EF4-FFF2-40B4-BE49-F238E27FC236}">
                  <a16:creationId xmlns:a16="http://schemas.microsoft.com/office/drawing/2014/main" id="{FA13FEC9-FAFC-523D-23BA-D53CB6E5D402}"/>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8" name="Group 57">
            <a:extLst>
              <a:ext uri="{FF2B5EF4-FFF2-40B4-BE49-F238E27FC236}">
                <a16:creationId xmlns:a16="http://schemas.microsoft.com/office/drawing/2014/main" id="{D25E6B0D-16AA-544C-32B4-92BFA813C469}"/>
              </a:ext>
            </a:extLst>
          </p:cNvPr>
          <p:cNvGrpSpPr/>
          <p:nvPr userDrawn="1"/>
        </p:nvGrpSpPr>
        <p:grpSpPr>
          <a:xfrm>
            <a:off x="3666744" y="3776472"/>
            <a:ext cx="731096" cy="731096"/>
            <a:chOff x="0" y="0"/>
            <a:chExt cx="812800" cy="812800"/>
          </a:xfrm>
        </p:grpSpPr>
        <p:sp>
          <p:nvSpPr>
            <p:cNvPr id="29" name="Freeform 58">
              <a:extLst>
                <a:ext uri="{FF2B5EF4-FFF2-40B4-BE49-F238E27FC236}">
                  <a16:creationId xmlns:a16="http://schemas.microsoft.com/office/drawing/2014/main" id="{E997E504-6215-A2D2-219E-62F39592EA9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TextBox 59">
              <a:extLst>
                <a:ext uri="{FF2B5EF4-FFF2-40B4-BE49-F238E27FC236}">
                  <a16:creationId xmlns:a16="http://schemas.microsoft.com/office/drawing/2014/main" id="{E663921A-09DC-DAC7-2EAE-0C77AB31D84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1" name="Group 25">
            <a:extLst>
              <a:ext uri="{FF2B5EF4-FFF2-40B4-BE49-F238E27FC236}">
                <a16:creationId xmlns:a16="http://schemas.microsoft.com/office/drawing/2014/main" id="{2758CDA8-B9F1-7D2C-E3E6-50F7E92235DD}"/>
              </a:ext>
            </a:extLst>
          </p:cNvPr>
          <p:cNvGrpSpPr/>
          <p:nvPr userDrawn="1"/>
        </p:nvGrpSpPr>
        <p:grpSpPr>
          <a:xfrm>
            <a:off x="3520440" y="2103120"/>
            <a:ext cx="1049262" cy="2049993"/>
            <a:chOff x="33348" y="-851407"/>
            <a:chExt cx="812800" cy="1588007"/>
          </a:xfrm>
        </p:grpSpPr>
        <p:sp>
          <p:nvSpPr>
            <p:cNvPr id="32" name="TextBox 27">
              <a:extLst>
                <a:ext uri="{FF2B5EF4-FFF2-40B4-BE49-F238E27FC236}">
                  <a16:creationId xmlns:a16="http://schemas.microsoft.com/office/drawing/2014/main" id="{27815B8E-EC62-DF0E-7707-AED789353EE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E362B45D-544E-F83F-647A-9237AC9D9489}"/>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4" name="Group 7">
            <a:extLst>
              <a:ext uri="{FF2B5EF4-FFF2-40B4-BE49-F238E27FC236}">
                <a16:creationId xmlns:a16="http://schemas.microsoft.com/office/drawing/2014/main" id="{9AFFBBD7-AF1E-0FB8-DC36-74A18BB4E9E8}"/>
              </a:ext>
            </a:extLst>
          </p:cNvPr>
          <p:cNvGrpSpPr/>
          <p:nvPr userDrawn="1"/>
        </p:nvGrpSpPr>
        <p:grpSpPr>
          <a:xfrm>
            <a:off x="7524040" y="3519281"/>
            <a:ext cx="1188720" cy="1186193"/>
            <a:chOff x="0" y="0"/>
            <a:chExt cx="812800" cy="812800"/>
          </a:xfrm>
        </p:grpSpPr>
        <p:sp>
          <p:nvSpPr>
            <p:cNvPr id="35" name="Freeform 8">
              <a:extLst>
                <a:ext uri="{FF2B5EF4-FFF2-40B4-BE49-F238E27FC236}">
                  <a16:creationId xmlns:a16="http://schemas.microsoft.com/office/drawing/2014/main" id="{8A3E204B-6477-3AA7-8E34-C5CB91B86A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6" name="TextBox 9">
              <a:extLst>
                <a:ext uri="{FF2B5EF4-FFF2-40B4-BE49-F238E27FC236}">
                  <a16:creationId xmlns:a16="http://schemas.microsoft.com/office/drawing/2014/main" id="{0A6DAE37-BDA3-D7DD-118F-F6C33AB0921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7" name="Group 22">
            <a:extLst>
              <a:ext uri="{FF2B5EF4-FFF2-40B4-BE49-F238E27FC236}">
                <a16:creationId xmlns:a16="http://schemas.microsoft.com/office/drawing/2014/main" id="{6EF67458-A6E2-CAEF-E4AB-7921653811B7}"/>
              </a:ext>
            </a:extLst>
          </p:cNvPr>
          <p:cNvGrpSpPr>
            <a:grpSpLocks noChangeAspect="1"/>
          </p:cNvGrpSpPr>
          <p:nvPr userDrawn="1"/>
        </p:nvGrpSpPr>
        <p:grpSpPr>
          <a:xfrm>
            <a:off x="7194790" y="1316736"/>
            <a:ext cx="1819920" cy="2523799"/>
            <a:chOff x="76200" y="-532550"/>
            <a:chExt cx="898726" cy="1269150"/>
          </a:xfrm>
        </p:grpSpPr>
        <p:sp>
          <p:nvSpPr>
            <p:cNvPr id="38" name="Freeform 23">
              <a:extLst>
                <a:ext uri="{FF2B5EF4-FFF2-40B4-BE49-F238E27FC236}">
                  <a16:creationId xmlns:a16="http://schemas.microsoft.com/office/drawing/2014/main" id="{4AF85E87-9DB4-3097-F9A4-81FCA5E8D4E9}"/>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9" name="TextBox 24">
              <a:extLst>
                <a:ext uri="{FF2B5EF4-FFF2-40B4-BE49-F238E27FC236}">
                  <a16:creationId xmlns:a16="http://schemas.microsoft.com/office/drawing/2014/main" id="{25E5D28D-D592-B53A-8505-2C1D34CA8EE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0" name="Group 28">
            <a:extLst>
              <a:ext uri="{FF2B5EF4-FFF2-40B4-BE49-F238E27FC236}">
                <a16:creationId xmlns:a16="http://schemas.microsoft.com/office/drawing/2014/main" id="{0E9EA55D-02D6-2314-70E8-EF812019944B}"/>
              </a:ext>
            </a:extLst>
          </p:cNvPr>
          <p:cNvGrpSpPr/>
          <p:nvPr userDrawn="1"/>
        </p:nvGrpSpPr>
        <p:grpSpPr>
          <a:xfrm>
            <a:off x="5430664" y="2103120"/>
            <a:ext cx="1049261" cy="1049261"/>
            <a:chOff x="0" y="28062"/>
            <a:chExt cx="812800" cy="812800"/>
          </a:xfrm>
        </p:grpSpPr>
        <p:sp>
          <p:nvSpPr>
            <p:cNvPr id="41" name="Freeform 29">
              <a:extLst>
                <a:ext uri="{FF2B5EF4-FFF2-40B4-BE49-F238E27FC236}">
                  <a16:creationId xmlns:a16="http://schemas.microsoft.com/office/drawing/2014/main" id="{65D80B05-C85B-581D-A4E4-F687EBB0AB64}"/>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2" name="TextBox 30">
              <a:extLst>
                <a:ext uri="{FF2B5EF4-FFF2-40B4-BE49-F238E27FC236}">
                  <a16:creationId xmlns:a16="http://schemas.microsoft.com/office/drawing/2014/main" id="{4E331A96-4C31-E2C9-6FB6-716175A9C1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43" name="Graphic 42" descr="Open book outline">
            <a:extLst>
              <a:ext uri="{FF2B5EF4-FFF2-40B4-BE49-F238E27FC236}">
                <a16:creationId xmlns:a16="http://schemas.microsoft.com/office/drawing/2014/main" id="{885267A3-5886-377C-3570-38B71BCF4A6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17325" y="1437730"/>
            <a:ext cx="1327451" cy="1323316"/>
          </a:xfrm>
          <a:prstGeom prst="rect">
            <a:avLst/>
          </a:prstGeom>
        </p:spPr>
      </p:pic>
      <p:sp>
        <p:nvSpPr>
          <p:cNvPr id="44" name="Freeform 39">
            <a:extLst>
              <a:ext uri="{FF2B5EF4-FFF2-40B4-BE49-F238E27FC236}">
                <a16:creationId xmlns:a16="http://schemas.microsoft.com/office/drawing/2014/main" id="{DFA58652-6F66-1210-E56E-8C39EA8E5F53}"/>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BE16594B-DECE-D72E-B683-B30ACC3758D4}"/>
              </a:ext>
            </a:extLst>
          </p:cNvPr>
          <p:cNvSpPr>
            <a:spLocks noGrp="1"/>
          </p:cNvSpPr>
          <p:nvPr>
            <p:ph type="body" sz="quarter" idx="10"/>
          </p:nvPr>
        </p:nvSpPr>
        <p:spPr>
          <a:xfrm>
            <a:off x="6688856"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1527614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q - Reflect">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1D0836EC-0B13-2F9F-716D-F6A8E54322C2}"/>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7296E6-F551-B24D-E3A6-E4833BD6BFA1}"/>
              </a:ext>
            </a:extLst>
          </p:cNvPr>
          <p:cNvCxnSpPr>
            <a:cxnSpLocks/>
          </p:cNvCxnSpPr>
          <p:nvPr userDrawn="1"/>
        </p:nvCxnSpPr>
        <p:spPr>
          <a:xfrm flipV="1">
            <a:off x="10324098"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F39C5AF-D6C3-B65E-DD71-2DA98F342E9F}"/>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98C6AFE-B243-F73D-3727-5B2BB71FE52A}"/>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AFE3B67-BCB6-2C1D-430A-D72A55351928}"/>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7A99ED3E-64E0-2512-623C-4268D854FFDD}"/>
              </a:ext>
            </a:extLst>
          </p:cNvPr>
          <p:cNvGrpSpPr/>
          <p:nvPr userDrawn="1"/>
        </p:nvGrpSpPr>
        <p:grpSpPr>
          <a:xfrm>
            <a:off x="5596128" y="3776472"/>
            <a:ext cx="731096" cy="731096"/>
            <a:chOff x="0" y="0"/>
            <a:chExt cx="812800" cy="812800"/>
          </a:xfrm>
        </p:grpSpPr>
        <p:sp>
          <p:nvSpPr>
            <p:cNvPr id="8" name="Freeform 17">
              <a:extLst>
                <a:ext uri="{FF2B5EF4-FFF2-40B4-BE49-F238E27FC236}">
                  <a16:creationId xmlns:a16="http://schemas.microsoft.com/office/drawing/2014/main" id="{E4728AFD-B82E-371D-4CE6-2D64828868E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E0EF1E53-0E68-95A9-6330-F9C5171F9A4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0" name="Freeform 38">
            <a:extLst>
              <a:ext uri="{FF2B5EF4-FFF2-40B4-BE49-F238E27FC236}">
                <a16:creationId xmlns:a16="http://schemas.microsoft.com/office/drawing/2014/main" id="{D98144FB-5AA9-D1E0-1988-90CA715DEC30}"/>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12" name="Straight Connector 11">
            <a:extLst>
              <a:ext uri="{FF2B5EF4-FFF2-40B4-BE49-F238E27FC236}">
                <a16:creationId xmlns:a16="http://schemas.microsoft.com/office/drawing/2014/main" id="{11DDF97E-C2AB-8577-736E-5CEDADEB21A1}"/>
              </a:ext>
            </a:extLst>
          </p:cNvPr>
          <p:cNvCxnSpPr>
            <a:cxnSpLocks/>
          </p:cNvCxnSpPr>
          <p:nvPr userDrawn="1"/>
        </p:nvCxnSpPr>
        <p:spPr>
          <a:xfrm flipV="1">
            <a:off x="8092440" y="3209544"/>
            <a:ext cx="0" cy="6627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37">
            <a:extLst>
              <a:ext uri="{FF2B5EF4-FFF2-40B4-BE49-F238E27FC236}">
                <a16:creationId xmlns:a16="http://schemas.microsoft.com/office/drawing/2014/main" id="{5DF9C2E8-BE73-3383-5E5F-59A3EFA24B0F}"/>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 name="TextBox 44">
            <a:extLst>
              <a:ext uri="{FF2B5EF4-FFF2-40B4-BE49-F238E27FC236}">
                <a16:creationId xmlns:a16="http://schemas.microsoft.com/office/drawing/2014/main" id="{642C50A3-459D-CB84-8AC7-62D745DBFFA7}"/>
              </a:ext>
            </a:extLst>
          </p:cNvPr>
          <p:cNvSpPr txBox="1"/>
          <p:nvPr userDrawn="1"/>
        </p:nvSpPr>
        <p:spPr>
          <a:xfrm>
            <a:off x="920963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Reflect</a:t>
            </a:r>
          </a:p>
        </p:txBody>
      </p:sp>
      <p:grpSp>
        <p:nvGrpSpPr>
          <p:cNvPr id="15" name="Group 57">
            <a:extLst>
              <a:ext uri="{FF2B5EF4-FFF2-40B4-BE49-F238E27FC236}">
                <a16:creationId xmlns:a16="http://schemas.microsoft.com/office/drawing/2014/main" id="{9E9049E7-FEC9-BA65-08EE-A00D523EB63E}"/>
              </a:ext>
            </a:extLst>
          </p:cNvPr>
          <p:cNvGrpSpPr/>
          <p:nvPr userDrawn="1"/>
        </p:nvGrpSpPr>
        <p:grpSpPr>
          <a:xfrm>
            <a:off x="1484285" y="3776472"/>
            <a:ext cx="731096" cy="731096"/>
            <a:chOff x="0" y="0"/>
            <a:chExt cx="812800" cy="812800"/>
          </a:xfrm>
        </p:grpSpPr>
        <p:sp>
          <p:nvSpPr>
            <p:cNvPr id="16" name="Freeform 58">
              <a:extLst>
                <a:ext uri="{FF2B5EF4-FFF2-40B4-BE49-F238E27FC236}">
                  <a16:creationId xmlns:a16="http://schemas.microsoft.com/office/drawing/2014/main" id="{83AD7D07-1AE6-B492-85E8-B6A879064A5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TextBox 59">
              <a:extLst>
                <a:ext uri="{FF2B5EF4-FFF2-40B4-BE49-F238E27FC236}">
                  <a16:creationId xmlns:a16="http://schemas.microsoft.com/office/drawing/2014/main" id="{0008F39A-469E-FCFE-2A59-95B36054DEE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8" name="Group 25">
            <a:extLst>
              <a:ext uri="{FF2B5EF4-FFF2-40B4-BE49-F238E27FC236}">
                <a16:creationId xmlns:a16="http://schemas.microsoft.com/office/drawing/2014/main" id="{A589FC5B-7750-36F5-F819-749ADF938207}"/>
              </a:ext>
            </a:extLst>
          </p:cNvPr>
          <p:cNvGrpSpPr/>
          <p:nvPr userDrawn="1"/>
        </p:nvGrpSpPr>
        <p:grpSpPr>
          <a:xfrm>
            <a:off x="1326176" y="2103120"/>
            <a:ext cx="1049262" cy="2111752"/>
            <a:chOff x="-1" y="-899248"/>
            <a:chExt cx="812800" cy="1635848"/>
          </a:xfrm>
        </p:grpSpPr>
        <p:sp>
          <p:nvSpPr>
            <p:cNvPr id="19" name="TextBox 27">
              <a:extLst>
                <a:ext uri="{FF2B5EF4-FFF2-40B4-BE49-F238E27FC236}">
                  <a16:creationId xmlns:a16="http://schemas.microsoft.com/office/drawing/2014/main" id="{0C77628C-A23D-6F3D-8AAC-6F4876D3E1D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0" name="Freeform 26">
              <a:extLst>
                <a:ext uri="{FF2B5EF4-FFF2-40B4-BE49-F238E27FC236}">
                  <a16:creationId xmlns:a16="http://schemas.microsoft.com/office/drawing/2014/main" id="{48110183-5C3D-5DC5-6EB7-9D9DFBBA3F34}"/>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1" name="Group 57">
            <a:extLst>
              <a:ext uri="{FF2B5EF4-FFF2-40B4-BE49-F238E27FC236}">
                <a16:creationId xmlns:a16="http://schemas.microsoft.com/office/drawing/2014/main" id="{C2B3912B-5163-89E6-C9C2-F7E7FF3E0B50}"/>
              </a:ext>
            </a:extLst>
          </p:cNvPr>
          <p:cNvGrpSpPr/>
          <p:nvPr userDrawn="1"/>
        </p:nvGrpSpPr>
        <p:grpSpPr>
          <a:xfrm>
            <a:off x="3666744" y="3776472"/>
            <a:ext cx="731096" cy="731096"/>
            <a:chOff x="0" y="0"/>
            <a:chExt cx="812800" cy="812800"/>
          </a:xfrm>
        </p:grpSpPr>
        <p:sp>
          <p:nvSpPr>
            <p:cNvPr id="22" name="Freeform 58">
              <a:extLst>
                <a:ext uri="{FF2B5EF4-FFF2-40B4-BE49-F238E27FC236}">
                  <a16:creationId xmlns:a16="http://schemas.microsoft.com/office/drawing/2014/main" id="{1CFBA35C-B26D-4ED6-A603-B2961ED6C8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3" name="TextBox 59">
              <a:extLst>
                <a:ext uri="{FF2B5EF4-FFF2-40B4-BE49-F238E27FC236}">
                  <a16:creationId xmlns:a16="http://schemas.microsoft.com/office/drawing/2014/main" id="{729479C7-B29F-C450-5085-06700E97FFC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4" name="Group 25">
            <a:extLst>
              <a:ext uri="{FF2B5EF4-FFF2-40B4-BE49-F238E27FC236}">
                <a16:creationId xmlns:a16="http://schemas.microsoft.com/office/drawing/2014/main" id="{66F6CBFB-6021-943D-2375-8036B07BCCF8}"/>
              </a:ext>
            </a:extLst>
          </p:cNvPr>
          <p:cNvGrpSpPr/>
          <p:nvPr userDrawn="1"/>
        </p:nvGrpSpPr>
        <p:grpSpPr>
          <a:xfrm>
            <a:off x="3520440" y="2103120"/>
            <a:ext cx="1049262" cy="2049993"/>
            <a:chOff x="33348" y="-851407"/>
            <a:chExt cx="812800" cy="1588007"/>
          </a:xfrm>
        </p:grpSpPr>
        <p:sp>
          <p:nvSpPr>
            <p:cNvPr id="25" name="TextBox 27">
              <a:extLst>
                <a:ext uri="{FF2B5EF4-FFF2-40B4-BE49-F238E27FC236}">
                  <a16:creationId xmlns:a16="http://schemas.microsoft.com/office/drawing/2014/main" id="{807630FD-2291-3AE5-D047-EA486491CF6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6" name="Freeform 26">
              <a:extLst>
                <a:ext uri="{FF2B5EF4-FFF2-40B4-BE49-F238E27FC236}">
                  <a16:creationId xmlns:a16="http://schemas.microsoft.com/office/drawing/2014/main" id="{984953FE-DA44-5EB7-32AE-DD06C4E23B65}"/>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7" name="Group 28">
            <a:extLst>
              <a:ext uri="{FF2B5EF4-FFF2-40B4-BE49-F238E27FC236}">
                <a16:creationId xmlns:a16="http://schemas.microsoft.com/office/drawing/2014/main" id="{C94770F2-C9C6-BCC0-FF25-63B9B90AEAF2}"/>
              </a:ext>
            </a:extLst>
          </p:cNvPr>
          <p:cNvGrpSpPr/>
          <p:nvPr userDrawn="1"/>
        </p:nvGrpSpPr>
        <p:grpSpPr>
          <a:xfrm>
            <a:off x="5430664" y="2103120"/>
            <a:ext cx="1049261" cy="1049261"/>
            <a:chOff x="0" y="28062"/>
            <a:chExt cx="812800" cy="812800"/>
          </a:xfrm>
        </p:grpSpPr>
        <p:sp>
          <p:nvSpPr>
            <p:cNvPr id="28" name="Freeform 29">
              <a:extLst>
                <a:ext uri="{FF2B5EF4-FFF2-40B4-BE49-F238E27FC236}">
                  <a16:creationId xmlns:a16="http://schemas.microsoft.com/office/drawing/2014/main" id="{E27DD4FE-09CB-D7D5-7455-943864857BEF}"/>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TextBox 30">
              <a:extLst>
                <a:ext uri="{FF2B5EF4-FFF2-40B4-BE49-F238E27FC236}">
                  <a16:creationId xmlns:a16="http://schemas.microsoft.com/office/drawing/2014/main" id="{D58B94CC-C66D-A61F-73E4-3AF6FD91B58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30" name="Graphic 29" descr="Open book outline">
            <a:extLst>
              <a:ext uri="{FF2B5EF4-FFF2-40B4-BE49-F238E27FC236}">
                <a16:creationId xmlns:a16="http://schemas.microsoft.com/office/drawing/2014/main" id="{47AD6E70-B3C3-64F9-89C5-661748312D5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6680" y="2284744"/>
            <a:ext cx="731520" cy="729242"/>
          </a:xfrm>
          <a:prstGeom prst="rect">
            <a:avLst/>
          </a:prstGeom>
        </p:spPr>
      </p:pic>
      <p:sp>
        <p:nvSpPr>
          <p:cNvPr id="31" name="Freeform 39">
            <a:extLst>
              <a:ext uri="{FF2B5EF4-FFF2-40B4-BE49-F238E27FC236}">
                <a16:creationId xmlns:a16="http://schemas.microsoft.com/office/drawing/2014/main" id="{90DF0E49-5848-9DA6-89B1-D91A607DD27C}"/>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2" name="Group 7">
            <a:extLst>
              <a:ext uri="{FF2B5EF4-FFF2-40B4-BE49-F238E27FC236}">
                <a16:creationId xmlns:a16="http://schemas.microsoft.com/office/drawing/2014/main" id="{E6FDC3D2-E0D1-B533-2230-20FD8B39F714}"/>
              </a:ext>
            </a:extLst>
          </p:cNvPr>
          <p:cNvGrpSpPr/>
          <p:nvPr userDrawn="1"/>
        </p:nvGrpSpPr>
        <p:grpSpPr>
          <a:xfrm>
            <a:off x="9729738" y="3560015"/>
            <a:ext cx="1188720" cy="1186193"/>
            <a:chOff x="0" y="0"/>
            <a:chExt cx="812800" cy="812800"/>
          </a:xfrm>
        </p:grpSpPr>
        <p:sp>
          <p:nvSpPr>
            <p:cNvPr id="33" name="Freeform 8">
              <a:extLst>
                <a:ext uri="{FF2B5EF4-FFF2-40B4-BE49-F238E27FC236}">
                  <a16:creationId xmlns:a16="http://schemas.microsoft.com/office/drawing/2014/main" id="{F7260524-FDB4-59EB-4686-9612303DF6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9">
              <a:extLst>
                <a:ext uri="{FF2B5EF4-FFF2-40B4-BE49-F238E27FC236}">
                  <a16:creationId xmlns:a16="http://schemas.microsoft.com/office/drawing/2014/main" id="{92B6DBAF-7BB1-3A88-9079-3527DE238CD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5" name="Group 22">
            <a:extLst>
              <a:ext uri="{FF2B5EF4-FFF2-40B4-BE49-F238E27FC236}">
                <a16:creationId xmlns:a16="http://schemas.microsoft.com/office/drawing/2014/main" id="{B31CD93A-8021-1B38-4FA3-01B72FE928E6}"/>
              </a:ext>
            </a:extLst>
          </p:cNvPr>
          <p:cNvGrpSpPr>
            <a:grpSpLocks noChangeAspect="1"/>
          </p:cNvGrpSpPr>
          <p:nvPr userDrawn="1"/>
        </p:nvGrpSpPr>
        <p:grpSpPr>
          <a:xfrm>
            <a:off x="9412430" y="1316736"/>
            <a:ext cx="1819920" cy="2523799"/>
            <a:chOff x="76200" y="-532550"/>
            <a:chExt cx="898726" cy="1269150"/>
          </a:xfrm>
        </p:grpSpPr>
        <p:sp>
          <p:nvSpPr>
            <p:cNvPr id="36" name="Freeform 23">
              <a:extLst>
                <a:ext uri="{FF2B5EF4-FFF2-40B4-BE49-F238E27FC236}">
                  <a16:creationId xmlns:a16="http://schemas.microsoft.com/office/drawing/2014/main" id="{D5C1A35B-1C4E-EF96-C32F-716FD42643AE}"/>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7" name="TextBox 24">
              <a:extLst>
                <a:ext uri="{FF2B5EF4-FFF2-40B4-BE49-F238E27FC236}">
                  <a16:creationId xmlns:a16="http://schemas.microsoft.com/office/drawing/2014/main" id="{ACCB6CC4-B008-32A2-8A29-94109909FD6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38" name="Group 19">
            <a:extLst>
              <a:ext uri="{FF2B5EF4-FFF2-40B4-BE49-F238E27FC236}">
                <a16:creationId xmlns:a16="http://schemas.microsoft.com/office/drawing/2014/main" id="{1FB9C737-A017-D975-742B-15335B431A7D}"/>
              </a:ext>
            </a:extLst>
          </p:cNvPr>
          <p:cNvGrpSpPr/>
          <p:nvPr userDrawn="1"/>
        </p:nvGrpSpPr>
        <p:grpSpPr>
          <a:xfrm>
            <a:off x="7744968" y="3776472"/>
            <a:ext cx="731096" cy="731096"/>
            <a:chOff x="0" y="0"/>
            <a:chExt cx="812800" cy="812800"/>
          </a:xfrm>
        </p:grpSpPr>
        <p:sp>
          <p:nvSpPr>
            <p:cNvPr id="39" name="Freeform 20">
              <a:extLst>
                <a:ext uri="{FF2B5EF4-FFF2-40B4-BE49-F238E27FC236}">
                  <a16:creationId xmlns:a16="http://schemas.microsoft.com/office/drawing/2014/main" id="{B640D57D-FE1B-2343-13A2-384D7749131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21">
              <a:extLst>
                <a:ext uri="{FF2B5EF4-FFF2-40B4-BE49-F238E27FC236}">
                  <a16:creationId xmlns:a16="http://schemas.microsoft.com/office/drawing/2014/main" id="{BA9D31B4-3A34-C02F-65B0-7C986EB4F5A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1" name="Group 54">
            <a:extLst>
              <a:ext uri="{FF2B5EF4-FFF2-40B4-BE49-F238E27FC236}">
                <a16:creationId xmlns:a16="http://schemas.microsoft.com/office/drawing/2014/main" id="{B138BD8F-0128-9AEE-3A5A-04563D5628D5}"/>
              </a:ext>
            </a:extLst>
          </p:cNvPr>
          <p:cNvGrpSpPr/>
          <p:nvPr userDrawn="1"/>
        </p:nvGrpSpPr>
        <p:grpSpPr>
          <a:xfrm>
            <a:off x="6845731" y="2093977"/>
            <a:ext cx="1783907" cy="2615757"/>
            <a:chOff x="76200" y="-1289673"/>
            <a:chExt cx="1381885" cy="2026273"/>
          </a:xfrm>
        </p:grpSpPr>
        <p:sp>
          <p:nvSpPr>
            <p:cNvPr id="42" name="Freeform 55">
              <a:extLst>
                <a:ext uri="{FF2B5EF4-FFF2-40B4-BE49-F238E27FC236}">
                  <a16:creationId xmlns:a16="http://schemas.microsoft.com/office/drawing/2014/main" id="{3E6A3BE9-E724-D36A-4BFF-2C8EB1F76BCB}"/>
                </a:ext>
              </a:extLst>
            </p:cNvPr>
            <p:cNvSpPr/>
            <p:nvPr/>
          </p:nvSpPr>
          <p:spPr>
            <a:xfrm>
              <a:off x="645285" y="-128967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56">
              <a:extLst>
                <a:ext uri="{FF2B5EF4-FFF2-40B4-BE49-F238E27FC236}">
                  <a16:creationId xmlns:a16="http://schemas.microsoft.com/office/drawing/2014/main" id="{E68575FE-4C67-3FDF-9C49-936122B9D17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40">
            <a:extLst>
              <a:ext uri="{FF2B5EF4-FFF2-40B4-BE49-F238E27FC236}">
                <a16:creationId xmlns:a16="http://schemas.microsoft.com/office/drawing/2014/main" id="{71F443C1-47B5-CA04-280F-89EDEC32E9AE}"/>
              </a:ext>
            </a:extLst>
          </p:cNvPr>
          <p:cNvSpPr>
            <a:spLocks noChangeAspect="1"/>
          </p:cNvSpPr>
          <p:nvPr userDrawn="1"/>
        </p:nvSpPr>
        <p:spPr>
          <a:xfrm>
            <a:off x="9865753" y="1578087"/>
            <a:ext cx="1052695" cy="1050065"/>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9D31C217-5747-1F69-04BD-735B6844383A}"/>
              </a:ext>
            </a:extLst>
          </p:cNvPr>
          <p:cNvSpPr>
            <a:spLocks noGrp="1"/>
          </p:cNvSpPr>
          <p:nvPr>
            <p:ph type="body" sz="quarter" idx="10"/>
          </p:nvPr>
        </p:nvSpPr>
        <p:spPr>
          <a:xfrm>
            <a:off x="8847433"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9310412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RI_Jr Explai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13" name="Picture Placeholder 12">
            <a:extLst>
              <a:ext uri="{FF2B5EF4-FFF2-40B4-BE49-F238E27FC236}">
                <a16:creationId xmlns:a16="http://schemas.microsoft.com/office/drawing/2014/main" id="{23C890F8-FF43-7795-E74D-1B9E5BE24021}"/>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2977756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ancial /w not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C8EEF-B299-8AB7-E51A-7B8F289C499F}"/>
              </a:ext>
            </a:extLst>
          </p:cNvPr>
          <p:cNvSpPr>
            <a:spLocks noGrp="1"/>
          </p:cNvSpPr>
          <p:nvPr>
            <p:ph type="title"/>
          </p:nvPr>
        </p:nvSpPr>
        <p:spPr>
          <a:xfrm>
            <a:off x="210206" y="109093"/>
            <a:ext cx="11771587" cy="558419"/>
          </a:xfrm>
        </p:spPr>
        <p:txBody>
          <a:bodyPr>
            <a:normAutofit/>
          </a:bodyPr>
          <a:lstStyle>
            <a:lvl1pPr>
              <a:defRPr sz="3200"/>
            </a:lvl1pPr>
          </a:lstStyle>
          <a:p>
            <a:r>
              <a:rPr lang="en-US"/>
              <a:t>Click to edit Master title style</a:t>
            </a:r>
          </a:p>
        </p:txBody>
      </p:sp>
      <p:sp>
        <p:nvSpPr>
          <p:cNvPr id="4" name="Slide Number Placeholder 5">
            <a:extLst>
              <a:ext uri="{FF2B5EF4-FFF2-40B4-BE49-F238E27FC236}">
                <a16:creationId xmlns:a16="http://schemas.microsoft.com/office/drawing/2014/main" id="{8395A6FF-4DA3-3545-AAE8-74F6DBB4162C}"/>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5" name="Footer Placeholder 4">
            <a:extLst>
              <a:ext uri="{FF2B5EF4-FFF2-40B4-BE49-F238E27FC236}">
                <a16:creationId xmlns:a16="http://schemas.microsoft.com/office/drawing/2014/main" id="{BF4B07DC-AD4C-1396-F4B9-EF90A5FE65A6}"/>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6" name="Date Placeholder 3">
            <a:extLst>
              <a:ext uri="{FF2B5EF4-FFF2-40B4-BE49-F238E27FC236}">
                <a16:creationId xmlns:a16="http://schemas.microsoft.com/office/drawing/2014/main" id="{D5913703-A445-1AA6-FF9F-781BE54ED75E}"/>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5F30833C-F793-3B4A-BFA2-9FBD99C7E1E3}" type="datetime1">
              <a:rPr lang="en-US" smtClean="0"/>
              <a:t>7/29/24</a:t>
            </a:fld>
            <a:endParaRPr lang="en-US"/>
          </a:p>
        </p:txBody>
      </p:sp>
      <p:sp>
        <p:nvSpPr>
          <p:cNvPr id="8" name="Text Placeholder 7">
            <a:extLst>
              <a:ext uri="{FF2B5EF4-FFF2-40B4-BE49-F238E27FC236}">
                <a16:creationId xmlns:a16="http://schemas.microsoft.com/office/drawing/2014/main" id="{297618C2-4C47-F819-D471-118D51DD1014}"/>
              </a:ext>
            </a:extLst>
          </p:cNvPr>
          <p:cNvSpPr>
            <a:spLocks noGrp="1"/>
          </p:cNvSpPr>
          <p:nvPr>
            <p:ph type="body" sz="quarter" idx="13"/>
          </p:nvPr>
        </p:nvSpPr>
        <p:spPr>
          <a:xfrm>
            <a:off x="371475" y="5970588"/>
            <a:ext cx="11607800" cy="320675"/>
          </a:xfrm>
        </p:spPr>
        <p:txBody>
          <a:bodyPr>
            <a:noAutofit/>
          </a:bodyPr>
          <a:lstStyle>
            <a:lvl1pPr marL="0" indent="0">
              <a:buNone/>
              <a:defRPr sz="1100" i="1">
                <a:latin typeface="Libre Franklin" pitchFamily="2" charset="77"/>
              </a:defRPr>
            </a:lvl1pPr>
            <a:lvl2pPr>
              <a:defRPr sz="1100" i="1">
                <a:latin typeface="Libre Franklin" pitchFamily="2" charset="77"/>
              </a:defRPr>
            </a:lvl2pPr>
            <a:lvl3pPr>
              <a:defRPr sz="1100" i="1">
                <a:latin typeface="Libre Franklin" pitchFamily="2" charset="77"/>
              </a:defRPr>
            </a:lvl3pPr>
            <a:lvl4pPr>
              <a:defRPr sz="1100" i="1">
                <a:latin typeface="Libre Franklin" pitchFamily="2" charset="77"/>
              </a:defRPr>
            </a:lvl4pPr>
            <a:lvl5pPr>
              <a:defRPr sz="1100" i="1">
                <a:latin typeface="Libre Franklin" pitchFamily="2" charset="77"/>
              </a:defRPr>
            </a:lvl5pPr>
          </a:lstStyle>
          <a:p>
            <a:pPr lvl="0"/>
            <a:r>
              <a:rPr lang="en-US"/>
              <a:t>Click to edit Master text styles</a:t>
            </a:r>
          </a:p>
        </p:txBody>
      </p:sp>
      <p:pic>
        <p:nvPicPr>
          <p:cNvPr id="9" name="Picture 8">
            <a:extLst>
              <a:ext uri="{FF2B5EF4-FFF2-40B4-BE49-F238E27FC236}">
                <a16:creationId xmlns:a16="http://schemas.microsoft.com/office/drawing/2014/main" id="{E63D8DAE-5045-629F-C5B3-4084CC7AA82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659616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RI_Jr Word Study">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lvl1pPr>
              <a:defRPr>
                <a:solidFill>
                  <a:schemeClr val="accent2"/>
                </a:solidFill>
                <a:latin typeface="Lexend" pitchFamily="2" charset="77"/>
              </a:defRPr>
            </a:lvl1pPr>
            <a:lvl2pPr>
              <a:defRPr>
                <a:solidFill>
                  <a:schemeClr val="accent2"/>
                </a:solidFill>
                <a:latin typeface="Lexend" pitchFamily="2" charset="77"/>
              </a:defRPr>
            </a:lvl2pPr>
            <a:lvl3pPr>
              <a:defRPr>
                <a:solidFill>
                  <a:schemeClr val="accent2"/>
                </a:solidFill>
                <a:latin typeface="Lexend" pitchFamily="2" charset="77"/>
              </a:defRPr>
            </a:lvl3pPr>
            <a:lvl4pPr>
              <a:defRPr>
                <a:solidFill>
                  <a:schemeClr val="accent2"/>
                </a:solidFill>
                <a:latin typeface="Lexend" pitchFamily="2" charset="77"/>
              </a:defRPr>
            </a:lvl4pPr>
            <a:lvl5pPr>
              <a:defRPr>
                <a:solidFill>
                  <a:schemeClr val="accent2"/>
                </a:solidFill>
                <a:latin typeface="Lexen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Picture Placeholder 12">
            <a:extLst>
              <a:ext uri="{FF2B5EF4-FFF2-40B4-BE49-F238E27FC236}">
                <a16:creationId xmlns:a16="http://schemas.microsoft.com/office/drawing/2014/main" id="{7BE7D6EF-D805-D3A1-76A0-5A967B3C3DAB}"/>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4196337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RI_Jr Explor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6" y="136526"/>
            <a:ext cx="10977679"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42870988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RI_Jr Primary Sourc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7" y="136526"/>
            <a:ext cx="10977678"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9" name="Picture Placeholder 8">
            <a:extLst>
              <a:ext uri="{FF2B5EF4-FFF2-40B4-BE49-F238E27FC236}">
                <a16:creationId xmlns:a16="http://schemas.microsoft.com/office/drawing/2014/main" id="{1F43625B-5A76-157A-0452-1AC70B80E839}"/>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758732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RI_Jr Discu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F05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ack and white logo&#10;&#10;Description automatically generated">
            <a:extLst>
              <a:ext uri="{FF2B5EF4-FFF2-40B4-BE49-F238E27FC236}">
                <a16:creationId xmlns:a16="http://schemas.microsoft.com/office/drawing/2014/main" id="{FB285178-D1A7-EBB4-E3C0-A63748A314FE}"/>
              </a:ext>
            </a:extLst>
          </p:cNvPr>
          <p:cNvPicPr>
            <a:picLocks/>
          </p:cNvPicPr>
          <p:nvPr userDrawn="1"/>
        </p:nvPicPr>
        <p:blipFill>
          <a:blip r:embed="rId2" cstate="hqprint">
            <a:extLst>
              <a:ext uri="{28A0092B-C50C-407E-A947-70E740481C1C}">
                <a14:useLocalDpi xmlns:a14="http://schemas.microsoft.com/office/drawing/2010/main"/>
              </a:ext>
            </a:extLst>
          </a:blip>
          <a:stretch>
            <a:fillRect/>
          </a:stretch>
        </p:blipFill>
        <p:spPr>
          <a:xfrm>
            <a:off x="88910" y="6238839"/>
            <a:ext cx="1201607" cy="555885"/>
          </a:xfrm>
          <a:prstGeom prst="rect">
            <a:avLst/>
          </a:prstGeom>
        </p:spPr>
      </p:pic>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F05835"/>
                </a:solidFill>
              </a:defRPr>
            </a:lvl1pPr>
          </a:lstStyle>
          <a:p>
            <a:r>
              <a:rPr lang="en-US"/>
              <a:t>Discussion Questions</a:t>
            </a:r>
          </a:p>
        </p:txBody>
      </p:sp>
    </p:spTree>
    <p:extLst>
      <p:ext uri="{BB962C8B-B14F-4D97-AF65-F5344CB8AC3E}">
        <p14:creationId xmlns:p14="http://schemas.microsoft.com/office/powerpoint/2010/main" val="3320207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RI_Jr Asse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6411342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I_Jr Title">
    <p:bg>
      <p:bgPr>
        <a:solidFill>
          <a:srgbClr val="364B9F"/>
        </a:solidFill>
        <a:effectLst/>
      </p:bgPr>
    </p:bg>
    <p:spTree>
      <p:nvGrpSpPr>
        <p:cNvPr id="1" name=""/>
        <p:cNvGrpSpPr/>
        <p:nvPr/>
      </p:nvGrpSpPr>
      <p:grpSpPr>
        <a:xfrm>
          <a:off x="0" y="0"/>
          <a:ext cx="0" cy="0"/>
          <a:chOff x="0" y="0"/>
          <a:chExt cx="0" cy="0"/>
        </a:xfrm>
      </p:grpSpPr>
      <p:pic>
        <p:nvPicPr>
          <p:cNvPr id="2" name="Picture 1" descr="A black and white logo with orange and white letters&#10;&#10;Description automatically generated">
            <a:extLst>
              <a:ext uri="{FF2B5EF4-FFF2-40B4-BE49-F238E27FC236}">
                <a16:creationId xmlns:a16="http://schemas.microsoft.com/office/drawing/2014/main" id="{099089D4-93F6-B93A-8510-0579EE6DFF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5015" y="1319331"/>
            <a:ext cx="6601968" cy="3017394"/>
          </a:xfrm>
          <a:prstGeom prst="rect">
            <a:avLst/>
          </a:prstGeom>
        </p:spPr>
      </p:pic>
      <p:sp>
        <p:nvSpPr>
          <p:cNvPr id="4" name="Text Placeholder 3">
            <a:extLst>
              <a:ext uri="{FF2B5EF4-FFF2-40B4-BE49-F238E27FC236}">
                <a16:creationId xmlns:a16="http://schemas.microsoft.com/office/drawing/2014/main" id="{F36B7462-3758-56C9-286D-5F719D392F2B}"/>
              </a:ext>
            </a:extLst>
          </p:cNvPr>
          <p:cNvSpPr>
            <a:spLocks noGrp="1"/>
          </p:cNvSpPr>
          <p:nvPr>
            <p:ph type="body" sz="quarter" idx="10"/>
          </p:nvPr>
        </p:nvSpPr>
        <p:spPr>
          <a:xfrm>
            <a:off x="969714" y="4601980"/>
            <a:ext cx="10252569" cy="1728436"/>
          </a:xfrm>
        </p:spPr>
        <p:txBody>
          <a:bodyPr anchor="t">
            <a:normAutofit/>
          </a:bodyPr>
          <a:lstStyle>
            <a:lvl1pPr marL="0" indent="0" algn="ctr">
              <a:buNone/>
              <a:defRPr sz="4000" b="0">
                <a:solidFill>
                  <a:schemeClr val="bg1"/>
                </a:solidFill>
                <a:latin typeface="Libre Baskerville" panose="02000000000000000000" pitchFamily="2" charset="0"/>
              </a:defRPr>
            </a:lvl1pPr>
            <a:lvl2pPr marL="457200" indent="0">
              <a:buNone/>
              <a:defRPr>
                <a:latin typeface="Libre Baskerville" panose="02000000000000000000" pitchFamily="2" charset="0"/>
              </a:defRPr>
            </a:lvl2pPr>
            <a:lvl3pPr marL="914400" indent="0">
              <a:buNone/>
              <a:defRPr>
                <a:latin typeface="Libre Baskerville" panose="02000000000000000000" pitchFamily="2" charset="0"/>
              </a:defRPr>
            </a:lvl3pPr>
            <a:lvl4pPr marL="1371600" indent="0">
              <a:buNone/>
              <a:defRPr>
                <a:latin typeface="Libre Baskerville" panose="02000000000000000000" pitchFamily="2" charset="0"/>
              </a:defRPr>
            </a:lvl4pPr>
            <a:lvl5pPr marL="1828800" indent="0">
              <a:buNone/>
              <a:defRPr>
                <a:latin typeface="Libre Baskerville" panose="02000000000000000000" pitchFamily="2" charset="0"/>
              </a:defRPr>
            </a:lvl5pPr>
          </a:lstStyle>
          <a:p>
            <a:pPr lvl="0"/>
            <a:r>
              <a:rPr lang="en-US"/>
              <a:t>Click to edit Master text styles</a:t>
            </a:r>
          </a:p>
        </p:txBody>
      </p:sp>
    </p:spTree>
    <p:extLst>
      <p:ext uri="{BB962C8B-B14F-4D97-AF65-F5344CB8AC3E}">
        <p14:creationId xmlns:p14="http://schemas.microsoft.com/office/powerpoint/2010/main" val="15456875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I_Jr Color Key">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pic>
        <p:nvPicPr>
          <p:cNvPr id="10" name="Graphic 9" descr="Pencil with solid fill">
            <a:extLst>
              <a:ext uri="{FF2B5EF4-FFF2-40B4-BE49-F238E27FC236}">
                <a16:creationId xmlns:a16="http://schemas.microsoft.com/office/drawing/2014/main" id="{1CDD34CC-4046-8FD3-B704-3D1268F7145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flipH="1">
            <a:off x="7515699" y="1803112"/>
            <a:ext cx="731520" cy="731520"/>
          </a:xfrm>
          <a:prstGeom prst="rect">
            <a:avLst/>
          </a:prstGeom>
        </p:spPr>
      </p:pic>
      <p:pic>
        <p:nvPicPr>
          <p:cNvPr id="12" name="Graphic 11" descr="Open book with solid fill">
            <a:extLst>
              <a:ext uri="{FF2B5EF4-FFF2-40B4-BE49-F238E27FC236}">
                <a16:creationId xmlns:a16="http://schemas.microsoft.com/office/drawing/2014/main" id="{7231E29E-222F-085E-5337-46AF69455F7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732607" y="4157359"/>
            <a:ext cx="719137" cy="719137"/>
          </a:xfrm>
          <a:prstGeom prst="rect">
            <a:avLst/>
          </a:prstGeom>
        </p:spPr>
      </p:pic>
      <p:sp>
        <p:nvSpPr>
          <p:cNvPr id="13" name="Rectangle 12">
            <a:extLst>
              <a:ext uri="{FF2B5EF4-FFF2-40B4-BE49-F238E27FC236}">
                <a16:creationId xmlns:a16="http://schemas.microsoft.com/office/drawing/2014/main" id="{E233BED7-5C4D-94FA-8A1E-C8224CBCA2CF}"/>
              </a:ext>
            </a:extLst>
          </p:cNvPr>
          <p:cNvSpPr/>
          <p:nvPr userDrawn="1"/>
        </p:nvSpPr>
        <p:spPr>
          <a:xfrm>
            <a:off x="212835" y="2757396"/>
            <a:ext cx="3749039" cy="2534132"/>
          </a:xfrm>
          <a:prstGeom prst="rect">
            <a:avLst/>
          </a:prstGeom>
          <a:solidFill>
            <a:srgbClr val="F05835"/>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Discussion</a:t>
            </a:r>
          </a:p>
        </p:txBody>
      </p:sp>
      <p:pic>
        <p:nvPicPr>
          <p:cNvPr id="8" name="Graphic 7" descr="Chat with solid fill">
            <a:extLst>
              <a:ext uri="{FF2B5EF4-FFF2-40B4-BE49-F238E27FC236}">
                <a16:creationId xmlns:a16="http://schemas.microsoft.com/office/drawing/2014/main" id="{F97462E7-332D-47D5-1F8B-0E37FFA7E98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22423" y="2757396"/>
            <a:ext cx="2133591" cy="2133591"/>
          </a:xfrm>
          <a:prstGeom prst="rect">
            <a:avLst/>
          </a:prstGeom>
        </p:spPr>
      </p:pic>
      <p:sp>
        <p:nvSpPr>
          <p:cNvPr id="15" name="Rectangle 14">
            <a:extLst>
              <a:ext uri="{FF2B5EF4-FFF2-40B4-BE49-F238E27FC236}">
                <a16:creationId xmlns:a16="http://schemas.microsoft.com/office/drawing/2014/main" id="{AC33BFFF-422A-54BA-D6AA-9A48B8800C2E}"/>
              </a:ext>
            </a:extLst>
          </p:cNvPr>
          <p:cNvSpPr/>
          <p:nvPr userDrawn="1"/>
        </p:nvSpPr>
        <p:spPr>
          <a:xfrm>
            <a:off x="4217655" y="2757396"/>
            <a:ext cx="3749039" cy="2534132"/>
          </a:xfrm>
          <a:prstGeom prst="rect">
            <a:avLst/>
          </a:prstGeom>
          <a:solidFill>
            <a:schemeClr val="accent3"/>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Primary Source</a:t>
            </a:r>
          </a:p>
        </p:txBody>
      </p:sp>
      <p:pic>
        <p:nvPicPr>
          <p:cNvPr id="16" name="Graphic 15" descr="Open book with solid fill">
            <a:extLst>
              <a:ext uri="{FF2B5EF4-FFF2-40B4-BE49-F238E27FC236}">
                <a16:creationId xmlns:a16="http://schemas.microsoft.com/office/drawing/2014/main" id="{980C4427-001B-0BA2-8CF5-9041D6E79C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381456" y="2891561"/>
            <a:ext cx="1681761" cy="1681761"/>
          </a:xfrm>
          <a:prstGeom prst="rect">
            <a:avLst/>
          </a:prstGeom>
        </p:spPr>
      </p:pic>
      <p:sp>
        <p:nvSpPr>
          <p:cNvPr id="14" name="Rectangle 13">
            <a:extLst>
              <a:ext uri="{FF2B5EF4-FFF2-40B4-BE49-F238E27FC236}">
                <a16:creationId xmlns:a16="http://schemas.microsoft.com/office/drawing/2014/main" id="{7D24008A-6B62-DF86-AF32-0992FDC08B9C}"/>
              </a:ext>
            </a:extLst>
          </p:cNvPr>
          <p:cNvSpPr/>
          <p:nvPr userDrawn="1"/>
        </p:nvSpPr>
        <p:spPr>
          <a:xfrm>
            <a:off x="8222473" y="2757396"/>
            <a:ext cx="3749039" cy="2534132"/>
          </a:xfrm>
          <a:prstGeom prst="rect">
            <a:avLst/>
          </a:prstGeom>
          <a:solidFill>
            <a:srgbClr val="364B9F"/>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Assessment</a:t>
            </a:r>
          </a:p>
        </p:txBody>
      </p:sp>
      <p:pic>
        <p:nvPicPr>
          <p:cNvPr id="17" name="Graphic 16" descr="Pencil with solid fill">
            <a:extLst>
              <a:ext uri="{FF2B5EF4-FFF2-40B4-BE49-F238E27FC236}">
                <a16:creationId xmlns:a16="http://schemas.microsoft.com/office/drawing/2014/main" id="{DAB6A9C4-DF92-0645-8821-F60F2DE807E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20782001" flipH="1">
            <a:off x="9204273" y="2844577"/>
            <a:ext cx="1775727" cy="1775727"/>
          </a:xfrm>
          <a:prstGeom prst="rect">
            <a:avLst/>
          </a:prstGeom>
        </p:spPr>
      </p:pic>
      <p:sp>
        <p:nvSpPr>
          <p:cNvPr id="28" name="TextBox 27">
            <a:extLst>
              <a:ext uri="{FF2B5EF4-FFF2-40B4-BE49-F238E27FC236}">
                <a16:creationId xmlns:a16="http://schemas.microsoft.com/office/drawing/2014/main" id="{1BD52016-8DDA-210C-965F-0C75F477D7E5}"/>
              </a:ext>
            </a:extLst>
          </p:cNvPr>
          <p:cNvSpPr txBox="1"/>
          <p:nvPr userDrawn="1"/>
        </p:nvSpPr>
        <p:spPr>
          <a:xfrm>
            <a:off x="1754343" y="858432"/>
            <a:ext cx="8935986" cy="1015663"/>
          </a:xfrm>
          <a:prstGeom prst="rect">
            <a:avLst/>
          </a:prstGeom>
          <a:noFill/>
        </p:spPr>
        <p:txBody>
          <a:bodyPr wrap="square" rtlCol="0">
            <a:spAutoFit/>
          </a:bodyPr>
          <a:lstStyle/>
          <a:p>
            <a:pPr algn="ctr"/>
            <a:r>
              <a:rPr lang="en-US" sz="6000">
                <a:solidFill>
                  <a:schemeClr val="accent2"/>
                </a:solidFill>
                <a:latin typeface="Libre Baskerville" panose="02000000000000000000" pitchFamily="2" charset="0"/>
              </a:rPr>
              <a:t>Slide Deck Color Key</a:t>
            </a:r>
          </a:p>
        </p:txBody>
      </p:sp>
    </p:spTree>
    <p:extLst>
      <p:ext uri="{BB962C8B-B14F-4D97-AF65-F5344CB8AC3E}">
        <p14:creationId xmlns:p14="http://schemas.microsoft.com/office/powerpoint/2010/main" val="4037773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3F40E-42E0-1B49-9D09-2A985E9D26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62265-7207-8E4B-B38C-92C2CC136F44}"/>
              </a:ext>
            </a:extLst>
          </p:cNvPr>
          <p:cNvSpPr>
            <a:spLocks noGrp="1"/>
          </p:cNvSpPr>
          <p:nvPr>
            <p:ph sz="half" idx="1"/>
          </p:nvPr>
        </p:nvSpPr>
        <p:spPr>
          <a:xfrm>
            <a:off x="207578" y="1631987"/>
            <a:ext cx="5736022"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1978FD-26C5-4443-8855-2D15CAD79ADF}"/>
              </a:ext>
            </a:extLst>
          </p:cNvPr>
          <p:cNvSpPr>
            <a:spLocks noGrp="1"/>
          </p:cNvSpPr>
          <p:nvPr>
            <p:ph sz="half" idx="2"/>
          </p:nvPr>
        </p:nvSpPr>
        <p:spPr>
          <a:xfrm>
            <a:off x="6095999" y="1631987"/>
            <a:ext cx="5883165"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4702DBC5-49CC-FB48-9072-ED540324DE41}"/>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34E61766-EA53-4645-B758-141838A328D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FBE5E5FF-E748-1D46-98EE-F9D1839CCCAF}"/>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49AC225C-49B4-E545-B3D2-A80E86B5E786}" type="datetime1">
              <a:rPr lang="en-US" smtClean="0"/>
              <a:t>7/29/24</a:t>
            </a:fld>
            <a:endParaRPr lang="en-US"/>
          </a:p>
        </p:txBody>
      </p:sp>
      <p:pic>
        <p:nvPicPr>
          <p:cNvPr id="6" name="Picture 5">
            <a:extLst>
              <a:ext uri="{FF2B5EF4-FFF2-40B4-BE49-F238E27FC236}">
                <a16:creationId xmlns:a16="http://schemas.microsoft.com/office/drawing/2014/main" id="{3C082319-4E77-37A3-32BD-47BCC656D1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752739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2B15A0-1BAC-2847-9689-C70F2BF9043E}"/>
              </a:ext>
            </a:extLst>
          </p:cNvPr>
          <p:cNvSpPr>
            <a:spLocks noGrp="1"/>
          </p:cNvSpPr>
          <p:nvPr>
            <p:ph type="body" idx="1"/>
          </p:nvPr>
        </p:nvSpPr>
        <p:spPr>
          <a:xfrm>
            <a:off x="207578" y="1681163"/>
            <a:ext cx="578999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737BA3-0795-8E43-9E82-A9183B37B6B0}"/>
              </a:ext>
            </a:extLst>
          </p:cNvPr>
          <p:cNvSpPr>
            <a:spLocks noGrp="1"/>
          </p:cNvSpPr>
          <p:nvPr>
            <p:ph sz="half" idx="2"/>
          </p:nvPr>
        </p:nvSpPr>
        <p:spPr>
          <a:xfrm>
            <a:off x="207578" y="2505075"/>
            <a:ext cx="5789997"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E9F4F4-296C-DB48-B251-1730805EA173}"/>
              </a:ext>
            </a:extLst>
          </p:cNvPr>
          <p:cNvSpPr>
            <a:spLocks noGrp="1"/>
          </p:cNvSpPr>
          <p:nvPr>
            <p:ph type="body" sz="quarter" idx="3"/>
          </p:nvPr>
        </p:nvSpPr>
        <p:spPr>
          <a:xfrm>
            <a:off x="6172199" y="1681163"/>
            <a:ext cx="5806965" cy="823912"/>
          </a:xfr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F2CC00-8374-604A-BB53-194D0A14FF33}"/>
              </a:ext>
            </a:extLst>
          </p:cNvPr>
          <p:cNvSpPr>
            <a:spLocks noGrp="1"/>
          </p:cNvSpPr>
          <p:nvPr>
            <p:ph sz="quarter" idx="4"/>
          </p:nvPr>
        </p:nvSpPr>
        <p:spPr>
          <a:xfrm>
            <a:off x="6172199" y="2505075"/>
            <a:ext cx="5806965"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1D6263D-3FCC-8C43-A4B6-20BF2C86264C}"/>
              </a:ext>
            </a:extLst>
          </p:cNvPr>
          <p:cNvSpPr>
            <a:spLocks noGrp="1"/>
          </p:cNvSpPr>
          <p:nvPr>
            <p:ph type="title"/>
          </p:nvPr>
        </p:nvSpPr>
        <p:spPr>
          <a:xfrm>
            <a:off x="207578" y="136525"/>
            <a:ext cx="11771587" cy="1325563"/>
          </a:xfrm>
        </p:spPr>
        <p:txBody>
          <a:bodyPr/>
          <a:lstStyle/>
          <a:p>
            <a:r>
              <a:rPr lang="en-US"/>
              <a:t>Click to edit Master title style</a:t>
            </a:r>
          </a:p>
        </p:txBody>
      </p:sp>
      <p:sp>
        <p:nvSpPr>
          <p:cNvPr id="12" name="Slide Number Placeholder 5">
            <a:extLst>
              <a:ext uri="{FF2B5EF4-FFF2-40B4-BE49-F238E27FC236}">
                <a16:creationId xmlns:a16="http://schemas.microsoft.com/office/drawing/2014/main" id="{1A0352A0-6AE5-084E-A3FC-8C4094BC2DAB}"/>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BE28A856-E53C-CE42-AFD9-72AE94CB2803}"/>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5" name="Date Placeholder 3">
            <a:extLst>
              <a:ext uri="{FF2B5EF4-FFF2-40B4-BE49-F238E27FC236}">
                <a16:creationId xmlns:a16="http://schemas.microsoft.com/office/drawing/2014/main" id="{4145A67B-5B75-B141-BAFC-A079A83B381C}"/>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B31A356-B290-0843-B71F-78F5FB98E932}" type="datetime1">
              <a:rPr lang="en-US" smtClean="0"/>
              <a:t>7/29/24</a:t>
            </a:fld>
            <a:endParaRPr lang="en-US"/>
          </a:p>
        </p:txBody>
      </p:sp>
      <p:pic>
        <p:nvPicPr>
          <p:cNvPr id="7" name="Picture 6">
            <a:extLst>
              <a:ext uri="{FF2B5EF4-FFF2-40B4-BE49-F238E27FC236}">
                <a16:creationId xmlns:a16="http://schemas.microsoft.com/office/drawing/2014/main" id="{530A6E76-365B-8F74-3D76-77A920195E9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2318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senter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4572000" y="322262"/>
            <a:ext cx="7407166" cy="907098"/>
          </a:xfrm>
        </p:spPr>
        <p:txBody>
          <a:bodyPr anchor="b">
            <a:normAutofit/>
          </a:bodyPr>
          <a:lstStyle>
            <a:lvl1pPr algn="l">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296132"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4572000" y="2255520"/>
            <a:ext cx="7407166" cy="382016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70BBB9D8-B323-4A4A-A8C1-C48591FFC018}" type="datetime1">
              <a:rPr lang="en-US" smtClean="0"/>
              <a:t>7/29/24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4572000" y="1365504"/>
            <a:ext cx="7407166" cy="707135"/>
          </a:xfrm>
        </p:spPr>
        <p:txBody>
          <a:bodyPr>
            <a:normAutofit/>
          </a:bodyPr>
          <a:lstStyle>
            <a:lvl1pPr marL="0" indent="0">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3A2C16C8-00E8-8339-2B75-72DCD78465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2072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theme" Target="../theme/theme5.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27A2E82-F76B-2548-B67E-A44FEEC1AFE5}"/>
              </a:ext>
            </a:extLst>
          </p:cNvPr>
          <p:cNvSpPr/>
          <p:nvPr userDrawn="1"/>
        </p:nvSpPr>
        <p:spPr>
          <a:xfrm>
            <a:off x="10888717" y="6390290"/>
            <a:ext cx="1303282" cy="467710"/>
          </a:xfrm>
          <a:prstGeom prst="rect">
            <a:avLst/>
          </a:prstGeom>
          <a:solidFill>
            <a:schemeClr val="accent2"/>
          </a:solidFill>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677FAF-7424-1746-A4CF-476D410771D5}"/>
              </a:ext>
            </a:extLst>
          </p:cNvPr>
          <p:cNvSpPr/>
          <p:nvPr userDrawn="1"/>
        </p:nvSpPr>
        <p:spPr>
          <a:xfrm>
            <a:off x="-1" y="6390290"/>
            <a:ext cx="10888717" cy="467710"/>
          </a:xfrm>
          <a:prstGeom prst="rect">
            <a:avLst/>
          </a:prstGeom>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4273883-F5C8-4D43-A171-9D790FBAA4B4}"/>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0670AD-2F87-C04D-8268-611BC8228C59}"/>
              </a:ext>
            </a:extLst>
          </p:cNvPr>
          <p:cNvSpPr>
            <a:spLocks noGrp="1"/>
          </p:cNvSpPr>
          <p:nvPr>
            <p:ph type="body" idx="1"/>
          </p:nvPr>
        </p:nvSpPr>
        <p:spPr>
          <a:xfrm>
            <a:off x="838199" y="1602889"/>
            <a:ext cx="11140966" cy="46473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C814FFE-B8B2-2966-D23E-D45354C1B49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53616496-F48F-FAD2-2EE1-0E16EC4D60F7}"/>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08B9263-6F05-3641-9778-FA4217B9AAE3}" type="datetime1">
              <a:rPr lang="en-US" smtClean="0"/>
              <a:t>7/29/24</a:t>
            </a:fld>
            <a:endParaRPr lang="en-US"/>
          </a:p>
        </p:txBody>
      </p:sp>
    </p:spTree>
    <p:extLst>
      <p:ext uri="{BB962C8B-B14F-4D97-AF65-F5344CB8AC3E}">
        <p14:creationId xmlns:p14="http://schemas.microsoft.com/office/powerpoint/2010/main" val="547704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756" r:id="rId6"/>
    <p:sldLayoutId id="2147483652" r:id="rId7"/>
    <p:sldLayoutId id="2147483653" r:id="rId8"/>
    <p:sldLayoutId id="2147483750" r:id="rId9"/>
    <p:sldLayoutId id="2147483751" r:id="rId10"/>
    <p:sldLayoutId id="2147483656" r:id="rId11"/>
    <p:sldLayoutId id="2147483755" r:id="rId12"/>
    <p:sldLayoutId id="2147483660" r:id="rId13"/>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7/29/24</a:t>
            </a:fld>
            <a:endParaRPr lang="en-US"/>
          </a:p>
        </p:txBody>
      </p:sp>
    </p:spTree>
    <p:extLst>
      <p:ext uri="{BB962C8B-B14F-4D97-AF65-F5344CB8AC3E}">
        <p14:creationId xmlns:p14="http://schemas.microsoft.com/office/powerpoint/2010/main" val="3542257644"/>
      </p:ext>
    </p:extLst>
  </p:cSld>
  <p:clrMap bg1="lt1" tx1="dk1" bg2="lt2" tx2="dk2" accent1="accent1" accent2="accent2" accent3="accent3" accent4="accent4" accent5="accent5" accent6="accent6" hlink="hlink" folHlink="folHlink"/>
  <p:sldLayoutIdLst>
    <p:sldLayoutId id="2147483680" r:id="rId1"/>
    <p:sldLayoutId id="2147483662" r:id="rId2"/>
    <p:sldLayoutId id="2147483679" r:id="rId3"/>
    <p:sldLayoutId id="2147483703" r:id="rId4"/>
    <p:sldLayoutId id="2147483661" r:id="rId5"/>
    <p:sldLayoutId id="2147483678" r:id="rId6"/>
    <p:sldLayoutId id="2147483753" r:id="rId7"/>
    <p:sldLayoutId id="2147483759" r:id="rId8"/>
    <p:sldLayoutId id="2147483779" r:id="rId9"/>
  </p:sldLayoutIdLst>
  <p:hf hdr="0" ftr="0" dt="0"/>
  <p:txStyles>
    <p:titleStyle>
      <a:lvl1pPr algn="l" defTabSz="914400" rtl="0" eaLnBrk="1" latinLnBrk="0" hangingPunct="1">
        <a:lnSpc>
          <a:spcPct val="90000"/>
        </a:lnSpc>
        <a:spcBef>
          <a:spcPct val="0"/>
        </a:spcBef>
        <a:buNone/>
        <a:defRPr sz="4400" b="1"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7/29/24</a:t>
            </a:fld>
            <a:endParaRPr lang="en-US"/>
          </a:p>
        </p:txBody>
      </p:sp>
    </p:spTree>
    <p:extLst>
      <p:ext uri="{BB962C8B-B14F-4D97-AF65-F5344CB8AC3E}">
        <p14:creationId xmlns:p14="http://schemas.microsoft.com/office/powerpoint/2010/main" val="312990019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73" r:id="rId3"/>
    <p:sldLayoutId id="2147483766" r:id="rId4"/>
    <p:sldLayoutId id="2147483771" r:id="rId5"/>
    <p:sldLayoutId id="2147483772" r:id="rId6"/>
    <p:sldLayoutId id="2147483767" r:id="rId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187DF112-8719-B745-8A60-1445319CDEB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BF3F1E45-F1FB-DA48-98C6-5FB06D2BE3A8}"/>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C111C806-C257-424D-B341-7C3A857E313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A28E5BD1-723F-5743-815C-AA13F68B6F1E}" type="datetime1">
              <a:rPr lang="en-US" smtClean="0"/>
              <a:t>7/29/24</a:t>
            </a:fld>
            <a:endParaRPr lang="en-US"/>
          </a:p>
        </p:txBody>
      </p:sp>
    </p:spTree>
    <p:extLst>
      <p:ext uri="{BB962C8B-B14F-4D97-AF65-F5344CB8AC3E}">
        <p14:creationId xmlns:p14="http://schemas.microsoft.com/office/powerpoint/2010/main" val="3979147550"/>
      </p:ext>
    </p:extLst>
  </p:cSld>
  <p:clrMap bg1="lt1" tx1="dk1" bg2="lt2" tx2="dk2" accent1="accent1" accent2="accent2" accent3="accent3" accent4="accent4" accent5="accent5" accent6="accent6" hlink="hlink" folHlink="folHlink"/>
  <p:sldLayoutIdLst>
    <p:sldLayoutId id="2147483705" r:id="rId1"/>
    <p:sldLayoutId id="2147483749" r:id="rId2"/>
    <p:sldLayoutId id="2147483780" r:id="rId3"/>
    <p:sldLayoutId id="2147483777" r:id="rId4"/>
    <p:sldLayoutId id="2147483778" r:id="rId5"/>
    <p:sldLayoutId id="2147483770" r:id="rId6"/>
    <p:sldLayoutId id="2147483783" r:id="rId7"/>
    <p:sldLayoutId id="2147483782" r:id="rId8"/>
    <p:sldLayoutId id="2147483700" r:id="rId9"/>
    <p:sldLayoutId id="2147483701" r:id="rId10"/>
    <p:sldLayoutId id="2147483702" r:id="rId11"/>
    <p:sldLayoutId id="2147483775" r:id="rId12"/>
    <p:sldLayoutId id="2147483776" r:id="rId13"/>
    <p:sldLayoutId id="2147483745" r:id="rId14"/>
    <p:sldLayoutId id="2147483757" r:id="rId15"/>
    <p:sldLayoutId id="2147483761" r:id="rId16"/>
    <p:sldLayoutId id="2147483752" r:id="rId1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Frankl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Frankl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Frankl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51085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327519403"/>
      </p:ext>
    </p:extLst>
  </p:cSld>
  <p:clrMap bg1="lt1" tx1="dk1" bg2="lt2" tx2="dk2" accent1="accent1" accent2="accent2" accent3="accent3" accent4="accent4" accent5="accent5" accent6="accent6" hlink="hlink" folHlink="folHlink"/>
  <p:sldLayoutIdLst>
    <p:sldLayoutId id="2147483798" r:id="rId1"/>
    <p:sldLayoutId id="2147483796" r:id="rId2"/>
    <p:sldLayoutId id="2147483804" r:id="rId3"/>
    <p:sldLayoutId id="2147483803" r:id="rId4"/>
    <p:sldLayoutId id="2147483800" r:id="rId5"/>
    <p:sldLayoutId id="2147483811" r:id="rId6"/>
    <p:sldLayoutId id="2147483812" r:id="rId7"/>
    <p:sldLayoutId id="2147483806" r:id="rId8"/>
    <p:sldLayoutId id="2147483807" r:id="rId9"/>
    <p:sldLayoutId id="2147483808" r:id="rId10"/>
    <p:sldLayoutId id="2147483809" r:id="rId11"/>
    <p:sldLayoutId id="2147483810" r:id="rId12"/>
    <p:sldLayoutId id="2147483785" r:id="rId13"/>
    <p:sldLayoutId id="2147483799" r:id="rId14"/>
    <p:sldLayoutId id="2147483791" r:id="rId15"/>
    <p:sldLayoutId id="2147483801" r:id="rId16"/>
    <p:sldLayoutId id="2147483797" r:id="rId17"/>
    <p:sldLayoutId id="2147483795" r:id="rId18"/>
    <p:sldLayoutId id="2147483802" r:id="rId19"/>
    <p:sldLayoutId id="2147483805" r:id="rId20"/>
  </p:sldLayoutIdLst>
  <p:hf hdr="0" ftr="0" dt="0"/>
  <p:txStyles>
    <p:titleStyle>
      <a:lvl1pPr algn="l" defTabSz="914400" rtl="0" eaLnBrk="1" latinLnBrk="0" hangingPunct="1">
        <a:lnSpc>
          <a:spcPct val="90000"/>
        </a:lnSpc>
        <a:spcBef>
          <a:spcPct val="0"/>
        </a:spcBef>
        <a:buNone/>
        <a:defRPr sz="4400" b="1" kern="1200">
          <a:solidFill>
            <a:srgbClr val="364B9F"/>
          </a:solidFill>
          <a:latin typeface="Libre Baskerville"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exend Light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exend Ligh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exend Ligh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5.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29.xml"/><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41.xml"/><Relationship Id="rId1" Type="http://schemas.openxmlformats.org/officeDocument/2006/relationships/slideLayout" Target="../slideLayouts/slideLayout5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6E1F98-DF6A-832B-B1AB-886261DC4CD1}"/>
              </a:ext>
            </a:extLst>
          </p:cNvPr>
          <p:cNvSpPr>
            <a:spLocks noGrp="1"/>
          </p:cNvSpPr>
          <p:nvPr>
            <p:ph type="body" sz="quarter" idx="10"/>
          </p:nvPr>
        </p:nvSpPr>
        <p:spPr/>
        <p:txBody>
          <a:bodyPr/>
          <a:lstStyle/>
          <a:p>
            <a:r>
              <a:rPr lang="en-US"/>
              <a:t>Consequences of the American Revolution </a:t>
            </a:r>
          </a:p>
        </p:txBody>
      </p:sp>
    </p:spTree>
    <p:extLst>
      <p:ext uri="{BB962C8B-B14F-4D97-AF65-F5344CB8AC3E}">
        <p14:creationId xmlns:p14="http://schemas.microsoft.com/office/powerpoint/2010/main" val="11029065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E159B-D20B-3F48-B646-E8878030FB9B}"/>
              </a:ext>
            </a:extLst>
          </p:cNvPr>
          <p:cNvSpPr>
            <a:spLocks noGrp="1"/>
          </p:cNvSpPr>
          <p:nvPr>
            <p:ph type="title"/>
          </p:nvPr>
        </p:nvSpPr>
        <p:spPr/>
        <p:txBody>
          <a:bodyPr/>
          <a:lstStyle/>
          <a:p>
            <a:r>
              <a:rPr lang="en-US"/>
              <a:t>Vocabulary Word </a:t>
            </a:r>
            <a:br>
              <a:rPr lang="en-US"/>
            </a:br>
            <a:r>
              <a:rPr lang="en-US"/>
              <a:t>Study</a:t>
            </a:r>
          </a:p>
        </p:txBody>
      </p:sp>
      <p:sp>
        <p:nvSpPr>
          <p:cNvPr id="3" name="Content Placeholder 2">
            <a:extLst>
              <a:ext uri="{FF2B5EF4-FFF2-40B4-BE49-F238E27FC236}">
                <a16:creationId xmlns:a16="http://schemas.microsoft.com/office/drawing/2014/main" id="{31B4ECA4-2CFB-1776-7033-CD0583523EEB}"/>
              </a:ext>
            </a:extLst>
          </p:cNvPr>
          <p:cNvSpPr>
            <a:spLocks noGrp="1"/>
          </p:cNvSpPr>
          <p:nvPr>
            <p:ph sz="half" idx="10"/>
          </p:nvPr>
        </p:nvSpPr>
        <p:spPr/>
        <p:txBody>
          <a:bodyPr/>
          <a:lstStyle/>
          <a:p>
            <a:pPr marL="0" indent="0">
              <a:buNone/>
            </a:pPr>
            <a:r>
              <a:rPr lang="en-US"/>
              <a:t>Follow the prompts to study the principle of </a:t>
            </a:r>
            <a:r>
              <a:rPr lang="en-US" u="sng"/>
              <a:t>consent of the governed</a:t>
            </a:r>
            <a:r>
              <a:rPr lang="en-US"/>
              <a:t>.</a:t>
            </a:r>
          </a:p>
        </p:txBody>
      </p:sp>
      <p:pic>
        <p:nvPicPr>
          <p:cNvPr id="6" name="Picture Placeholder 5">
            <a:extLst>
              <a:ext uri="{FF2B5EF4-FFF2-40B4-BE49-F238E27FC236}">
                <a16:creationId xmlns:a16="http://schemas.microsoft.com/office/drawing/2014/main" id="{E865E098-081E-436D-5F6D-E2D4DBFD8A1A}"/>
              </a:ext>
            </a:extLst>
          </p:cNvPr>
          <p:cNvPicPr>
            <a:picLocks noGrp="1" noChangeAspect="1"/>
          </p:cNvPicPr>
          <p:nvPr>
            <p:ph type="pic" sz="quarter" idx="11"/>
          </p:nvPr>
        </p:nvPicPr>
        <p:blipFill rotWithShape="1">
          <a:blip r:embed="rId3"/>
          <a:srcRect l="190" r="498"/>
          <a:stretch/>
        </p:blipFill>
        <p:spPr>
          <a:xfrm>
            <a:off x="7114032" y="283464"/>
            <a:ext cx="4837176" cy="6303226"/>
          </a:xfrm>
          <a:solidFill>
            <a:srgbClr val="F7F5F2"/>
          </a:solidFill>
        </p:spPr>
      </p:pic>
    </p:spTree>
    <p:extLst>
      <p:ext uri="{BB962C8B-B14F-4D97-AF65-F5344CB8AC3E}">
        <p14:creationId xmlns:p14="http://schemas.microsoft.com/office/powerpoint/2010/main" val="571871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74282A-9A3C-BD5B-B9CD-8A1AE7386399}"/>
              </a:ext>
            </a:extLst>
          </p:cNvPr>
          <p:cNvSpPr>
            <a:spLocks noGrp="1"/>
          </p:cNvSpPr>
          <p:nvPr>
            <p:ph idx="1"/>
          </p:nvPr>
        </p:nvSpPr>
        <p:spPr/>
        <p:txBody>
          <a:bodyPr>
            <a:normAutofit fontScale="92500" lnSpcReduction="10000"/>
          </a:bodyPr>
          <a:lstStyle/>
          <a:p>
            <a:r>
              <a:rPr lang="en-US"/>
              <a:t>How do adults encourage you to be responsible in your own life? Consider both home and school.</a:t>
            </a:r>
          </a:p>
          <a:p>
            <a:endParaRPr lang="en-US"/>
          </a:p>
          <a:p>
            <a:r>
              <a:rPr lang="en-US"/>
              <a:t>How does behaving responsibly affect your relationship with your friends?</a:t>
            </a:r>
          </a:p>
          <a:p>
            <a:endParaRPr lang="en-US"/>
          </a:p>
          <a:p>
            <a:r>
              <a:rPr lang="en-US"/>
              <a:t>Let’s discuss what is meant by the “laws of nature”. How does nature work and how does that connect to consent of the governed?</a:t>
            </a:r>
          </a:p>
          <a:p>
            <a:endParaRPr lang="en-US"/>
          </a:p>
          <a:p>
            <a:r>
              <a:rPr lang="en-US"/>
              <a:t>How are responsibility and consent of the governed related?</a:t>
            </a:r>
          </a:p>
        </p:txBody>
      </p:sp>
      <p:sp>
        <p:nvSpPr>
          <p:cNvPr id="3" name="Title 2">
            <a:extLst>
              <a:ext uri="{FF2B5EF4-FFF2-40B4-BE49-F238E27FC236}">
                <a16:creationId xmlns:a16="http://schemas.microsoft.com/office/drawing/2014/main" id="{DC039CC0-B9ED-B734-F728-FA5747ECED90}"/>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222121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0342F1-D620-0373-0B07-4F24D41F93B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498113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BA69A-320D-8366-CBD8-C9911EB5CBE1}"/>
              </a:ext>
            </a:extLst>
          </p:cNvPr>
          <p:cNvSpPr>
            <a:spLocks noGrp="1"/>
          </p:cNvSpPr>
          <p:nvPr>
            <p:ph type="title"/>
          </p:nvPr>
        </p:nvSpPr>
        <p:spPr/>
        <p:txBody>
          <a:bodyPr/>
          <a:lstStyle/>
          <a:p>
            <a:r>
              <a:rPr lang="en-US"/>
              <a:t>Political Cartoon Analysis</a:t>
            </a:r>
          </a:p>
        </p:txBody>
      </p:sp>
      <p:sp>
        <p:nvSpPr>
          <p:cNvPr id="3" name="Content Placeholder 2">
            <a:extLst>
              <a:ext uri="{FF2B5EF4-FFF2-40B4-BE49-F238E27FC236}">
                <a16:creationId xmlns:a16="http://schemas.microsoft.com/office/drawing/2014/main" id="{FEC1E7FB-E6AB-BDF4-D592-722C7EFCA4D3}"/>
              </a:ext>
            </a:extLst>
          </p:cNvPr>
          <p:cNvSpPr>
            <a:spLocks noGrp="1"/>
          </p:cNvSpPr>
          <p:nvPr>
            <p:ph sz="half" idx="10"/>
          </p:nvPr>
        </p:nvSpPr>
        <p:spPr/>
        <p:txBody>
          <a:bodyPr/>
          <a:lstStyle/>
          <a:p>
            <a:pPr marL="0" indent="0">
              <a:buNone/>
            </a:pPr>
            <a:r>
              <a:rPr lang="en-US"/>
              <a:t>3 ways to analyze political cartoons:</a:t>
            </a:r>
          </a:p>
          <a:p>
            <a:pPr marL="0" indent="0">
              <a:buNone/>
            </a:pPr>
            <a:endParaRPr lang="en-US"/>
          </a:p>
          <a:p>
            <a:pPr marL="514350" indent="-514350">
              <a:buAutoNum type="arabicPeriod"/>
            </a:pPr>
            <a:r>
              <a:rPr lang="en-US"/>
              <a:t>Look for items and people</a:t>
            </a:r>
          </a:p>
          <a:p>
            <a:pPr marL="514350" indent="-514350">
              <a:buAutoNum type="arabicPeriod"/>
            </a:pPr>
            <a:endParaRPr lang="en-US"/>
          </a:p>
          <a:p>
            <a:pPr marL="514350" indent="-514350">
              <a:buAutoNum type="arabicPeriod"/>
            </a:pPr>
            <a:r>
              <a:rPr lang="en-US"/>
              <a:t>Look for exaggerations</a:t>
            </a:r>
          </a:p>
          <a:p>
            <a:pPr marL="514350" indent="-514350">
              <a:buAutoNum type="arabicPeriod"/>
            </a:pPr>
            <a:endParaRPr lang="en-US"/>
          </a:p>
          <a:p>
            <a:pPr marL="514350" indent="-514350">
              <a:buAutoNum type="arabicPeriod"/>
            </a:pPr>
            <a:r>
              <a:rPr lang="en-US"/>
              <a:t>Draw conclusions</a:t>
            </a:r>
          </a:p>
        </p:txBody>
      </p:sp>
      <p:pic>
        <p:nvPicPr>
          <p:cNvPr id="6" name="Picture Placeholder 5">
            <a:extLst>
              <a:ext uri="{FF2B5EF4-FFF2-40B4-BE49-F238E27FC236}">
                <a16:creationId xmlns:a16="http://schemas.microsoft.com/office/drawing/2014/main" id="{9D3AC474-D8CA-6C76-0115-65A1A06B414A}"/>
              </a:ext>
            </a:extLst>
          </p:cNvPr>
          <p:cNvPicPr>
            <a:picLocks noGrp="1" noChangeAspect="1"/>
          </p:cNvPicPr>
          <p:nvPr>
            <p:ph type="pic" sz="quarter" idx="11"/>
          </p:nvPr>
        </p:nvPicPr>
        <p:blipFill rotWithShape="1">
          <a:blip r:embed="rId3"/>
          <a:srcRect l="-239" r="1191"/>
          <a:stretch/>
        </p:blipFill>
        <p:spPr>
          <a:xfrm>
            <a:off x="7919983" y="1414553"/>
            <a:ext cx="4059182" cy="5303520"/>
          </a:xfrm>
          <a:solidFill>
            <a:srgbClr val="F7F5F2"/>
          </a:solidFill>
        </p:spPr>
      </p:pic>
    </p:spTree>
    <p:extLst>
      <p:ext uri="{BB962C8B-B14F-4D97-AF65-F5344CB8AC3E}">
        <p14:creationId xmlns:p14="http://schemas.microsoft.com/office/powerpoint/2010/main" val="1449672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4CAEA-A96C-798E-C159-2459C2407C78}"/>
              </a:ext>
            </a:extLst>
          </p:cNvPr>
          <p:cNvSpPr>
            <a:spLocks noGrp="1"/>
          </p:cNvSpPr>
          <p:nvPr>
            <p:ph type="title"/>
          </p:nvPr>
        </p:nvSpPr>
        <p:spPr/>
        <p:txBody>
          <a:bodyPr/>
          <a:lstStyle/>
          <a:p>
            <a:r>
              <a:rPr lang="en-US"/>
              <a:t>Analyzing Political Cartoons</a:t>
            </a:r>
          </a:p>
        </p:txBody>
      </p:sp>
      <p:pic>
        <p:nvPicPr>
          <p:cNvPr id="5" name="Content Placeholder 4" descr="A person on a horse&#10;&#10;Description automatically generated">
            <a:extLst>
              <a:ext uri="{FF2B5EF4-FFF2-40B4-BE49-F238E27FC236}">
                <a16:creationId xmlns:a16="http://schemas.microsoft.com/office/drawing/2014/main" id="{44657678-19D1-16DE-1FB7-553CE6A535F8}"/>
              </a:ext>
            </a:extLst>
          </p:cNvPr>
          <p:cNvPicPr>
            <a:picLocks noGrp="1" noChangeAspect="1"/>
          </p:cNvPicPr>
          <p:nvPr>
            <p:ph sz="half" idx="10"/>
          </p:nvPr>
        </p:nvPicPr>
        <p:blipFill>
          <a:blip r:embed="rId3"/>
          <a:stretch>
            <a:fillRect/>
          </a:stretch>
        </p:blipFill>
        <p:spPr>
          <a:xfrm>
            <a:off x="2346960" y="1465490"/>
            <a:ext cx="7498079" cy="5084636"/>
          </a:xfrm>
          <a:effectLst>
            <a:outerShdw blurRad="177800" dist="38100" dir="2700000" algn="ctr" rotWithShape="0">
              <a:srgbClr val="000000">
                <a:alpha val="40000"/>
              </a:srgbClr>
            </a:outerShdw>
          </a:effectLst>
        </p:spPr>
      </p:pic>
    </p:spTree>
    <p:extLst>
      <p:ext uri="{BB962C8B-B14F-4D97-AF65-F5344CB8AC3E}">
        <p14:creationId xmlns:p14="http://schemas.microsoft.com/office/powerpoint/2010/main" val="3867276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4CAEA-A96C-798E-C159-2459C2407C78}"/>
              </a:ext>
            </a:extLst>
          </p:cNvPr>
          <p:cNvSpPr>
            <a:spLocks noGrp="1"/>
          </p:cNvSpPr>
          <p:nvPr>
            <p:ph type="title"/>
          </p:nvPr>
        </p:nvSpPr>
        <p:spPr/>
        <p:txBody>
          <a:bodyPr/>
          <a:lstStyle/>
          <a:p>
            <a:r>
              <a:rPr lang="en-US"/>
              <a:t>Analyzing Political Cartoons</a:t>
            </a:r>
          </a:p>
        </p:txBody>
      </p:sp>
      <p:pic>
        <p:nvPicPr>
          <p:cNvPr id="9" name="Content Placeholder 8" descr="A drawing of men fighting with a person in a hat&#10;&#10;Description automatically generated">
            <a:extLst>
              <a:ext uri="{FF2B5EF4-FFF2-40B4-BE49-F238E27FC236}">
                <a16:creationId xmlns:a16="http://schemas.microsoft.com/office/drawing/2014/main" id="{59A6C250-4161-3AEE-255E-B0A5D3726876}"/>
              </a:ext>
            </a:extLst>
          </p:cNvPr>
          <p:cNvPicPr>
            <a:picLocks noGrp="1" noChangeAspect="1"/>
          </p:cNvPicPr>
          <p:nvPr>
            <p:ph sz="half" idx="10"/>
          </p:nvPr>
        </p:nvPicPr>
        <p:blipFill>
          <a:blip r:embed="rId3"/>
          <a:stretch>
            <a:fillRect/>
          </a:stretch>
        </p:blipFill>
        <p:spPr>
          <a:xfrm>
            <a:off x="2608503" y="1465490"/>
            <a:ext cx="6974993" cy="5079614"/>
          </a:xfrm>
          <a:effectLst>
            <a:outerShdw blurRad="177800" dist="38100" dir="2700000" algn="ctr" rotWithShape="0">
              <a:srgbClr val="000000">
                <a:alpha val="40000"/>
              </a:srgbClr>
            </a:outerShdw>
          </a:effectLst>
        </p:spPr>
      </p:pic>
    </p:spTree>
    <p:extLst>
      <p:ext uri="{BB962C8B-B14F-4D97-AF65-F5344CB8AC3E}">
        <p14:creationId xmlns:p14="http://schemas.microsoft.com/office/powerpoint/2010/main" val="722610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CE95E6-194A-1444-98BC-C36E370293E3}"/>
              </a:ext>
            </a:extLst>
          </p:cNvPr>
          <p:cNvSpPr>
            <a:spLocks noGrp="1"/>
          </p:cNvSpPr>
          <p:nvPr>
            <p:ph idx="1"/>
          </p:nvPr>
        </p:nvSpPr>
        <p:spPr/>
        <p:txBody>
          <a:bodyPr>
            <a:normAutofit/>
          </a:bodyPr>
          <a:lstStyle/>
          <a:p>
            <a:r>
              <a:rPr lang="en-US"/>
              <a:t>What are the cartoons saying about what the colonists were trying to do? Why do you think this?</a:t>
            </a:r>
          </a:p>
          <a:p>
            <a:pPr lvl="1"/>
            <a:r>
              <a:rPr lang="en-US"/>
              <a:t>Give an example.</a:t>
            </a:r>
          </a:p>
          <a:p>
            <a:pPr marL="457200" lvl="1" indent="0">
              <a:buNone/>
            </a:pPr>
            <a:endParaRPr lang="en-US"/>
          </a:p>
          <a:p>
            <a:r>
              <a:rPr lang="en-US"/>
              <a:t>What are the cartoons saying about England? Why do you think this?</a:t>
            </a:r>
          </a:p>
          <a:p>
            <a:pPr lvl="1"/>
            <a:r>
              <a:rPr lang="en-US"/>
              <a:t>Give an example.</a:t>
            </a:r>
          </a:p>
          <a:p>
            <a:pPr marL="457200" lvl="1" indent="0">
              <a:buNone/>
            </a:pPr>
            <a:endParaRPr lang="en-US"/>
          </a:p>
          <a:p>
            <a:pPr marL="0" indent="0">
              <a:buNone/>
            </a:pPr>
            <a:endParaRPr lang="en-US"/>
          </a:p>
          <a:p>
            <a:endParaRPr lang="en-US"/>
          </a:p>
        </p:txBody>
      </p:sp>
      <p:sp>
        <p:nvSpPr>
          <p:cNvPr id="3" name="Title 2">
            <a:extLst>
              <a:ext uri="{FF2B5EF4-FFF2-40B4-BE49-F238E27FC236}">
                <a16:creationId xmlns:a16="http://schemas.microsoft.com/office/drawing/2014/main" id="{FFCECD94-5E7C-11E5-7D90-184252D9A92E}"/>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915913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2098F4-A6E6-AD02-8ECE-64C3F953F227}"/>
              </a:ext>
            </a:extLst>
          </p:cNvPr>
          <p:cNvSpPr>
            <a:spLocks noGrp="1"/>
          </p:cNvSpPr>
          <p:nvPr>
            <p:ph idx="1"/>
          </p:nvPr>
        </p:nvSpPr>
        <p:spPr/>
        <p:txBody>
          <a:bodyPr vert="horz" lIns="91440" tIns="45720" rIns="91440" bIns="45720" rtlCol="0" anchor="t">
            <a:normAutofit/>
          </a:bodyPr>
          <a:lstStyle/>
          <a:p>
            <a:r>
              <a:rPr lang="en-US" dirty="0">
                <a:latin typeface="Lexend Light Light"/>
              </a:rPr>
              <a:t>Consent of the governed is the idea that the power comes from the people. </a:t>
            </a:r>
            <a:endParaRPr lang="en-US"/>
          </a:p>
          <a:p>
            <a:pPr lvl="1"/>
            <a:r>
              <a:rPr lang="en-US" dirty="0">
                <a:latin typeface="Lexend Light Light"/>
              </a:rPr>
              <a:t>Which cartoon’s artist do you think believed in this idea most strongly? Why?</a:t>
            </a:r>
          </a:p>
          <a:p>
            <a:endParaRPr lang="en-US"/>
          </a:p>
          <a:p>
            <a:r>
              <a:rPr lang="en-US" dirty="0">
                <a:latin typeface="Lexend Light Light"/>
              </a:rPr>
              <a:t>Responsibility is acting on good judgement about what is right or wrong even when it’s not popular. </a:t>
            </a:r>
            <a:endParaRPr lang="en-US"/>
          </a:p>
          <a:p>
            <a:pPr lvl="1"/>
            <a:r>
              <a:rPr lang="en-US" dirty="0">
                <a:latin typeface="Lexend Light Light"/>
              </a:rPr>
              <a:t>How might the leaders of America and England see the responsibility of government differently?</a:t>
            </a:r>
          </a:p>
          <a:p>
            <a:endParaRPr lang="en-US"/>
          </a:p>
        </p:txBody>
      </p:sp>
      <p:sp>
        <p:nvSpPr>
          <p:cNvPr id="3" name="Title 2">
            <a:extLst>
              <a:ext uri="{FF2B5EF4-FFF2-40B4-BE49-F238E27FC236}">
                <a16:creationId xmlns:a16="http://schemas.microsoft.com/office/drawing/2014/main" id="{114C7B0A-C7D7-F619-25C2-158610861395}"/>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163471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746B39-6B50-6613-F92D-254E65A2DBFB}"/>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78446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4B648-8433-2F5A-0AFB-A1F2FDDACD69}"/>
              </a:ext>
            </a:extLst>
          </p:cNvPr>
          <p:cNvSpPr>
            <a:spLocks noGrp="1"/>
          </p:cNvSpPr>
          <p:nvPr>
            <p:ph type="title"/>
          </p:nvPr>
        </p:nvSpPr>
        <p:spPr/>
        <p:txBody>
          <a:bodyPr/>
          <a:lstStyle/>
          <a:p>
            <a:r>
              <a:rPr lang="en-US"/>
              <a:t>Build Background Knowledge</a:t>
            </a:r>
          </a:p>
        </p:txBody>
      </p:sp>
      <p:sp>
        <p:nvSpPr>
          <p:cNvPr id="3" name="Content Placeholder 2">
            <a:extLst>
              <a:ext uri="{FF2B5EF4-FFF2-40B4-BE49-F238E27FC236}">
                <a16:creationId xmlns:a16="http://schemas.microsoft.com/office/drawing/2014/main" id="{DB7D0EAB-18FF-EC28-1B31-3CC126DAB7E2}"/>
              </a:ext>
            </a:extLst>
          </p:cNvPr>
          <p:cNvSpPr>
            <a:spLocks noGrp="1"/>
          </p:cNvSpPr>
          <p:nvPr>
            <p:ph sz="half" idx="10"/>
          </p:nvPr>
        </p:nvSpPr>
        <p:spPr/>
        <p:txBody>
          <a:bodyPr/>
          <a:lstStyle/>
          <a:p>
            <a:pPr marL="0" indent="0">
              <a:buNone/>
            </a:pPr>
            <a:r>
              <a:rPr lang="en-US"/>
              <a:t>Read Handout C with your small group. </a:t>
            </a:r>
          </a:p>
        </p:txBody>
      </p:sp>
      <p:pic>
        <p:nvPicPr>
          <p:cNvPr id="6" name="Picture Placeholder 5">
            <a:extLst>
              <a:ext uri="{FF2B5EF4-FFF2-40B4-BE49-F238E27FC236}">
                <a16:creationId xmlns:a16="http://schemas.microsoft.com/office/drawing/2014/main" id="{1A65C182-AB66-9D0B-363A-17F744C2B1EB}"/>
              </a:ext>
            </a:extLst>
          </p:cNvPr>
          <p:cNvPicPr>
            <a:picLocks noGrp="1" noChangeAspect="1"/>
          </p:cNvPicPr>
          <p:nvPr>
            <p:ph type="pic" sz="quarter" idx="11"/>
          </p:nvPr>
        </p:nvPicPr>
        <p:blipFill rotWithShape="1">
          <a:blip r:embed="rId3"/>
          <a:srcRect l="-239" r="1191"/>
          <a:stretch/>
        </p:blipFill>
        <p:spPr>
          <a:xfrm>
            <a:off x="7513583" y="1414553"/>
            <a:ext cx="4059182" cy="5303520"/>
          </a:xfrm>
          <a:solidFill>
            <a:srgbClr val="F7F5F2"/>
          </a:solidFill>
        </p:spPr>
      </p:pic>
    </p:spTree>
    <p:extLst>
      <p:ext uri="{BB962C8B-B14F-4D97-AF65-F5344CB8AC3E}">
        <p14:creationId xmlns:p14="http://schemas.microsoft.com/office/powerpoint/2010/main" val="2149513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8552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D75A9-45DD-1CA5-929E-3A06FDCE5E89}"/>
              </a:ext>
            </a:extLst>
          </p:cNvPr>
          <p:cNvSpPr>
            <a:spLocks noGrp="1"/>
          </p:cNvSpPr>
          <p:nvPr>
            <p:ph type="title"/>
          </p:nvPr>
        </p:nvSpPr>
        <p:spPr/>
        <p:txBody>
          <a:bodyPr/>
          <a:lstStyle/>
          <a:p>
            <a:r>
              <a:rPr lang="en-US"/>
              <a:t>Articles of Confederation</a:t>
            </a:r>
          </a:p>
        </p:txBody>
      </p:sp>
      <p:pic>
        <p:nvPicPr>
          <p:cNvPr id="6" name="Picture Placeholder 5" descr="A close-up of a paper&#10;&#10;Description automatically generated">
            <a:extLst>
              <a:ext uri="{FF2B5EF4-FFF2-40B4-BE49-F238E27FC236}">
                <a16:creationId xmlns:a16="http://schemas.microsoft.com/office/drawing/2014/main" id="{5693F576-2385-8830-CA42-21CA95B3CB16}"/>
              </a:ext>
            </a:extLst>
          </p:cNvPr>
          <p:cNvPicPr>
            <a:picLocks noGrp="1" noChangeAspect="1"/>
          </p:cNvPicPr>
          <p:nvPr>
            <p:ph type="pic" sz="quarter" idx="12"/>
          </p:nvPr>
        </p:nvPicPr>
        <p:blipFill rotWithShape="1">
          <a:blip r:embed="rId3"/>
          <a:srcRect l="-29811" r="-29811"/>
          <a:stretch/>
        </p:blipFill>
        <p:spPr>
          <a:xfrm>
            <a:off x="3283337" y="1099458"/>
            <a:ext cx="5625325" cy="5680261"/>
          </a:xfrm>
        </p:spPr>
      </p:pic>
    </p:spTree>
    <p:extLst>
      <p:ext uri="{BB962C8B-B14F-4D97-AF65-F5344CB8AC3E}">
        <p14:creationId xmlns:p14="http://schemas.microsoft.com/office/powerpoint/2010/main" val="3890975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5B4221-3F83-9A2F-9174-EE3FA5983AFC}"/>
              </a:ext>
            </a:extLst>
          </p:cNvPr>
          <p:cNvSpPr>
            <a:spLocks noGrp="1"/>
          </p:cNvSpPr>
          <p:nvPr>
            <p:ph idx="1"/>
          </p:nvPr>
        </p:nvSpPr>
        <p:spPr/>
        <p:txBody>
          <a:bodyPr>
            <a:normAutofit fontScale="92500" lnSpcReduction="20000"/>
          </a:bodyPr>
          <a:lstStyle/>
          <a:p>
            <a:r>
              <a:rPr lang="en-US"/>
              <a:t>What words are visible on the Articles of Confederation picture?</a:t>
            </a:r>
          </a:p>
          <a:p>
            <a:endParaRPr lang="en-US"/>
          </a:p>
          <a:p>
            <a:r>
              <a:rPr lang="en-US"/>
              <a:t>How does this document remind you of the Declaration of Independence?</a:t>
            </a:r>
          </a:p>
          <a:p>
            <a:endParaRPr lang="en-US"/>
          </a:p>
          <a:p>
            <a:r>
              <a:rPr lang="en-US"/>
              <a:t>Using the visual Articles, make a list of the powers the Founders assigned to the national government. What powers were reserved for the states?</a:t>
            </a:r>
          </a:p>
          <a:p>
            <a:endParaRPr lang="en-US"/>
          </a:p>
          <a:p>
            <a:r>
              <a:rPr lang="en-US"/>
              <a:t>Remembering back to our Engage activity, what connections do you see between the political cartoons and the kind of government that the Founders created?</a:t>
            </a:r>
          </a:p>
        </p:txBody>
      </p:sp>
      <p:sp>
        <p:nvSpPr>
          <p:cNvPr id="3" name="Title 2">
            <a:extLst>
              <a:ext uri="{FF2B5EF4-FFF2-40B4-BE49-F238E27FC236}">
                <a16:creationId xmlns:a16="http://schemas.microsoft.com/office/drawing/2014/main" id="{6D875E47-156B-2DFD-3C8A-BD3CCD14AE15}"/>
              </a:ext>
            </a:extLst>
          </p:cNvPr>
          <p:cNvSpPr>
            <a:spLocks noGrp="1"/>
          </p:cNvSpPr>
          <p:nvPr>
            <p:ph type="title"/>
          </p:nvPr>
        </p:nvSpPr>
        <p:spPr/>
        <p:txBody>
          <a:bodyPr/>
          <a:lstStyle/>
          <a:p>
            <a:r>
              <a:rPr lang="en-US"/>
              <a:t>Discussion Questions</a:t>
            </a:r>
          </a:p>
        </p:txBody>
      </p:sp>
    </p:spTree>
    <p:extLst>
      <p:ext uri="{BB962C8B-B14F-4D97-AF65-F5344CB8AC3E}">
        <p14:creationId xmlns:p14="http://schemas.microsoft.com/office/powerpoint/2010/main" val="277399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6691D7-6174-F5AC-5698-4291A21792E3}"/>
              </a:ext>
            </a:extLst>
          </p:cNvPr>
          <p:cNvSpPr>
            <a:spLocks noGrp="1"/>
          </p:cNvSpPr>
          <p:nvPr>
            <p:ph idx="1"/>
          </p:nvPr>
        </p:nvSpPr>
        <p:spPr/>
        <p:txBody>
          <a:bodyPr/>
          <a:lstStyle/>
          <a:p>
            <a:pPr marL="0" indent="0">
              <a:buNone/>
            </a:pPr>
            <a:r>
              <a:rPr lang="en-US"/>
              <a:t>Let’s read a story together!</a:t>
            </a:r>
          </a:p>
          <a:p>
            <a:pPr marL="0" indent="0">
              <a:buNone/>
            </a:pPr>
            <a:endParaRPr lang="en-US"/>
          </a:p>
          <a:p>
            <a:pPr marL="514350" indent="-514350">
              <a:buAutoNum type="arabicPeriod"/>
            </a:pPr>
            <a:r>
              <a:rPr lang="en-US"/>
              <a:t>Who can summarize the story?</a:t>
            </a:r>
          </a:p>
          <a:p>
            <a:pPr marL="514350" indent="-514350">
              <a:buAutoNum type="arabicPeriod"/>
            </a:pPr>
            <a:endParaRPr lang="en-US"/>
          </a:p>
          <a:p>
            <a:pPr marL="514350" indent="-514350">
              <a:buAutoNum type="arabicPeriod"/>
            </a:pPr>
            <a:r>
              <a:rPr lang="en-US"/>
              <a:t>Can someone re-tell the story from the perspective of another character?</a:t>
            </a:r>
          </a:p>
        </p:txBody>
      </p:sp>
      <p:sp>
        <p:nvSpPr>
          <p:cNvPr id="3" name="Title 2">
            <a:extLst>
              <a:ext uri="{FF2B5EF4-FFF2-40B4-BE49-F238E27FC236}">
                <a16:creationId xmlns:a16="http://schemas.microsoft.com/office/drawing/2014/main" id="{39DA0047-A6D8-E3A4-13D1-CD324B1F683F}"/>
              </a:ext>
            </a:extLst>
          </p:cNvPr>
          <p:cNvSpPr>
            <a:spLocks noGrp="1"/>
          </p:cNvSpPr>
          <p:nvPr>
            <p:ph type="title"/>
          </p:nvPr>
        </p:nvSpPr>
        <p:spPr/>
        <p:txBody>
          <a:bodyPr/>
          <a:lstStyle/>
          <a:p>
            <a:r>
              <a:rPr lang="en-US"/>
              <a:t>Writing Task</a:t>
            </a:r>
          </a:p>
        </p:txBody>
      </p:sp>
    </p:spTree>
    <p:extLst>
      <p:ext uri="{BB962C8B-B14F-4D97-AF65-F5344CB8AC3E}">
        <p14:creationId xmlns:p14="http://schemas.microsoft.com/office/powerpoint/2010/main" val="3488161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793D42-E38A-DD64-9548-A7781562A85A}"/>
              </a:ext>
            </a:extLst>
          </p:cNvPr>
          <p:cNvSpPr>
            <a:spLocks noGrp="1"/>
          </p:cNvSpPr>
          <p:nvPr>
            <p:ph idx="1"/>
          </p:nvPr>
        </p:nvSpPr>
        <p:spPr/>
        <p:txBody>
          <a:bodyPr/>
          <a:lstStyle/>
          <a:p>
            <a:r>
              <a:rPr lang="en-US"/>
              <a:t>You will be writing from the perspective of an American alive during the period after the American Revolution.</a:t>
            </a:r>
          </a:p>
          <a:p>
            <a:pPr lvl="1"/>
            <a:r>
              <a:rPr lang="en-US"/>
              <a:t>The person could be a Founder, like Benjamin Franklin or an imagined common person. </a:t>
            </a:r>
          </a:p>
          <a:p>
            <a:pPr lvl="1"/>
            <a:endParaRPr lang="en-US"/>
          </a:p>
          <a:p>
            <a:r>
              <a:rPr lang="en-US"/>
              <a:t>The writing will answer these questions: What does this person think about the Articles of Confederation? How would they explain it? Were they involved in the creation? </a:t>
            </a:r>
          </a:p>
        </p:txBody>
      </p:sp>
      <p:sp>
        <p:nvSpPr>
          <p:cNvPr id="3" name="Title 2">
            <a:extLst>
              <a:ext uri="{FF2B5EF4-FFF2-40B4-BE49-F238E27FC236}">
                <a16:creationId xmlns:a16="http://schemas.microsoft.com/office/drawing/2014/main" id="{C75FCACF-E08D-933E-A68E-175D870B24E7}"/>
              </a:ext>
            </a:extLst>
          </p:cNvPr>
          <p:cNvSpPr>
            <a:spLocks noGrp="1"/>
          </p:cNvSpPr>
          <p:nvPr>
            <p:ph type="title"/>
          </p:nvPr>
        </p:nvSpPr>
        <p:spPr/>
        <p:txBody>
          <a:bodyPr/>
          <a:lstStyle/>
          <a:p>
            <a:r>
              <a:rPr lang="en-US"/>
              <a:t>Writing Task</a:t>
            </a:r>
          </a:p>
        </p:txBody>
      </p:sp>
    </p:spTree>
    <p:extLst>
      <p:ext uri="{BB962C8B-B14F-4D97-AF65-F5344CB8AC3E}">
        <p14:creationId xmlns:p14="http://schemas.microsoft.com/office/powerpoint/2010/main" val="664352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0E158F6-54FD-7A11-C360-915C33101D88}"/>
              </a:ext>
            </a:extLst>
          </p:cNvPr>
          <p:cNvSpPr>
            <a:spLocks noGrp="1"/>
          </p:cNvSpPr>
          <p:nvPr>
            <p:ph idx="1"/>
          </p:nvPr>
        </p:nvSpPr>
        <p:spPr/>
        <p:txBody>
          <a:bodyPr/>
          <a:lstStyle/>
          <a:p>
            <a:r>
              <a:rPr lang="en-US"/>
              <a:t>Our government is very interesting…</a:t>
            </a:r>
          </a:p>
          <a:p>
            <a:pPr marL="0" indent="0">
              <a:buNone/>
            </a:pPr>
            <a:endParaRPr lang="en-US"/>
          </a:p>
          <a:p>
            <a:r>
              <a:rPr lang="en-US"/>
              <a:t>I just heard from a neighbor that we have a new government…</a:t>
            </a:r>
          </a:p>
          <a:p>
            <a:pPr marL="0" indent="0">
              <a:buNone/>
            </a:pPr>
            <a:endParaRPr lang="en-US"/>
          </a:p>
          <a:p>
            <a:r>
              <a:rPr lang="en-US"/>
              <a:t>I am not sure I agree with this new Articles of Confederation…</a:t>
            </a:r>
          </a:p>
        </p:txBody>
      </p:sp>
      <p:sp>
        <p:nvSpPr>
          <p:cNvPr id="2" name="Title 1">
            <a:extLst>
              <a:ext uri="{FF2B5EF4-FFF2-40B4-BE49-F238E27FC236}">
                <a16:creationId xmlns:a16="http://schemas.microsoft.com/office/drawing/2014/main" id="{EF5EDA96-32AE-F4EE-B612-6E34D0D4D712}"/>
              </a:ext>
            </a:extLst>
          </p:cNvPr>
          <p:cNvSpPr>
            <a:spLocks noGrp="1"/>
          </p:cNvSpPr>
          <p:nvPr>
            <p:ph type="title"/>
          </p:nvPr>
        </p:nvSpPr>
        <p:spPr/>
        <p:txBody>
          <a:bodyPr/>
          <a:lstStyle/>
          <a:p>
            <a:r>
              <a:rPr lang="en-US"/>
              <a:t>Sentence Stems</a:t>
            </a:r>
          </a:p>
        </p:txBody>
      </p:sp>
    </p:spTree>
    <p:extLst>
      <p:ext uri="{BB962C8B-B14F-4D97-AF65-F5344CB8AC3E}">
        <p14:creationId xmlns:p14="http://schemas.microsoft.com/office/powerpoint/2010/main" val="3689709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D738B7-E994-9C88-AD34-0699C4D4B975}"/>
              </a:ext>
            </a:extLst>
          </p:cNvPr>
          <p:cNvSpPr>
            <a:spLocks noGrp="1"/>
          </p:cNvSpPr>
          <p:nvPr>
            <p:ph idx="1"/>
          </p:nvPr>
        </p:nvSpPr>
        <p:spPr/>
        <p:txBody>
          <a:bodyPr/>
          <a:lstStyle/>
          <a:p>
            <a:r>
              <a:rPr lang="en-US"/>
              <a:t>Sentence 1: Tell what your person thinks about the articles.</a:t>
            </a:r>
          </a:p>
          <a:p>
            <a:endParaRPr lang="en-US"/>
          </a:p>
          <a:p>
            <a:r>
              <a:rPr lang="en-US"/>
              <a:t>Sentence 2: Give one reason why they feel that way.</a:t>
            </a:r>
          </a:p>
          <a:p>
            <a:endParaRPr lang="en-US"/>
          </a:p>
          <a:p>
            <a:r>
              <a:rPr lang="en-US"/>
              <a:t>Sentence 3: Closing sentence. </a:t>
            </a:r>
          </a:p>
        </p:txBody>
      </p:sp>
      <p:sp>
        <p:nvSpPr>
          <p:cNvPr id="3" name="Title 2">
            <a:extLst>
              <a:ext uri="{FF2B5EF4-FFF2-40B4-BE49-F238E27FC236}">
                <a16:creationId xmlns:a16="http://schemas.microsoft.com/office/drawing/2014/main" id="{7CC2FD78-FD37-5D96-DB04-C14A6DCD216D}"/>
              </a:ext>
            </a:extLst>
          </p:cNvPr>
          <p:cNvSpPr>
            <a:spLocks noGrp="1"/>
          </p:cNvSpPr>
          <p:nvPr>
            <p:ph type="title"/>
          </p:nvPr>
        </p:nvSpPr>
        <p:spPr/>
        <p:txBody>
          <a:bodyPr/>
          <a:lstStyle/>
          <a:p>
            <a:r>
              <a:rPr lang="en-US"/>
              <a:t>Paragraph Structure</a:t>
            </a:r>
          </a:p>
        </p:txBody>
      </p:sp>
    </p:spTree>
    <p:extLst>
      <p:ext uri="{BB962C8B-B14F-4D97-AF65-F5344CB8AC3E}">
        <p14:creationId xmlns:p14="http://schemas.microsoft.com/office/powerpoint/2010/main" val="2576595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B69A657-40CA-9A0E-0945-FCDFB4D857FD}"/>
              </a:ext>
            </a:extLst>
          </p:cNvPr>
          <p:cNvGraphicFramePr>
            <a:graphicFrameLocks noGrp="1"/>
          </p:cNvGraphicFramePr>
          <p:nvPr>
            <p:ph idx="1"/>
            <p:extLst>
              <p:ext uri="{D42A27DB-BD31-4B8C-83A1-F6EECF244321}">
                <p14:modId xmlns:p14="http://schemas.microsoft.com/office/powerpoint/2010/main" val="709181819"/>
              </p:ext>
            </p:extLst>
          </p:nvPr>
        </p:nvGraphicFramePr>
        <p:xfrm>
          <a:off x="1290638" y="1295400"/>
          <a:ext cx="10688637" cy="4724400"/>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4177891886"/>
                    </a:ext>
                  </a:extLst>
                </a:gridCol>
                <a:gridCol w="3562879">
                  <a:extLst>
                    <a:ext uri="{9D8B030D-6E8A-4147-A177-3AD203B41FA5}">
                      <a16:colId xmlns:a16="http://schemas.microsoft.com/office/drawing/2014/main" val="3093716357"/>
                    </a:ext>
                  </a:extLst>
                </a:gridCol>
                <a:gridCol w="3562879">
                  <a:extLst>
                    <a:ext uri="{9D8B030D-6E8A-4147-A177-3AD203B41FA5}">
                      <a16:colId xmlns:a16="http://schemas.microsoft.com/office/drawing/2014/main" val="1304303990"/>
                    </a:ext>
                  </a:extLst>
                </a:gridCol>
              </a:tblGrid>
              <a:tr h="370840">
                <a:tc>
                  <a:txBody>
                    <a:bodyPr/>
                    <a:lstStyle/>
                    <a:p>
                      <a:pPr algn="ctr"/>
                      <a:r>
                        <a:rPr lang="en-US" sz="2000">
                          <a:latin typeface="Lexend Light Light" pitchFamily="2" charset="77"/>
                        </a:rPr>
                        <a:t>Evidence of Mastery</a:t>
                      </a:r>
                    </a:p>
                  </a:txBody>
                  <a:tcPr>
                    <a:solidFill>
                      <a:srgbClr val="364B9F"/>
                    </a:solidFill>
                  </a:tcPr>
                </a:tc>
                <a:tc>
                  <a:txBody>
                    <a:bodyPr/>
                    <a:lstStyle/>
                    <a:p>
                      <a:pPr algn="ctr"/>
                      <a:r>
                        <a:rPr lang="en-US" sz="2000">
                          <a:latin typeface="Lexend Light Light" pitchFamily="2" charset="77"/>
                        </a:rPr>
                        <a:t>Expectations</a:t>
                      </a:r>
                    </a:p>
                  </a:txBody>
                  <a:tcPr>
                    <a:solidFill>
                      <a:srgbClr val="364B9F"/>
                    </a:solidFill>
                  </a:tcPr>
                </a:tc>
                <a:tc>
                  <a:txBody>
                    <a:bodyPr/>
                    <a:lstStyle/>
                    <a:p>
                      <a:pPr algn="ctr"/>
                      <a:r>
                        <a:rPr lang="en-US" sz="2000">
                          <a:latin typeface="Lexend Light Light" pitchFamily="2" charset="77"/>
                        </a:rPr>
                        <a:t>Room for Growth</a:t>
                      </a:r>
                    </a:p>
                  </a:txBody>
                  <a:tcPr>
                    <a:solidFill>
                      <a:srgbClr val="364B9F"/>
                    </a:solidFill>
                  </a:tcPr>
                </a:tc>
                <a:extLst>
                  <a:ext uri="{0D108BD9-81ED-4DB2-BD59-A6C34878D82A}">
                    <a16:rowId xmlns:a16="http://schemas.microsoft.com/office/drawing/2014/main" val="3186437512"/>
                  </a:ext>
                </a:extLst>
              </a:tr>
              <a:tr h="370840">
                <a:tc>
                  <a:txBody>
                    <a:bodyPr/>
                    <a:lstStyle/>
                    <a:p>
                      <a:pPr algn="ctr"/>
                      <a:endParaRPr lang="en-US" sz="2000">
                        <a:latin typeface="Lexend Light Light" pitchFamily="2" charset="77"/>
                      </a:endParaRPr>
                    </a:p>
                  </a:txBody>
                  <a:tcPr/>
                </a:tc>
                <a:tc>
                  <a:txBody>
                    <a:bodyPr/>
                    <a:lstStyle/>
                    <a:p>
                      <a:pPr algn="ctr"/>
                      <a:r>
                        <a:rPr lang="en-US" sz="2000" u="sng">
                          <a:latin typeface="Lexend Light Light" pitchFamily="2" charset="77"/>
                        </a:rPr>
                        <a:t>Organization</a:t>
                      </a:r>
                    </a:p>
                    <a:p>
                      <a:pPr algn="ctr"/>
                      <a:r>
                        <a:rPr lang="en-US" sz="2000">
                          <a:latin typeface="Lexend Light Light" pitchFamily="2" charset="77"/>
                        </a:rPr>
                        <a:t>Writing has a clear message and can be understood easily.</a:t>
                      </a:r>
                    </a:p>
                  </a:txBody>
                  <a:tcPr/>
                </a:tc>
                <a:tc>
                  <a:txBody>
                    <a:bodyPr/>
                    <a:lstStyle/>
                    <a:p>
                      <a:pPr algn="ctr"/>
                      <a:endParaRPr lang="en-US" sz="2000">
                        <a:latin typeface="Lexend Light Light" pitchFamily="2" charset="77"/>
                      </a:endParaRPr>
                    </a:p>
                  </a:txBody>
                  <a:tcPr/>
                </a:tc>
                <a:extLst>
                  <a:ext uri="{0D108BD9-81ED-4DB2-BD59-A6C34878D82A}">
                    <a16:rowId xmlns:a16="http://schemas.microsoft.com/office/drawing/2014/main" val="2628461431"/>
                  </a:ext>
                </a:extLst>
              </a:tr>
              <a:tr h="370840">
                <a:tc>
                  <a:txBody>
                    <a:bodyPr/>
                    <a:lstStyle/>
                    <a:p>
                      <a:pPr algn="ctr"/>
                      <a:endParaRPr lang="en-US" sz="2000">
                        <a:latin typeface="Lexend Light Light" pitchFamily="2" charset="77"/>
                      </a:endParaRPr>
                    </a:p>
                  </a:txBody>
                  <a:tcPr/>
                </a:tc>
                <a:tc>
                  <a:txBody>
                    <a:bodyPr/>
                    <a:lstStyle/>
                    <a:p>
                      <a:pPr algn="ctr"/>
                      <a:r>
                        <a:rPr lang="en-US" sz="2000" u="sng">
                          <a:latin typeface="Lexend Light Light" pitchFamily="2" charset="77"/>
                        </a:rPr>
                        <a:t>Content</a:t>
                      </a:r>
                    </a:p>
                    <a:p>
                      <a:pPr algn="ctr"/>
                      <a:r>
                        <a:rPr lang="en-US" sz="2000">
                          <a:latin typeface="Lexend Light Light" pitchFamily="2" charset="77"/>
                        </a:rPr>
                        <a:t>Writing is historically and factually accurate.</a:t>
                      </a:r>
                    </a:p>
                  </a:txBody>
                  <a:tcPr/>
                </a:tc>
                <a:tc>
                  <a:txBody>
                    <a:bodyPr/>
                    <a:lstStyle/>
                    <a:p>
                      <a:pPr algn="ctr"/>
                      <a:endParaRPr lang="en-US" sz="2000">
                        <a:latin typeface="Lexend Light Light" pitchFamily="2" charset="77"/>
                      </a:endParaRPr>
                    </a:p>
                  </a:txBody>
                  <a:tcPr/>
                </a:tc>
                <a:extLst>
                  <a:ext uri="{0D108BD9-81ED-4DB2-BD59-A6C34878D82A}">
                    <a16:rowId xmlns:a16="http://schemas.microsoft.com/office/drawing/2014/main" val="199904299"/>
                  </a:ext>
                </a:extLst>
              </a:tr>
              <a:tr h="370840">
                <a:tc>
                  <a:txBody>
                    <a:bodyPr/>
                    <a:lstStyle/>
                    <a:p>
                      <a:pPr algn="ctr"/>
                      <a:endParaRPr lang="en-US" sz="2000">
                        <a:latin typeface="Lexend Light Light" pitchFamily="2" charset="77"/>
                      </a:endParaRPr>
                    </a:p>
                  </a:txBody>
                  <a:tcPr/>
                </a:tc>
                <a:tc>
                  <a:txBody>
                    <a:bodyPr/>
                    <a:lstStyle/>
                    <a:p>
                      <a:pPr algn="ctr"/>
                      <a:r>
                        <a:rPr lang="en-US" sz="2000" u="sng">
                          <a:latin typeface="Lexend Light Light" pitchFamily="2" charset="77"/>
                        </a:rPr>
                        <a:t>Perspective Taking</a:t>
                      </a:r>
                    </a:p>
                    <a:p>
                      <a:pPr algn="ctr"/>
                      <a:r>
                        <a:rPr lang="en-US" sz="2000">
                          <a:latin typeface="Lexend Light Light" pitchFamily="2" charset="77"/>
                        </a:rPr>
                        <a:t>Writing is from the point of view of another person. </a:t>
                      </a:r>
                    </a:p>
                  </a:txBody>
                  <a:tcPr/>
                </a:tc>
                <a:tc>
                  <a:txBody>
                    <a:bodyPr/>
                    <a:lstStyle/>
                    <a:p>
                      <a:pPr algn="ctr"/>
                      <a:endParaRPr lang="en-US" sz="2000">
                        <a:latin typeface="Lexend Light Light" pitchFamily="2" charset="77"/>
                      </a:endParaRPr>
                    </a:p>
                  </a:txBody>
                  <a:tcPr/>
                </a:tc>
                <a:extLst>
                  <a:ext uri="{0D108BD9-81ED-4DB2-BD59-A6C34878D82A}">
                    <a16:rowId xmlns:a16="http://schemas.microsoft.com/office/drawing/2014/main" val="2053160580"/>
                  </a:ext>
                </a:extLst>
              </a:tr>
              <a:tr h="370840">
                <a:tc>
                  <a:txBody>
                    <a:bodyPr/>
                    <a:lstStyle/>
                    <a:p>
                      <a:pPr algn="ctr"/>
                      <a:endParaRPr lang="en-US" sz="2000">
                        <a:latin typeface="Lexend Light Light" pitchFamily="2" charset="77"/>
                      </a:endParaRPr>
                    </a:p>
                  </a:txBody>
                  <a:tcPr/>
                </a:tc>
                <a:tc>
                  <a:txBody>
                    <a:bodyPr/>
                    <a:lstStyle/>
                    <a:p>
                      <a:pPr algn="ctr"/>
                      <a:r>
                        <a:rPr lang="en-US" sz="2000" u="sng">
                          <a:latin typeface="Lexend Light Light" pitchFamily="2" charset="77"/>
                        </a:rPr>
                        <a:t>Writing Quality</a:t>
                      </a:r>
                    </a:p>
                    <a:p>
                      <a:pPr algn="ctr"/>
                      <a:r>
                        <a:rPr lang="en-US" sz="2000">
                          <a:latin typeface="Lexend Light Light" pitchFamily="2" charset="77"/>
                        </a:rPr>
                        <a:t>Writing is neat and easy to read. It uses capital letters and periods in all sentences.</a:t>
                      </a:r>
                    </a:p>
                  </a:txBody>
                  <a:tcPr/>
                </a:tc>
                <a:tc>
                  <a:txBody>
                    <a:bodyPr/>
                    <a:lstStyle/>
                    <a:p>
                      <a:pPr algn="ctr"/>
                      <a:endParaRPr lang="en-US" sz="2000">
                        <a:latin typeface="Lexend Light Light" pitchFamily="2" charset="77"/>
                      </a:endParaRPr>
                    </a:p>
                  </a:txBody>
                  <a:tcPr/>
                </a:tc>
                <a:extLst>
                  <a:ext uri="{0D108BD9-81ED-4DB2-BD59-A6C34878D82A}">
                    <a16:rowId xmlns:a16="http://schemas.microsoft.com/office/drawing/2014/main" val="2177812649"/>
                  </a:ext>
                </a:extLst>
              </a:tr>
            </a:tbl>
          </a:graphicData>
        </a:graphic>
      </p:graphicFrame>
      <p:sp>
        <p:nvSpPr>
          <p:cNvPr id="3" name="Title 2">
            <a:extLst>
              <a:ext uri="{FF2B5EF4-FFF2-40B4-BE49-F238E27FC236}">
                <a16:creationId xmlns:a16="http://schemas.microsoft.com/office/drawing/2014/main" id="{141BA5FE-CFC0-2C84-B335-A99996330131}"/>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1889487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7F63A2-EE16-FAEC-C997-F08F4F228C34}"/>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39995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525BB-CD6E-1B4C-3C88-4E0029C59AA9}"/>
              </a:ext>
            </a:extLst>
          </p:cNvPr>
          <p:cNvSpPr>
            <a:spLocks noGrp="1"/>
          </p:cNvSpPr>
          <p:nvPr>
            <p:ph type="title"/>
          </p:nvPr>
        </p:nvSpPr>
        <p:spPr/>
        <p:txBody>
          <a:bodyPr/>
          <a:lstStyle/>
          <a:p>
            <a:r>
              <a:rPr lang="en-US"/>
              <a:t>Who was involved in the creation of the Articles of Confederation?</a:t>
            </a:r>
          </a:p>
        </p:txBody>
      </p:sp>
      <p:sp>
        <p:nvSpPr>
          <p:cNvPr id="3" name="Content Placeholder 2">
            <a:extLst>
              <a:ext uri="{FF2B5EF4-FFF2-40B4-BE49-F238E27FC236}">
                <a16:creationId xmlns:a16="http://schemas.microsoft.com/office/drawing/2014/main" id="{9199A83E-05A1-8B62-EEF4-96184CB9892A}"/>
              </a:ext>
            </a:extLst>
          </p:cNvPr>
          <p:cNvSpPr>
            <a:spLocks noGrp="1"/>
          </p:cNvSpPr>
          <p:nvPr>
            <p:ph sz="half" idx="10"/>
          </p:nvPr>
        </p:nvSpPr>
        <p:spPr/>
        <p:txBody>
          <a:bodyPr/>
          <a:lstStyle/>
          <a:p>
            <a:pPr marL="0" indent="0">
              <a:buNone/>
            </a:pPr>
            <a:r>
              <a:rPr lang="en-US"/>
              <a:t>In your group:</a:t>
            </a:r>
          </a:p>
          <a:p>
            <a:pPr marL="0" indent="0">
              <a:buNone/>
            </a:pPr>
            <a:endParaRPr lang="en-US"/>
          </a:p>
          <a:p>
            <a:r>
              <a:rPr lang="en-US"/>
              <a:t>Define the words: Consent of the Governed and Responsibility.</a:t>
            </a:r>
          </a:p>
          <a:p>
            <a:pPr marL="0" indent="0">
              <a:buNone/>
            </a:pPr>
            <a:endParaRPr lang="en-US"/>
          </a:p>
          <a:p>
            <a:r>
              <a:rPr lang="en-US"/>
              <a:t>If you have Handout A, you can get that out instead!</a:t>
            </a:r>
          </a:p>
          <a:p>
            <a:endParaRPr lang="en-US"/>
          </a:p>
          <a:p>
            <a:r>
              <a:rPr lang="en-US"/>
              <a:t>Keep this in your work area so you can refer to it.</a:t>
            </a:r>
          </a:p>
        </p:txBody>
      </p:sp>
    </p:spTree>
    <p:extLst>
      <p:ext uri="{BB962C8B-B14F-4D97-AF65-F5344CB8AC3E}">
        <p14:creationId xmlns:p14="http://schemas.microsoft.com/office/powerpoint/2010/main" val="3914068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39BDC-4121-9A25-D5A1-18B7265F71CA}"/>
              </a:ext>
            </a:extLst>
          </p:cNvPr>
          <p:cNvSpPr>
            <a:spLocks noGrp="1"/>
          </p:cNvSpPr>
          <p:nvPr>
            <p:ph type="title"/>
          </p:nvPr>
        </p:nvSpPr>
        <p:spPr/>
        <p:txBody>
          <a:bodyPr/>
          <a:lstStyle/>
          <a:p>
            <a:r>
              <a:rPr lang="en-US"/>
              <a:t>Who was involved in the creation of the Articles of Confederation?</a:t>
            </a:r>
          </a:p>
        </p:txBody>
      </p:sp>
      <p:graphicFrame>
        <p:nvGraphicFramePr>
          <p:cNvPr id="4" name="Content Placeholder 3">
            <a:extLst>
              <a:ext uri="{FF2B5EF4-FFF2-40B4-BE49-F238E27FC236}">
                <a16:creationId xmlns:a16="http://schemas.microsoft.com/office/drawing/2014/main" id="{F8B2F024-42B2-3E7D-1944-A19D246955DB}"/>
              </a:ext>
            </a:extLst>
          </p:cNvPr>
          <p:cNvGraphicFramePr>
            <a:graphicFrameLocks noGrp="1"/>
          </p:cNvGraphicFramePr>
          <p:nvPr>
            <p:ph sz="half" idx="10"/>
            <p:extLst>
              <p:ext uri="{D42A27DB-BD31-4B8C-83A1-F6EECF244321}">
                <p14:modId xmlns:p14="http://schemas.microsoft.com/office/powerpoint/2010/main" val="2921234819"/>
              </p:ext>
            </p:extLst>
          </p:nvPr>
        </p:nvGraphicFramePr>
        <p:xfrm>
          <a:off x="1454150" y="1631949"/>
          <a:ext cx="10525124" cy="4536839"/>
        </p:xfrm>
        <a:graphic>
          <a:graphicData uri="http://schemas.openxmlformats.org/drawingml/2006/table">
            <a:tbl>
              <a:tblPr firstRow="1" bandRow="1">
                <a:tableStyleId>{5C22544A-7EE6-4342-B048-85BDC9FD1C3A}</a:tableStyleId>
              </a:tblPr>
              <a:tblGrid>
                <a:gridCol w="5262562">
                  <a:extLst>
                    <a:ext uri="{9D8B030D-6E8A-4147-A177-3AD203B41FA5}">
                      <a16:colId xmlns:a16="http://schemas.microsoft.com/office/drawing/2014/main" val="153291282"/>
                    </a:ext>
                  </a:extLst>
                </a:gridCol>
                <a:gridCol w="5262562">
                  <a:extLst>
                    <a:ext uri="{9D8B030D-6E8A-4147-A177-3AD203B41FA5}">
                      <a16:colId xmlns:a16="http://schemas.microsoft.com/office/drawing/2014/main" val="1505840463"/>
                    </a:ext>
                  </a:extLst>
                </a:gridCol>
              </a:tblGrid>
              <a:tr h="725018">
                <a:tc>
                  <a:txBody>
                    <a:bodyPr/>
                    <a:lstStyle/>
                    <a:p>
                      <a:pPr algn="ctr"/>
                      <a:r>
                        <a:rPr lang="en-US" sz="2000">
                          <a:latin typeface="Lexend Light Light" pitchFamily="2" charset="77"/>
                        </a:rPr>
                        <a:t>Consent of the Governed</a:t>
                      </a:r>
                    </a:p>
                  </a:txBody>
                  <a:tcPr>
                    <a:solidFill>
                      <a:srgbClr val="364B9F"/>
                    </a:solidFill>
                  </a:tcPr>
                </a:tc>
                <a:tc>
                  <a:txBody>
                    <a:bodyPr/>
                    <a:lstStyle/>
                    <a:p>
                      <a:pPr algn="ctr"/>
                      <a:r>
                        <a:rPr lang="en-US" sz="2000">
                          <a:latin typeface="Lexend Light Light" pitchFamily="2" charset="77"/>
                        </a:rPr>
                        <a:t>Responsibility</a:t>
                      </a:r>
                    </a:p>
                  </a:txBody>
                  <a:tcPr>
                    <a:solidFill>
                      <a:srgbClr val="364B9F"/>
                    </a:solidFill>
                  </a:tcPr>
                </a:tc>
                <a:extLst>
                  <a:ext uri="{0D108BD9-81ED-4DB2-BD59-A6C34878D82A}">
                    <a16:rowId xmlns:a16="http://schemas.microsoft.com/office/drawing/2014/main" val="218404173"/>
                  </a:ext>
                </a:extLst>
              </a:tr>
              <a:tr h="3811821">
                <a:tc>
                  <a:txBody>
                    <a:bodyPr/>
                    <a:lstStyle/>
                    <a:p>
                      <a:endParaRPr lang="en-US" sz="2000">
                        <a:latin typeface="Lexend Light Light" pitchFamily="2" charset="77"/>
                      </a:endParaRPr>
                    </a:p>
                  </a:txBody>
                  <a:tcPr/>
                </a:tc>
                <a:tc>
                  <a:txBody>
                    <a:bodyPr/>
                    <a:lstStyle/>
                    <a:p>
                      <a:endParaRPr lang="en-US" sz="2000">
                        <a:latin typeface="Lexend Light Light" pitchFamily="2" charset="77"/>
                      </a:endParaRPr>
                    </a:p>
                  </a:txBody>
                  <a:tcPr/>
                </a:tc>
                <a:extLst>
                  <a:ext uri="{0D108BD9-81ED-4DB2-BD59-A6C34878D82A}">
                    <a16:rowId xmlns:a16="http://schemas.microsoft.com/office/drawing/2014/main" val="3203276577"/>
                  </a:ext>
                </a:extLst>
              </a:tr>
            </a:tbl>
          </a:graphicData>
        </a:graphic>
      </p:graphicFrame>
    </p:spTree>
    <p:extLst>
      <p:ext uri="{BB962C8B-B14F-4D97-AF65-F5344CB8AC3E}">
        <p14:creationId xmlns:p14="http://schemas.microsoft.com/office/powerpoint/2010/main" val="65615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FCE65-8FD3-CA3A-2DF3-99E35F919098}"/>
              </a:ext>
            </a:extLst>
          </p:cNvPr>
          <p:cNvSpPr>
            <a:spLocks noGrp="1"/>
          </p:cNvSpPr>
          <p:nvPr>
            <p:ph type="title"/>
          </p:nvPr>
        </p:nvSpPr>
        <p:spPr/>
        <p:txBody>
          <a:bodyPr/>
          <a:lstStyle/>
          <a:p>
            <a:r>
              <a:rPr lang="en-US"/>
              <a:t>Essential Question</a:t>
            </a:r>
          </a:p>
        </p:txBody>
      </p:sp>
      <p:sp>
        <p:nvSpPr>
          <p:cNvPr id="3" name="Content Placeholder 2">
            <a:extLst>
              <a:ext uri="{FF2B5EF4-FFF2-40B4-BE49-F238E27FC236}">
                <a16:creationId xmlns:a16="http://schemas.microsoft.com/office/drawing/2014/main" id="{75774589-BDAC-723B-89E4-14947F23975C}"/>
              </a:ext>
            </a:extLst>
          </p:cNvPr>
          <p:cNvSpPr>
            <a:spLocks noGrp="1"/>
          </p:cNvSpPr>
          <p:nvPr>
            <p:ph sz="half" idx="10"/>
          </p:nvPr>
        </p:nvSpPr>
        <p:spPr/>
        <p:txBody>
          <a:bodyPr/>
          <a:lstStyle/>
          <a:p>
            <a:r>
              <a:rPr lang="en-US"/>
              <a:t>How did Americans organize their government after the American Revolution?</a:t>
            </a:r>
          </a:p>
        </p:txBody>
      </p:sp>
    </p:spTree>
    <p:extLst>
      <p:ext uri="{BB962C8B-B14F-4D97-AF65-F5344CB8AC3E}">
        <p14:creationId xmlns:p14="http://schemas.microsoft.com/office/powerpoint/2010/main" val="253140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B7DC5-A0BA-6281-C99A-6B2CA43B0918}"/>
              </a:ext>
            </a:extLst>
          </p:cNvPr>
          <p:cNvSpPr>
            <a:spLocks noGrp="1"/>
          </p:cNvSpPr>
          <p:nvPr>
            <p:ph type="title"/>
          </p:nvPr>
        </p:nvSpPr>
        <p:spPr/>
        <p:txBody>
          <a:bodyPr/>
          <a:lstStyle/>
          <a:p>
            <a:r>
              <a:rPr lang="en-US"/>
              <a:t>Who was involved in the creation of the Articles of Confederation?</a:t>
            </a:r>
          </a:p>
        </p:txBody>
      </p:sp>
      <p:sp>
        <p:nvSpPr>
          <p:cNvPr id="3" name="Content Placeholder 2">
            <a:extLst>
              <a:ext uri="{FF2B5EF4-FFF2-40B4-BE49-F238E27FC236}">
                <a16:creationId xmlns:a16="http://schemas.microsoft.com/office/drawing/2014/main" id="{9381E08D-5F64-9DF4-7CB2-434771067F37}"/>
              </a:ext>
            </a:extLst>
          </p:cNvPr>
          <p:cNvSpPr>
            <a:spLocks noGrp="1"/>
          </p:cNvSpPr>
          <p:nvPr>
            <p:ph sz="half" idx="10"/>
          </p:nvPr>
        </p:nvSpPr>
        <p:spPr/>
        <p:txBody>
          <a:bodyPr>
            <a:normAutofit/>
          </a:bodyPr>
          <a:lstStyle/>
          <a:p>
            <a:pPr marL="0" indent="0">
              <a:buNone/>
            </a:pPr>
            <a:r>
              <a:rPr lang="en-US"/>
              <a:t>The founders attempted to create a government that respected citizens.</a:t>
            </a:r>
          </a:p>
          <a:p>
            <a:pPr marL="0" indent="0">
              <a:buNone/>
            </a:pPr>
            <a:endParaRPr lang="en-US"/>
          </a:p>
          <a:p>
            <a:pPr marL="0" indent="0">
              <a:buNone/>
            </a:pPr>
            <a:r>
              <a:rPr lang="en-US"/>
              <a:t>After the American Revolution of Independence from Britain, it was their duty or responsibility to create a new government that embodied the ideals of the Declaration of Independence.</a:t>
            </a:r>
          </a:p>
          <a:p>
            <a:pPr marL="0" indent="0">
              <a:buNone/>
            </a:pPr>
            <a:endParaRPr lang="en-US"/>
          </a:p>
        </p:txBody>
      </p:sp>
    </p:spTree>
    <p:extLst>
      <p:ext uri="{BB962C8B-B14F-4D97-AF65-F5344CB8AC3E}">
        <p14:creationId xmlns:p14="http://schemas.microsoft.com/office/powerpoint/2010/main" val="1683240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746CD-823D-B7C0-C1EC-C264180099D4}"/>
              </a:ext>
            </a:extLst>
          </p:cNvPr>
          <p:cNvSpPr>
            <a:spLocks noGrp="1"/>
          </p:cNvSpPr>
          <p:nvPr>
            <p:ph type="title"/>
          </p:nvPr>
        </p:nvSpPr>
        <p:spPr/>
        <p:txBody>
          <a:bodyPr/>
          <a:lstStyle/>
          <a:p>
            <a:r>
              <a:rPr lang="en-US"/>
              <a:t>Declaration of Independence Quote</a:t>
            </a:r>
          </a:p>
        </p:txBody>
      </p:sp>
      <p:sp>
        <p:nvSpPr>
          <p:cNvPr id="3" name="Content Placeholder 2">
            <a:extLst>
              <a:ext uri="{FF2B5EF4-FFF2-40B4-BE49-F238E27FC236}">
                <a16:creationId xmlns:a16="http://schemas.microsoft.com/office/drawing/2014/main" id="{B6E681FF-728A-2AAA-EB9A-EEB8402C3261}"/>
              </a:ext>
            </a:extLst>
          </p:cNvPr>
          <p:cNvSpPr>
            <a:spLocks noGrp="1"/>
          </p:cNvSpPr>
          <p:nvPr>
            <p:ph sz="half" idx="10"/>
          </p:nvPr>
        </p:nvSpPr>
        <p:spPr/>
        <p:txBody>
          <a:bodyPr/>
          <a:lstStyle/>
          <a:p>
            <a:pPr marL="0" indent="0">
              <a:buNone/>
            </a:pPr>
            <a:r>
              <a:rPr lang="en-US"/>
              <a:t>“We hold these truths to be self-evident, that all men are created equal, that they are endowed by their Creator with certain unalienable Rights, that among these are Life, Liberty and the pursuit of Happiness.– That to secure these rights, Governments are instituted among Men, deriving their just powers from the consent of the governed.”</a:t>
            </a:r>
          </a:p>
          <a:p>
            <a:endParaRPr lang="en-US"/>
          </a:p>
        </p:txBody>
      </p:sp>
    </p:spTree>
    <p:extLst>
      <p:ext uri="{BB962C8B-B14F-4D97-AF65-F5344CB8AC3E}">
        <p14:creationId xmlns:p14="http://schemas.microsoft.com/office/powerpoint/2010/main" val="4048747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A3CC6-1CE1-1E53-1A90-E1514CC5FE5E}"/>
              </a:ext>
            </a:extLst>
          </p:cNvPr>
          <p:cNvSpPr>
            <a:spLocks noGrp="1"/>
          </p:cNvSpPr>
          <p:nvPr>
            <p:ph type="title"/>
          </p:nvPr>
        </p:nvSpPr>
        <p:spPr/>
        <p:txBody>
          <a:bodyPr/>
          <a:lstStyle/>
          <a:p>
            <a:r>
              <a:rPr lang="en-US"/>
              <a:t>Singers of the Articles of Confederation</a:t>
            </a:r>
          </a:p>
        </p:txBody>
      </p:sp>
      <p:sp>
        <p:nvSpPr>
          <p:cNvPr id="3" name="Content Placeholder 2">
            <a:extLst>
              <a:ext uri="{FF2B5EF4-FFF2-40B4-BE49-F238E27FC236}">
                <a16:creationId xmlns:a16="http://schemas.microsoft.com/office/drawing/2014/main" id="{23B9A5AA-1E38-7E8D-9C0E-58C464684966}"/>
              </a:ext>
            </a:extLst>
          </p:cNvPr>
          <p:cNvSpPr>
            <a:spLocks noGrp="1"/>
          </p:cNvSpPr>
          <p:nvPr>
            <p:ph sz="half" idx="10"/>
          </p:nvPr>
        </p:nvSpPr>
        <p:spPr/>
        <p:txBody>
          <a:bodyPr/>
          <a:lstStyle/>
          <a:p>
            <a:r>
              <a:rPr lang="en-US"/>
              <a:t>These are the individuals who signed their name to the Articles of Confederation.</a:t>
            </a:r>
          </a:p>
          <a:p>
            <a:endParaRPr lang="en-US"/>
          </a:p>
          <a:p>
            <a:r>
              <a:rPr lang="en-US"/>
              <a:t>Choose your subject for research in in the next activity. </a:t>
            </a:r>
          </a:p>
        </p:txBody>
      </p:sp>
      <p:sp>
        <p:nvSpPr>
          <p:cNvPr id="4" name="Picture Placeholder 3">
            <a:extLst>
              <a:ext uri="{FF2B5EF4-FFF2-40B4-BE49-F238E27FC236}">
                <a16:creationId xmlns:a16="http://schemas.microsoft.com/office/drawing/2014/main" id="{33B757E8-89E0-9766-BF22-B2C740CA4D28}"/>
              </a:ext>
            </a:extLst>
          </p:cNvPr>
          <p:cNvSpPr>
            <a:spLocks noGrp="1"/>
          </p:cNvSpPr>
          <p:nvPr>
            <p:ph type="pic" sz="quarter" idx="11"/>
          </p:nvPr>
        </p:nvSpPr>
        <p:spPr>
          <a:xfrm>
            <a:off x="8389339" y="655502"/>
            <a:ext cx="3352072" cy="5550779"/>
          </a:xfrm>
          <a:solidFill>
            <a:srgbClr val="364B9F"/>
          </a:solidFill>
          <a:effectLst>
            <a:outerShdw blurRad="177800" dist="38100" dir="2700000" algn="tl" rotWithShape="0">
              <a:prstClr val="black">
                <a:alpha val="0"/>
              </a:prstClr>
            </a:outerShdw>
          </a:effectLst>
        </p:spPr>
        <p:txBody>
          <a:bodyPr>
            <a:noAutofit/>
          </a:bodyPr>
          <a:lstStyle/>
          <a:p>
            <a:r>
              <a:rPr lang="en-US" sz="1600">
                <a:solidFill>
                  <a:srgbClr val="F7F5F2"/>
                </a:solidFill>
              </a:rPr>
              <a:t>Benjamin Franklin</a:t>
            </a:r>
          </a:p>
          <a:p>
            <a:r>
              <a:rPr lang="en-US" sz="1600">
                <a:solidFill>
                  <a:srgbClr val="F7F5F2"/>
                </a:solidFill>
              </a:rPr>
              <a:t>James Madison</a:t>
            </a:r>
          </a:p>
          <a:p>
            <a:r>
              <a:rPr lang="en-US" sz="1600">
                <a:solidFill>
                  <a:srgbClr val="F7F5F2"/>
                </a:solidFill>
              </a:rPr>
              <a:t>Thomas Jefferson</a:t>
            </a:r>
          </a:p>
          <a:p>
            <a:r>
              <a:rPr lang="en-US" sz="1600">
                <a:solidFill>
                  <a:srgbClr val="F7F5F2"/>
                </a:solidFill>
              </a:rPr>
              <a:t>Henry Lee</a:t>
            </a:r>
          </a:p>
          <a:p>
            <a:r>
              <a:rPr lang="en-US" sz="1600">
                <a:solidFill>
                  <a:srgbClr val="F7F5F2"/>
                </a:solidFill>
              </a:rPr>
              <a:t>John Jay</a:t>
            </a:r>
          </a:p>
          <a:p>
            <a:r>
              <a:rPr lang="en-US" sz="1600">
                <a:solidFill>
                  <a:srgbClr val="F7F5F2"/>
                </a:solidFill>
              </a:rPr>
              <a:t>Alexander Hamilton</a:t>
            </a:r>
          </a:p>
          <a:p>
            <a:r>
              <a:rPr lang="en-US" sz="1600">
                <a:solidFill>
                  <a:srgbClr val="F7F5F2"/>
                </a:solidFill>
              </a:rPr>
              <a:t>John Dickinson</a:t>
            </a:r>
          </a:p>
          <a:p>
            <a:r>
              <a:rPr lang="en-US" sz="1600">
                <a:solidFill>
                  <a:srgbClr val="F7F5F2"/>
                </a:solidFill>
              </a:rPr>
              <a:t>Samuel Adams</a:t>
            </a:r>
          </a:p>
          <a:p>
            <a:r>
              <a:rPr lang="en-US" sz="1600">
                <a:solidFill>
                  <a:srgbClr val="F7F5F2"/>
                </a:solidFill>
              </a:rPr>
              <a:t>John Hancock</a:t>
            </a:r>
          </a:p>
          <a:p>
            <a:r>
              <a:rPr lang="en-US" sz="1600">
                <a:solidFill>
                  <a:srgbClr val="F7F5F2"/>
                </a:solidFill>
              </a:rPr>
              <a:t>Richard Henry Lee</a:t>
            </a:r>
          </a:p>
          <a:p>
            <a:r>
              <a:rPr lang="en-US" sz="1600">
                <a:solidFill>
                  <a:srgbClr val="F7F5F2"/>
                </a:solidFill>
              </a:rPr>
              <a:t>Robert Morris</a:t>
            </a:r>
          </a:p>
          <a:p>
            <a:r>
              <a:rPr lang="en-US" sz="1600">
                <a:solidFill>
                  <a:srgbClr val="F7F5F2"/>
                </a:solidFill>
              </a:rPr>
              <a:t>Roger Sherman</a:t>
            </a:r>
          </a:p>
          <a:p>
            <a:r>
              <a:rPr lang="en-US" sz="1600">
                <a:solidFill>
                  <a:srgbClr val="F7F5F2"/>
                </a:solidFill>
              </a:rPr>
              <a:t>Charles Pickney</a:t>
            </a:r>
          </a:p>
          <a:p>
            <a:r>
              <a:rPr lang="en-US" sz="1600">
                <a:solidFill>
                  <a:srgbClr val="F7F5F2"/>
                </a:solidFill>
              </a:rPr>
              <a:t>Thomas McKean</a:t>
            </a:r>
          </a:p>
          <a:p>
            <a:r>
              <a:rPr lang="en-US" sz="1600">
                <a:solidFill>
                  <a:srgbClr val="F7F5F2"/>
                </a:solidFill>
              </a:rPr>
              <a:t>Robert Livingston</a:t>
            </a:r>
          </a:p>
          <a:p>
            <a:r>
              <a:rPr lang="en-US" sz="1600">
                <a:solidFill>
                  <a:srgbClr val="F7F5F2"/>
                </a:solidFill>
              </a:rPr>
              <a:t>Elbridge Gerry</a:t>
            </a:r>
          </a:p>
        </p:txBody>
      </p:sp>
    </p:spTree>
    <p:extLst>
      <p:ext uri="{BB962C8B-B14F-4D97-AF65-F5344CB8AC3E}">
        <p14:creationId xmlns:p14="http://schemas.microsoft.com/office/powerpoint/2010/main" val="36968363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7438CE-AD23-4916-62B8-1D6CC59EE963}"/>
              </a:ext>
            </a:extLst>
          </p:cNvPr>
          <p:cNvSpPr>
            <a:spLocks noGrp="1"/>
          </p:cNvSpPr>
          <p:nvPr>
            <p:ph idx="1"/>
          </p:nvPr>
        </p:nvSpPr>
        <p:spPr/>
        <p:txBody>
          <a:bodyPr vert="horz" lIns="91440" tIns="45720" rIns="91440" bIns="45720" rtlCol="0" anchor="t">
            <a:normAutofit/>
          </a:bodyPr>
          <a:lstStyle/>
          <a:p>
            <a:pPr marL="0" indent="0">
              <a:buNone/>
            </a:pPr>
            <a:r>
              <a:rPr lang="en-US" dirty="0">
                <a:latin typeface="Lexend Light Light"/>
              </a:rPr>
              <a:t>What is a biography?</a:t>
            </a:r>
          </a:p>
          <a:p>
            <a:r>
              <a:rPr lang="en-US" dirty="0">
                <a:latin typeface="Lexend Light Light"/>
              </a:rPr>
              <a:t> A biography is the story of a real person’s life. They are common stories that can be very inspiring. </a:t>
            </a:r>
            <a:endParaRPr lang="en-US"/>
          </a:p>
          <a:p>
            <a:pPr marL="0" indent="0">
              <a:buNone/>
            </a:pPr>
            <a:endParaRPr lang="en-US"/>
          </a:p>
          <a:p>
            <a:pPr marL="0" indent="0">
              <a:buNone/>
            </a:pPr>
            <a:endParaRPr lang="en-US"/>
          </a:p>
          <a:p>
            <a:pPr marL="0" indent="0">
              <a:buNone/>
            </a:pPr>
            <a:r>
              <a:rPr lang="en-US" dirty="0">
                <a:latin typeface="Lexend Light Light"/>
              </a:rPr>
              <a:t>Have you ever read or watched a biography?</a:t>
            </a:r>
          </a:p>
          <a:p>
            <a:r>
              <a:rPr lang="en-US" dirty="0">
                <a:latin typeface="Lexend Light Light"/>
              </a:rPr>
              <a:t> Share examples of books or shows. </a:t>
            </a:r>
            <a:endParaRPr lang="en-US"/>
          </a:p>
        </p:txBody>
      </p:sp>
      <p:sp>
        <p:nvSpPr>
          <p:cNvPr id="3" name="Title 2">
            <a:extLst>
              <a:ext uri="{FF2B5EF4-FFF2-40B4-BE49-F238E27FC236}">
                <a16:creationId xmlns:a16="http://schemas.microsoft.com/office/drawing/2014/main" id="{6D504272-314E-EA5F-683F-599CA7F33B08}"/>
              </a:ext>
            </a:extLst>
          </p:cNvPr>
          <p:cNvSpPr>
            <a:spLocks noGrp="1"/>
          </p:cNvSpPr>
          <p:nvPr>
            <p:ph type="title"/>
          </p:nvPr>
        </p:nvSpPr>
        <p:spPr/>
        <p:txBody>
          <a:bodyPr/>
          <a:lstStyle/>
          <a:p>
            <a:r>
              <a:rPr lang="en-US"/>
              <a:t>American Founder Research</a:t>
            </a:r>
          </a:p>
        </p:txBody>
      </p:sp>
    </p:spTree>
    <p:extLst>
      <p:ext uri="{BB962C8B-B14F-4D97-AF65-F5344CB8AC3E}">
        <p14:creationId xmlns:p14="http://schemas.microsoft.com/office/powerpoint/2010/main" val="47881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7438CE-AD23-4916-62B8-1D6CC59EE963}"/>
              </a:ext>
            </a:extLst>
          </p:cNvPr>
          <p:cNvSpPr>
            <a:spLocks noGrp="1"/>
          </p:cNvSpPr>
          <p:nvPr>
            <p:ph idx="1"/>
          </p:nvPr>
        </p:nvSpPr>
        <p:spPr>
          <a:xfrm>
            <a:off x="1290517" y="1295401"/>
            <a:ext cx="5294376" cy="5422392"/>
          </a:xfrm>
        </p:spPr>
        <p:txBody>
          <a:bodyPr vert="horz" lIns="91440" tIns="45720" rIns="91440" bIns="45720" rtlCol="0" anchor="t">
            <a:normAutofit lnSpcReduction="10000"/>
          </a:bodyPr>
          <a:lstStyle/>
          <a:p>
            <a:pPr marL="0" indent="0">
              <a:buNone/>
            </a:pPr>
            <a:r>
              <a:rPr lang="en-US" dirty="0"/>
              <a:t>Use the American Founders Worksheet to guide your search.</a:t>
            </a:r>
          </a:p>
          <a:p>
            <a:pPr marL="0" indent="0">
              <a:buNone/>
            </a:pPr>
            <a:endParaRPr lang="en-US" dirty="0"/>
          </a:p>
          <a:p>
            <a:pPr marL="0" indent="0">
              <a:buNone/>
            </a:pPr>
            <a:r>
              <a:rPr lang="en-US" dirty="0"/>
              <a:t>How do I know that my information is true?</a:t>
            </a:r>
          </a:p>
          <a:p>
            <a:pPr marL="514350" indent="-514350">
              <a:buAutoNum type="arabicPeriod"/>
            </a:pPr>
            <a:r>
              <a:rPr lang="en-US" dirty="0">
                <a:latin typeface="Lexend Light Light"/>
              </a:rPr>
              <a:t>Did it come from a well-known source?</a:t>
            </a:r>
          </a:p>
          <a:p>
            <a:pPr marL="514350" indent="-514350">
              <a:buAutoNum type="arabicPeriod"/>
            </a:pPr>
            <a:r>
              <a:rPr lang="en-US" dirty="0"/>
              <a:t>Do multiple places say the same thing?</a:t>
            </a:r>
          </a:p>
          <a:p>
            <a:pPr marL="514350" indent="-514350">
              <a:buAutoNum type="arabicPeriod"/>
            </a:pPr>
            <a:r>
              <a:rPr lang="en-US" dirty="0"/>
              <a:t>Is it a fact or an opinion?</a:t>
            </a:r>
          </a:p>
        </p:txBody>
      </p:sp>
      <p:sp>
        <p:nvSpPr>
          <p:cNvPr id="3" name="Title 2">
            <a:extLst>
              <a:ext uri="{FF2B5EF4-FFF2-40B4-BE49-F238E27FC236}">
                <a16:creationId xmlns:a16="http://schemas.microsoft.com/office/drawing/2014/main" id="{6D504272-314E-EA5F-683F-599CA7F33B08}"/>
              </a:ext>
            </a:extLst>
          </p:cNvPr>
          <p:cNvSpPr>
            <a:spLocks noGrp="1"/>
          </p:cNvSpPr>
          <p:nvPr>
            <p:ph type="title"/>
          </p:nvPr>
        </p:nvSpPr>
        <p:spPr/>
        <p:txBody>
          <a:bodyPr/>
          <a:lstStyle/>
          <a:p>
            <a:r>
              <a:rPr lang="en-US"/>
              <a:t>American Founder Research</a:t>
            </a:r>
          </a:p>
        </p:txBody>
      </p:sp>
      <p:pic>
        <p:nvPicPr>
          <p:cNvPr id="6" name="Picture 5">
            <a:extLst>
              <a:ext uri="{FF2B5EF4-FFF2-40B4-BE49-F238E27FC236}">
                <a16:creationId xmlns:a16="http://schemas.microsoft.com/office/drawing/2014/main" id="{B4A1CD21-3F50-2C00-250C-685E37AA2F4C}"/>
              </a:ext>
            </a:extLst>
          </p:cNvPr>
          <p:cNvPicPr>
            <a:picLocks noChangeAspect="1"/>
          </p:cNvPicPr>
          <p:nvPr/>
        </p:nvPicPr>
        <p:blipFill>
          <a:blip r:embed="rId3"/>
          <a:stretch>
            <a:fillRect/>
          </a:stretch>
        </p:blipFill>
        <p:spPr>
          <a:xfrm>
            <a:off x="7880987" y="1295401"/>
            <a:ext cx="4098178" cy="5303520"/>
          </a:xfrm>
          <a:prstGeom prst="rect">
            <a:avLst/>
          </a:prstGeom>
          <a:solidFill>
            <a:srgbClr val="F7F5F2"/>
          </a:solidFill>
          <a:effectLst>
            <a:outerShdw blurRad="177800" dist="38100" dir="2700000" algn="ctr" rotWithShape="0">
              <a:srgbClr val="000000">
                <a:alpha val="40000"/>
              </a:srgbClr>
            </a:outerShdw>
          </a:effectLst>
        </p:spPr>
      </p:pic>
    </p:spTree>
    <p:extLst>
      <p:ext uri="{BB962C8B-B14F-4D97-AF65-F5344CB8AC3E}">
        <p14:creationId xmlns:p14="http://schemas.microsoft.com/office/powerpoint/2010/main" val="17392927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38623C-0452-D38C-A439-A537734BAAF9}"/>
              </a:ext>
            </a:extLst>
          </p:cNvPr>
          <p:cNvSpPr>
            <a:spLocks noGrp="1"/>
          </p:cNvSpPr>
          <p:nvPr>
            <p:ph idx="1"/>
          </p:nvPr>
        </p:nvSpPr>
        <p:spPr/>
        <p:txBody>
          <a:bodyPr>
            <a:normAutofit lnSpcReduction="10000"/>
          </a:bodyPr>
          <a:lstStyle/>
          <a:p>
            <a:r>
              <a:rPr lang="en-US"/>
              <a:t>There are two opposing sets of chairs. One row will scoot, and the other will stay.</a:t>
            </a:r>
          </a:p>
          <a:p>
            <a:endParaRPr lang="en-US"/>
          </a:p>
          <a:p>
            <a:r>
              <a:rPr lang="en-US"/>
              <a:t>A timer will be set for 30 seconds, and each pair will share who they researched and 1-3 facts. </a:t>
            </a:r>
          </a:p>
          <a:p>
            <a:endParaRPr lang="en-US"/>
          </a:p>
          <a:p>
            <a:r>
              <a:rPr lang="en-US"/>
              <a:t>When the time goes off, the scoot row will move down so each student has a new partner.</a:t>
            </a:r>
          </a:p>
          <a:p>
            <a:endParaRPr lang="en-US"/>
          </a:p>
          <a:p>
            <a:r>
              <a:rPr lang="en-US"/>
              <a:t>We will repeat until the scoot row returns to their original seat.</a:t>
            </a:r>
          </a:p>
        </p:txBody>
      </p:sp>
      <p:sp>
        <p:nvSpPr>
          <p:cNvPr id="3" name="Title 2">
            <a:extLst>
              <a:ext uri="{FF2B5EF4-FFF2-40B4-BE49-F238E27FC236}">
                <a16:creationId xmlns:a16="http://schemas.microsoft.com/office/drawing/2014/main" id="{E2B4D01A-3F4B-73FA-4037-52F4B15FEC10}"/>
              </a:ext>
            </a:extLst>
          </p:cNvPr>
          <p:cNvSpPr>
            <a:spLocks noGrp="1"/>
          </p:cNvSpPr>
          <p:nvPr>
            <p:ph type="title"/>
          </p:nvPr>
        </p:nvSpPr>
        <p:spPr/>
        <p:txBody>
          <a:bodyPr/>
          <a:lstStyle/>
          <a:p>
            <a:r>
              <a:rPr lang="en-US"/>
              <a:t>Speed Dating</a:t>
            </a:r>
          </a:p>
        </p:txBody>
      </p:sp>
    </p:spTree>
    <p:extLst>
      <p:ext uri="{BB962C8B-B14F-4D97-AF65-F5344CB8AC3E}">
        <p14:creationId xmlns:p14="http://schemas.microsoft.com/office/powerpoint/2010/main" val="1260953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6278B1-DE33-474E-A2BC-7BBB883C876E}"/>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8845951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07A24-767B-79B3-D83F-BD44DC1FF9B3}"/>
              </a:ext>
            </a:extLst>
          </p:cNvPr>
          <p:cNvSpPr>
            <a:spLocks noGrp="1"/>
          </p:cNvSpPr>
          <p:nvPr>
            <p:ph type="title"/>
          </p:nvPr>
        </p:nvSpPr>
        <p:spPr/>
        <p:txBody>
          <a:bodyPr/>
          <a:lstStyle/>
          <a:p>
            <a:r>
              <a:rPr lang="en-US"/>
              <a:t>What were the limits and weaknesses of the Articles of Confederation?</a:t>
            </a:r>
          </a:p>
        </p:txBody>
      </p:sp>
      <p:sp>
        <p:nvSpPr>
          <p:cNvPr id="3" name="Content Placeholder 2">
            <a:extLst>
              <a:ext uri="{FF2B5EF4-FFF2-40B4-BE49-F238E27FC236}">
                <a16:creationId xmlns:a16="http://schemas.microsoft.com/office/drawing/2014/main" id="{B70C8D31-1443-BECC-3368-0D6F140395FE}"/>
              </a:ext>
            </a:extLst>
          </p:cNvPr>
          <p:cNvSpPr>
            <a:spLocks noGrp="1"/>
          </p:cNvSpPr>
          <p:nvPr>
            <p:ph sz="half" idx="10"/>
          </p:nvPr>
        </p:nvSpPr>
        <p:spPr/>
        <p:txBody>
          <a:bodyPr/>
          <a:lstStyle/>
          <a:p>
            <a:r>
              <a:rPr lang="en-US" dirty="0"/>
              <a:t>Draw a card from the hat.</a:t>
            </a:r>
          </a:p>
          <a:p>
            <a:endParaRPr lang="en-US" dirty="0"/>
          </a:p>
          <a:p>
            <a:r>
              <a:rPr lang="en-US" dirty="0"/>
              <a:t>Find your partner. You and your partner will have matching cards.</a:t>
            </a:r>
          </a:p>
          <a:p>
            <a:endParaRPr lang="en-US" dirty="0"/>
          </a:p>
          <a:p>
            <a:r>
              <a:rPr lang="en-US" dirty="0"/>
              <a:t>Choose an area to work, a piece of poster paper, and art materials. </a:t>
            </a:r>
          </a:p>
        </p:txBody>
      </p:sp>
    </p:spTree>
    <p:extLst>
      <p:ext uri="{BB962C8B-B14F-4D97-AF65-F5344CB8AC3E}">
        <p14:creationId xmlns:p14="http://schemas.microsoft.com/office/powerpoint/2010/main" val="188157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D8F0AE-E36C-C2F0-ABA6-940B83F51225}"/>
              </a:ext>
            </a:extLst>
          </p:cNvPr>
          <p:cNvSpPr>
            <a:spLocks noGrp="1"/>
          </p:cNvSpPr>
          <p:nvPr>
            <p:ph type="title"/>
          </p:nvPr>
        </p:nvSpPr>
        <p:spPr/>
        <p:txBody>
          <a:bodyPr/>
          <a:lstStyle/>
          <a:p>
            <a:r>
              <a:rPr lang="en-US"/>
              <a:t>Create a Poster</a:t>
            </a:r>
          </a:p>
        </p:txBody>
      </p:sp>
      <p:sp>
        <p:nvSpPr>
          <p:cNvPr id="5" name="Content Placeholder 4">
            <a:extLst>
              <a:ext uri="{FF2B5EF4-FFF2-40B4-BE49-F238E27FC236}">
                <a16:creationId xmlns:a16="http://schemas.microsoft.com/office/drawing/2014/main" id="{404458DC-5D3E-DF81-932C-5430AE60B6D9}"/>
              </a:ext>
            </a:extLst>
          </p:cNvPr>
          <p:cNvSpPr>
            <a:spLocks noGrp="1"/>
          </p:cNvSpPr>
          <p:nvPr>
            <p:ph sz="half" idx="10"/>
          </p:nvPr>
        </p:nvSpPr>
        <p:spPr/>
        <p:txBody>
          <a:bodyPr vert="horz" lIns="91440" tIns="45720" rIns="91440" bIns="45720" rtlCol="0" anchor="t">
            <a:normAutofit/>
          </a:bodyPr>
          <a:lstStyle/>
          <a:p>
            <a:pPr marL="0" indent="0">
              <a:buNone/>
            </a:pPr>
            <a:r>
              <a:rPr lang="en-US" dirty="0">
                <a:latin typeface="Lexend Light Light"/>
              </a:rPr>
              <a:t>Your poster should display:</a:t>
            </a:r>
          </a:p>
          <a:p>
            <a:pPr marL="514350" indent="-514350">
              <a:buAutoNum type="arabicPeriod"/>
            </a:pPr>
            <a:r>
              <a:rPr lang="en-US" dirty="0">
                <a:latin typeface="Lexend Light Light"/>
              </a:rPr>
              <a:t>Your assigned weakness of the Articles of Confederation.</a:t>
            </a:r>
          </a:p>
          <a:p>
            <a:pPr marL="514350" indent="-514350">
              <a:buAutoNum type="arabicPeriod"/>
            </a:pPr>
            <a:endParaRPr lang="en-US"/>
          </a:p>
          <a:p>
            <a:pPr marL="514350" indent="-514350">
              <a:buAutoNum type="arabicPeriod"/>
            </a:pPr>
            <a:r>
              <a:rPr lang="en-US" dirty="0">
                <a:latin typeface="Lexend Light Light"/>
              </a:rPr>
              <a:t>A drawing that conveys what that means.</a:t>
            </a:r>
          </a:p>
          <a:p>
            <a:pPr marL="514350" indent="-514350">
              <a:buAutoNum type="arabicPeriod"/>
            </a:pPr>
            <a:endParaRPr lang="en-US"/>
          </a:p>
          <a:p>
            <a:pPr marL="0" indent="0">
              <a:buNone/>
            </a:pPr>
            <a:r>
              <a:rPr lang="en-US" dirty="0">
                <a:latin typeface="Lexend Light Light"/>
              </a:rPr>
              <a:t>When time has expired, you will be able to see everyone’s poster.</a:t>
            </a:r>
          </a:p>
        </p:txBody>
      </p:sp>
    </p:spTree>
    <p:extLst>
      <p:ext uri="{BB962C8B-B14F-4D97-AF65-F5344CB8AC3E}">
        <p14:creationId xmlns:p14="http://schemas.microsoft.com/office/powerpoint/2010/main" val="28955167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94C8-C24C-1A04-B77D-98735DBAF5C2}"/>
              </a:ext>
            </a:extLst>
          </p:cNvPr>
          <p:cNvSpPr>
            <a:spLocks noGrp="1"/>
          </p:cNvSpPr>
          <p:nvPr>
            <p:ph type="title"/>
          </p:nvPr>
        </p:nvSpPr>
        <p:spPr/>
        <p:txBody>
          <a:bodyPr/>
          <a:lstStyle/>
          <a:p>
            <a:r>
              <a:rPr lang="en-US"/>
              <a:t>Poster Viewing</a:t>
            </a:r>
          </a:p>
        </p:txBody>
      </p:sp>
      <p:sp>
        <p:nvSpPr>
          <p:cNvPr id="3" name="Content Placeholder 2">
            <a:extLst>
              <a:ext uri="{FF2B5EF4-FFF2-40B4-BE49-F238E27FC236}">
                <a16:creationId xmlns:a16="http://schemas.microsoft.com/office/drawing/2014/main" id="{B912B2A3-632E-92E6-4627-6DDBEC6C1250}"/>
              </a:ext>
            </a:extLst>
          </p:cNvPr>
          <p:cNvSpPr>
            <a:spLocks noGrp="1"/>
          </p:cNvSpPr>
          <p:nvPr>
            <p:ph sz="half" idx="10"/>
          </p:nvPr>
        </p:nvSpPr>
        <p:spPr/>
        <p:txBody>
          <a:bodyPr/>
          <a:lstStyle/>
          <a:p>
            <a:pPr marL="0" indent="0">
              <a:buNone/>
            </a:pPr>
            <a:r>
              <a:rPr lang="en-US"/>
              <a:t>With your partner, walk around the room and view the weaknesses and limits of the Articles of Confederation on your classmates’ posters. </a:t>
            </a:r>
          </a:p>
        </p:txBody>
      </p:sp>
    </p:spTree>
    <p:extLst>
      <p:ext uri="{BB962C8B-B14F-4D97-AF65-F5344CB8AC3E}">
        <p14:creationId xmlns:p14="http://schemas.microsoft.com/office/powerpoint/2010/main" val="2047143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7FE58-707F-E994-AB04-D03D19EB2CD1}"/>
              </a:ext>
            </a:extLst>
          </p:cNvPr>
          <p:cNvSpPr>
            <a:spLocks noGrp="1"/>
          </p:cNvSpPr>
          <p:nvPr>
            <p:ph type="title"/>
          </p:nvPr>
        </p:nvSpPr>
        <p:spPr/>
        <p:txBody>
          <a:bodyPr/>
          <a:lstStyle/>
          <a:p>
            <a:r>
              <a:rPr lang="en-US"/>
              <a:t>Guiding Questions</a:t>
            </a:r>
          </a:p>
        </p:txBody>
      </p:sp>
      <p:sp>
        <p:nvSpPr>
          <p:cNvPr id="3" name="Content Placeholder 2">
            <a:extLst>
              <a:ext uri="{FF2B5EF4-FFF2-40B4-BE49-F238E27FC236}">
                <a16:creationId xmlns:a16="http://schemas.microsoft.com/office/drawing/2014/main" id="{E3C9359B-E265-837F-FD5E-EE2E592F88E8}"/>
              </a:ext>
            </a:extLst>
          </p:cNvPr>
          <p:cNvSpPr>
            <a:spLocks noGrp="1"/>
          </p:cNvSpPr>
          <p:nvPr>
            <p:ph sz="half" idx="10"/>
          </p:nvPr>
        </p:nvSpPr>
        <p:spPr/>
        <p:txBody>
          <a:bodyPr>
            <a:normAutofit fontScale="92500" lnSpcReduction="10000"/>
          </a:bodyPr>
          <a:lstStyle/>
          <a:p>
            <a:r>
              <a:rPr lang="en-US"/>
              <a:t>What powers did the Founders assign to the national government under the Articles of Confederation?</a:t>
            </a:r>
          </a:p>
          <a:p>
            <a:endParaRPr lang="en-US"/>
          </a:p>
          <a:p>
            <a:r>
              <a:rPr lang="en-US"/>
              <a:t>How did this new government align with the goals of the Revolution as outlined in the Declaration of Independence?</a:t>
            </a:r>
          </a:p>
          <a:p>
            <a:endParaRPr lang="en-US"/>
          </a:p>
          <a:p>
            <a:r>
              <a:rPr lang="en-US"/>
              <a:t>What were the limits and weaknesses of the Articles of Confederation?</a:t>
            </a:r>
          </a:p>
        </p:txBody>
      </p:sp>
    </p:spTree>
    <p:extLst>
      <p:ext uri="{BB962C8B-B14F-4D97-AF65-F5344CB8AC3E}">
        <p14:creationId xmlns:p14="http://schemas.microsoft.com/office/powerpoint/2010/main" val="37785925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9C8173-398C-74A4-1777-4EBCBF7C0260}"/>
              </a:ext>
            </a:extLst>
          </p:cNvPr>
          <p:cNvSpPr>
            <a:spLocks noGrp="1"/>
          </p:cNvSpPr>
          <p:nvPr>
            <p:ph idx="1"/>
          </p:nvPr>
        </p:nvSpPr>
        <p:spPr/>
        <p:txBody>
          <a:bodyPr/>
          <a:lstStyle/>
          <a:p>
            <a:r>
              <a:rPr lang="en-US"/>
              <a:t>A monologue is a speech given by one character in a play or movie. It’s like a short, one person play!</a:t>
            </a:r>
          </a:p>
          <a:p>
            <a:endParaRPr lang="en-US"/>
          </a:p>
          <a:p>
            <a:r>
              <a:rPr lang="en-US"/>
              <a:t>Next, you will use what you have learned about the weaknesses and limits of the Articles of Confederation to write a monologue and then practice speaking to peers. </a:t>
            </a:r>
          </a:p>
        </p:txBody>
      </p:sp>
      <p:sp>
        <p:nvSpPr>
          <p:cNvPr id="3" name="Title 2">
            <a:extLst>
              <a:ext uri="{FF2B5EF4-FFF2-40B4-BE49-F238E27FC236}">
                <a16:creationId xmlns:a16="http://schemas.microsoft.com/office/drawing/2014/main" id="{F37989F7-1F96-758F-F8F6-B1F1E1FFD7A8}"/>
              </a:ext>
            </a:extLst>
          </p:cNvPr>
          <p:cNvSpPr>
            <a:spLocks noGrp="1"/>
          </p:cNvSpPr>
          <p:nvPr>
            <p:ph type="title"/>
          </p:nvPr>
        </p:nvSpPr>
        <p:spPr/>
        <p:txBody>
          <a:bodyPr/>
          <a:lstStyle/>
          <a:p>
            <a:r>
              <a:rPr lang="en-US"/>
              <a:t>Writing a Monologue</a:t>
            </a:r>
          </a:p>
        </p:txBody>
      </p:sp>
    </p:spTree>
    <p:extLst>
      <p:ext uri="{BB962C8B-B14F-4D97-AF65-F5344CB8AC3E}">
        <p14:creationId xmlns:p14="http://schemas.microsoft.com/office/powerpoint/2010/main" val="36913206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1CF5B3-77DB-9525-99DF-850D67C9A220}"/>
              </a:ext>
            </a:extLst>
          </p:cNvPr>
          <p:cNvSpPr>
            <a:spLocks noGrp="1"/>
          </p:cNvSpPr>
          <p:nvPr>
            <p:ph idx="1"/>
          </p:nvPr>
        </p:nvSpPr>
        <p:spPr/>
        <p:txBody>
          <a:bodyPr>
            <a:normAutofit fontScale="92500" lnSpcReduction="10000"/>
          </a:bodyPr>
          <a:lstStyle/>
          <a:p>
            <a:r>
              <a:rPr lang="en-US"/>
              <a:t>Write 2-3 sentences on a piece of paper explaining the limits and weaknesses of the Articles of Confederation in your own words. </a:t>
            </a:r>
          </a:p>
          <a:p>
            <a:endParaRPr lang="en-US"/>
          </a:p>
          <a:p>
            <a:r>
              <a:rPr lang="en-US"/>
              <a:t>You can make it serious, silly, explanatory, or persuasive.</a:t>
            </a:r>
          </a:p>
          <a:p>
            <a:endParaRPr lang="en-US"/>
          </a:p>
          <a:p>
            <a:r>
              <a:rPr lang="en-US"/>
              <a:t>Be creative and show your personality here!</a:t>
            </a:r>
          </a:p>
          <a:p>
            <a:endParaRPr lang="en-US"/>
          </a:p>
          <a:p>
            <a:r>
              <a:rPr lang="en-US"/>
              <a:t>Then, practice your monologue and get it just the way you want it. This is a good time to practice your pace and speaking clearly. </a:t>
            </a:r>
          </a:p>
        </p:txBody>
      </p:sp>
      <p:sp>
        <p:nvSpPr>
          <p:cNvPr id="3" name="Title 2">
            <a:extLst>
              <a:ext uri="{FF2B5EF4-FFF2-40B4-BE49-F238E27FC236}">
                <a16:creationId xmlns:a16="http://schemas.microsoft.com/office/drawing/2014/main" id="{3F0288A3-00A3-91F3-40AB-2949BF8C4959}"/>
              </a:ext>
            </a:extLst>
          </p:cNvPr>
          <p:cNvSpPr>
            <a:spLocks noGrp="1"/>
          </p:cNvSpPr>
          <p:nvPr>
            <p:ph type="title"/>
          </p:nvPr>
        </p:nvSpPr>
        <p:spPr/>
        <p:txBody>
          <a:bodyPr/>
          <a:lstStyle/>
          <a:p>
            <a:r>
              <a:rPr lang="en-US"/>
              <a:t>Writing a Monologue</a:t>
            </a:r>
          </a:p>
        </p:txBody>
      </p:sp>
    </p:spTree>
    <p:extLst>
      <p:ext uri="{BB962C8B-B14F-4D97-AF65-F5344CB8AC3E}">
        <p14:creationId xmlns:p14="http://schemas.microsoft.com/office/powerpoint/2010/main" val="21274707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2F4FAA-83B3-E78E-651B-7EA4B518E67E}"/>
              </a:ext>
            </a:extLst>
          </p:cNvPr>
          <p:cNvSpPr>
            <a:spLocks noGrp="1"/>
          </p:cNvSpPr>
          <p:nvPr>
            <p:ph idx="1"/>
          </p:nvPr>
        </p:nvSpPr>
        <p:spPr>
          <a:xfrm>
            <a:off x="1290517" y="1295401"/>
            <a:ext cx="5294376" cy="5422392"/>
          </a:xfrm>
        </p:spPr>
        <p:txBody>
          <a:bodyPr>
            <a:normAutofit fontScale="70000" lnSpcReduction="20000"/>
          </a:bodyPr>
          <a:lstStyle/>
          <a:p>
            <a:r>
              <a:rPr lang="en-US" dirty="0"/>
              <a:t>You will be assigned a partner. Take turns performing your monologue to your partner.</a:t>
            </a:r>
          </a:p>
          <a:p>
            <a:endParaRPr lang="en-US" dirty="0"/>
          </a:p>
          <a:p>
            <a:r>
              <a:rPr lang="en-US" dirty="0"/>
              <a:t>On your worksheet, record your thoughts at the top of the page as your partner presents their monologue.</a:t>
            </a:r>
          </a:p>
          <a:p>
            <a:endParaRPr lang="en-US" dirty="0"/>
          </a:p>
          <a:p>
            <a:r>
              <a:rPr lang="en-US" dirty="0"/>
              <a:t>Trade papers and explain your review.</a:t>
            </a:r>
          </a:p>
          <a:p>
            <a:endParaRPr lang="en-US" dirty="0"/>
          </a:p>
          <a:p>
            <a:r>
              <a:rPr lang="en-US" dirty="0"/>
              <a:t>Then, evaluate yourself at the bottom of the worksheet and set goals for your next speaking task such as: I want to speak slowly, or I want to use better vocabulary. </a:t>
            </a:r>
          </a:p>
        </p:txBody>
      </p:sp>
      <p:sp>
        <p:nvSpPr>
          <p:cNvPr id="3" name="Title 2">
            <a:extLst>
              <a:ext uri="{FF2B5EF4-FFF2-40B4-BE49-F238E27FC236}">
                <a16:creationId xmlns:a16="http://schemas.microsoft.com/office/drawing/2014/main" id="{35AE8DE5-5230-666C-C71A-E9AC76E8FBA5}"/>
              </a:ext>
            </a:extLst>
          </p:cNvPr>
          <p:cNvSpPr>
            <a:spLocks noGrp="1"/>
          </p:cNvSpPr>
          <p:nvPr>
            <p:ph type="title"/>
          </p:nvPr>
        </p:nvSpPr>
        <p:spPr/>
        <p:txBody>
          <a:bodyPr/>
          <a:lstStyle/>
          <a:p>
            <a:r>
              <a:rPr lang="en-US" dirty="0"/>
              <a:t>Review a Peer</a:t>
            </a:r>
          </a:p>
        </p:txBody>
      </p:sp>
      <p:pic>
        <p:nvPicPr>
          <p:cNvPr id="6" name="Picture 5">
            <a:extLst>
              <a:ext uri="{FF2B5EF4-FFF2-40B4-BE49-F238E27FC236}">
                <a16:creationId xmlns:a16="http://schemas.microsoft.com/office/drawing/2014/main" id="{7F52407A-F049-29E1-195E-59214F6868A2}"/>
              </a:ext>
            </a:extLst>
          </p:cNvPr>
          <p:cNvPicPr>
            <a:picLocks noChangeAspect="1"/>
          </p:cNvPicPr>
          <p:nvPr/>
        </p:nvPicPr>
        <p:blipFill rotWithShape="1">
          <a:blip r:embed="rId3"/>
          <a:srcRect/>
          <a:stretch/>
        </p:blipFill>
        <p:spPr>
          <a:xfrm>
            <a:off x="7174407" y="499873"/>
            <a:ext cx="4804758" cy="6217920"/>
          </a:xfrm>
          <a:prstGeom prst="rect">
            <a:avLst/>
          </a:prstGeom>
          <a:solidFill>
            <a:srgbClr val="F7F5F2"/>
          </a:solidFill>
          <a:effectLst>
            <a:outerShdw blurRad="177800" dist="38100" dir="2700000" algn="ctr" rotWithShape="0">
              <a:srgbClr val="000000">
                <a:alpha val="40000"/>
              </a:srgbClr>
            </a:outerShdw>
          </a:effectLst>
        </p:spPr>
      </p:pic>
    </p:spTree>
    <p:extLst>
      <p:ext uri="{BB962C8B-B14F-4D97-AF65-F5344CB8AC3E}">
        <p14:creationId xmlns:p14="http://schemas.microsoft.com/office/powerpoint/2010/main" val="42679496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81C439-D11C-6B3D-AC19-474E5856DC86}"/>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858258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7A208-77DE-72F3-5175-625CDF6AE801}"/>
              </a:ext>
            </a:extLst>
          </p:cNvPr>
          <p:cNvSpPr>
            <a:spLocks noGrp="1"/>
          </p:cNvSpPr>
          <p:nvPr>
            <p:ph idx="1"/>
          </p:nvPr>
        </p:nvSpPr>
        <p:spPr/>
        <p:txBody>
          <a:bodyPr/>
          <a:lstStyle/>
          <a:p>
            <a:r>
              <a:rPr lang="en-US"/>
              <a:t>You will take everything you have learned in this lesson to research an American Founder, with a focus on responsibility. You will then create and present a biography monologue at the class “wax-museum”.</a:t>
            </a:r>
          </a:p>
          <a:p>
            <a:endParaRPr lang="en-US"/>
          </a:p>
          <a:p>
            <a:r>
              <a:rPr lang="en-US"/>
              <a:t>You might use the Founder you researched in Explore #2 or choose a new historical figure. </a:t>
            </a:r>
          </a:p>
        </p:txBody>
      </p:sp>
      <p:sp>
        <p:nvSpPr>
          <p:cNvPr id="3" name="Title 2">
            <a:extLst>
              <a:ext uri="{FF2B5EF4-FFF2-40B4-BE49-F238E27FC236}">
                <a16:creationId xmlns:a16="http://schemas.microsoft.com/office/drawing/2014/main" id="{205A5669-F057-ACC0-A497-AF796EBE51DD}"/>
              </a:ext>
            </a:extLst>
          </p:cNvPr>
          <p:cNvSpPr>
            <a:spLocks noGrp="1"/>
          </p:cNvSpPr>
          <p:nvPr>
            <p:ph type="title"/>
          </p:nvPr>
        </p:nvSpPr>
        <p:spPr/>
        <p:txBody>
          <a:bodyPr/>
          <a:lstStyle/>
          <a:p>
            <a:r>
              <a:rPr lang="en-US"/>
              <a:t>Wax Museum</a:t>
            </a:r>
          </a:p>
        </p:txBody>
      </p:sp>
    </p:spTree>
    <p:extLst>
      <p:ext uri="{BB962C8B-B14F-4D97-AF65-F5344CB8AC3E}">
        <p14:creationId xmlns:p14="http://schemas.microsoft.com/office/powerpoint/2010/main" val="4594455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4DF001-EEAE-260A-E57D-31A15E0CB28A}"/>
              </a:ext>
            </a:extLst>
          </p:cNvPr>
          <p:cNvSpPr>
            <a:spLocks noGrp="1"/>
          </p:cNvSpPr>
          <p:nvPr>
            <p:ph idx="1"/>
          </p:nvPr>
        </p:nvSpPr>
        <p:spPr/>
        <p:txBody>
          <a:bodyPr/>
          <a:lstStyle/>
          <a:p>
            <a:r>
              <a:rPr lang="en-US"/>
              <a:t>Write a biography of your assigned or chosen historical figure. </a:t>
            </a:r>
          </a:p>
          <a:p>
            <a:pPr lvl="1"/>
            <a:r>
              <a:rPr lang="en-US"/>
              <a:t>Your biography should take that perspective of the historical figure you researched, so you will pretend you ARE that person. </a:t>
            </a:r>
          </a:p>
          <a:p>
            <a:pPr lvl="1"/>
            <a:r>
              <a:rPr lang="en-US"/>
              <a:t>This will become the monologue you speak at the classroom wax museum. </a:t>
            </a:r>
          </a:p>
          <a:p>
            <a:pPr marL="0" indent="0">
              <a:buNone/>
            </a:pPr>
            <a:endParaRPr lang="en-US"/>
          </a:p>
          <a:p>
            <a:r>
              <a:rPr lang="en-US"/>
              <a:t>Then, plan and create your pose, costume or props, and a “button” museum visitors will press to hear your monologue.</a:t>
            </a:r>
          </a:p>
        </p:txBody>
      </p:sp>
      <p:sp>
        <p:nvSpPr>
          <p:cNvPr id="3" name="Title 2">
            <a:extLst>
              <a:ext uri="{FF2B5EF4-FFF2-40B4-BE49-F238E27FC236}">
                <a16:creationId xmlns:a16="http://schemas.microsoft.com/office/drawing/2014/main" id="{8D2D945A-FBC2-BD8B-96F9-B730E32B5E1F}"/>
              </a:ext>
            </a:extLst>
          </p:cNvPr>
          <p:cNvSpPr>
            <a:spLocks noGrp="1"/>
          </p:cNvSpPr>
          <p:nvPr>
            <p:ph type="title"/>
          </p:nvPr>
        </p:nvSpPr>
        <p:spPr/>
        <p:txBody>
          <a:bodyPr/>
          <a:lstStyle/>
          <a:p>
            <a:r>
              <a:rPr lang="en-US"/>
              <a:t>Your Task</a:t>
            </a:r>
          </a:p>
        </p:txBody>
      </p:sp>
    </p:spTree>
    <p:extLst>
      <p:ext uri="{BB962C8B-B14F-4D97-AF65-F5344CB8AC3E}">
        <p14:creationId xmlns:p14="http://schemas.microsoft.com/office/powerpoint/2010/main" val="8377667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8594979-78E4-A0D5-C7D2-19AEEA1C10F2}"/>
              </a:ext>
            </a:extLst>
          </p:cNvPr>
          <p:cNvGraphicFramePr>
            <a:graphicFrameLocks noGrp="1"/>
          </p:cNvGraphicFramePr>
          <p:nvPr>
            <p:ph idx="1"/>
            <p:extLst>
              <p:ext uri="{D42A27DB-BD31-4B8C-83A1-F6EECF244321}">
                <p14:modId xmlns:p14="http://schemas.microsoft.com/office/powerpoint/2010/main" val="1337929182"/>
              </p:ext>
            </p:extLst>
          </p:nvPr>
        </p:nvGraphicFramePr>
        <p:xfrm>
          <a:off x="1290638" y="1295400"/>
          <a:ext cx="10688637" cy="4399280"/>
        </p:xfrm>
        <a:graphic>
          <a:graphicData uri="http://schemas.openxmlformats.org/drawingml/2006/table">
            <a:tbl>
              <a:tblPr firstRow="1" bandRow="1">
                <a:tableStyleId>{5C22544A-7EE6-4342-B048-85BDC9FD1C3A}</a:tableStyleId>
              </a:tblPr>
              <a:tblGrid>
                <a:gridCol w="3562879">
                  <a:extLst>
                    <a:ext uri="{9D8B030D-6E8A-4147-A177-3AD203B41FA5}">
                      <a16:colId xmlns:a16="http://schemas.microsoft.com/office/drawing/2014/main" val="2438031317"/>
                    </a:ext>
                  </a:extLst>
                </a:gridCol>
                <a:gridCol w="3562879">
                  <a:extLst>
                    <a:ext uri="{9D8B030D-6E8A-4147-A177-3AD203B41FA5}">
                      <a16:colId xmlns:a16="http://schemas.microsoft.com/office/drawing/2014/main" val="33940998"/>
                    </a:ext>
                  </a:extLst>
                </a:gridCol>
                <a:gridCol w="3562879">
                  <a:extLst>
                    <a:ext uri="{9D8B030D-6E8A-4147-A177-3AD203B41FA5}">
                      <a16:colId xmlns:a16="http://schemas.microsoft.com/office/drawing/2014/main" val="3831173046"/>
                    </a:ext>
                  </a:extLst>
                </a:gridCol>
              </a:tblGrid>
              <a:tr h="370840">
                <a:tc>
                  <a:txBody>
                    <a:bodyPr/>
                    <a:lstStyle/>
                    <a:p>
                      <a:pPr algn="ctr"/>
                      <a:r>
                        <a:rPr lang="en-US" sz="1700">
                          <a:latin typeface="Lexend Light Light" pitchFamily="2" charset="77"/>
                        </a:rPr>
                        <a:t>Evidence of Mastery</a:t>
                      </a:r>
                    </a:p>
                  </a:txBody>
                  <a:tcPr>
                    <a:solidFill>
                      <a:srgbClr val="364B9F"/>
                    </a:solidFill>
                  </a:tcPr>
                </a:tc>
                <a:tc>
                  <a:txBody>
                    <a:bodyPr/>
                    <a:lstStyle/>
                    <a:p>
                      <a:pPr algn="ctr"/>
                      <a:r>
                        <a:rPr lang="en-US" sz="1700">
                          <a:latin typeface="Lexend Light Light" pitchFamily="2" charset="77"/>
                        </a:rPr>
                        <a:t>Expectations</a:t>
                      </a:r>
                    </a:p>
                  </a:txBody>
                  <a:tcPr>
                    <a:solidFill>
                      <a:srgbClr val="364B9F"/>
                    </a:solidFill>
                  </a:tcPr>
                </a:tc>
                <a:tc>
                  <a:txBody>
                    <a:bodyPr/>
                    <a:lstStyle/>
                    <a:p>
                      <a:pPr algn="ctr"/>
                      <a:r>
                        <a:rPr lang="en-US" sz="1700">
                          <a:latin typeface="Lexend Light Light" pitchFamily="2" charset="77"/>
                        </a:rPr>
                        <a:t>Room for Growth</a:t>
                      </a:r>
                    </a:p>
                  </a:txBody>
                  <a:tcPr>
                    <a:solidFill>
                      <a:srgbClr val="364B9F"/>
                    </a:solidFill>
                  </a:tcPr>
                </a:tc>
                <a:extLst>
                  <a:ext uri="{0D108BD9-81ED-4DB2-BD59-A6C34878D82A}">
                    <a16:rowId xmlns:a16="http://schemas.microsoft.com/office/drawing/2014/main" val="1514326528"/>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The figure’s role in the Articles of Confederation is clear</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2571846834"/>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The monologue is clearly a biography</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3000215332"/>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Information is well-researched and factual</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4200272232"/>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The responsibility of the figure is clear in the monologue</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2572054011"/>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The written monologue features an appropriate historical figure</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2012884258"/>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The written piece is an appropriate length for a 30 second monologue</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670684204"/>
                  </a:ext>
                </a:extLst>
              </a:tr>
              <a:tr h="370840">
                <a:tc>
                  <a:txBody>
                    <a:bodyPr/>
                    <a:lstStyle/>
                    <a:p>
                      <a:pPr algn="ctr"/>
                      <a:endParaRPr lang="en-US" sz="1700">
                        <a:latin typeface="Lexend Light Light" pitchFamily="2" charset="77"/>
                      </a:endParaRPr>
                    </a:p>
                  </a:txBody>
                  <a:tcPr/>
                </a:tc>
                <a:tc>
                  <a:txBody>
                    <a:bodyPr/>
                    <a:lstStyle/>
                    <a:p>
                      <a:pPr algn="ctr"/>
                      <a:r>
                        <a:rPr lang="en-US" sz="1700">
                          <a:latin typeface="Lexend Light Light" pitchFamily="2" charset="77"/>
                        </a:rPr>
                        <a:t>Pose, button, costume, and props are supplied and thoughtfully chosen</a:t>
                      </a:r>
                    </a:p>
                  </a:txBody>
                  <a:tcPr/>
                </a:tc>
                <a:tc>
                  <a:txBody>
                    <a:bodyPr/>
                    <a:lstStyle/>
                    <a:p>
                      <a:pPr algn="ctr"/>
                      <a:endParaRPr lang="en-US" sz="1700">
                        <a:latin typeface="Lexend Light Light" pitchFamily="2" charset="77"/>
                      </a:endParaRPr>
                    </a:p>
                  </a:txBody>
                  <a:tcPr/>
                </a:tc>
                <a:extLst>
                  <a:ext uri="{0D108BD9-81ED-4DB2-BD59-A6C34878D82A}">
                    <a16:rowId xmlns:a16="http://schemas.microsoft.com/office/drawing/2014/main" val="2598470426"/>
                  </a:ext>
                </a:extLst>
              </a:tr>
            </a:tbl>
          </a:graphicData>
        </a:graphic>
      </p:graphicFrame>
      <p:sp>
        <p:nvSpPr>
          <p:cNvPr id="3" name="Title 2">
            <a:extLst>
              <a:ext uri="{FF2B5EF4-FFF2-40B4-BE49-F238E27FC236}">
                <a16:creationId xmlns:a16="http://schemas.microsoft.com/office/drawing/2014/main" id="{47AFC27A-1B28-D22A-2D84-4C8852B94EC3}"/>
              </a:ext>
            </a:extLst>
          </p:cNvPr>
          <p:cNvSpPr>
            <a:spLocks noGrp="1"/>
          </p:cNvSpPr>
          <p:nvPr>
            <p:ph type="title"/>
          </p:nvPr>
        </p:nvSpPr>
        <p:spPr/>
        <p:txBody>
          <a:bodyPr/>
          <a:lstStyle/>
          <a:p>
            <a:r>
              <a:rPr lang="en-US"/>
              <a:t>Rubric</a:t>
            </a:r>
          </a:p>
        </p:txBody>
      </p:sp>
    </p:spTree>
    <p:extLst>
      <p:ext uri="{BB962C8B-B14F-4D97-AF65-F5344CB8AC3E}">
        <p14:creationId xmlns:p14="http://schemas.microsoft.com/office/powerpoint/2010/main" val="33332238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865CD2-1F02-0D35-A7FA-9C386D7448DB}"/>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628880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9226-EE83-2123-F7D9-73FF06AB8CAF}"/>
              </a:ext>
            </a:extLst>
          </p:cNvPr>
          <p:cNvSpPr>
            <a:spLocks noGrp="1"/>
          </p:cNvSpPr>
          <p:nvPr>
            <p:ph type="title"/>
          </p:nvPr>
        </p:nvSpPr>
        <p:spPr/>
        <p:txBody>
          <a:bodyPr/>
          <a:lstStyle/>
          <a:p>
            <a:r>
              <a:rPr lang="en-US"/>
              <a:t>Self-Reflection</a:t>
            </a:r>
          </a:p>
        </p:txBody>
      </p:sp>
      <p:sp>
        <p:nvSpPr>
          <p:cNvPr id="3" name="Content Placeholder 2">
            <a:extLst>
              <a:ext uri="{FF2B5EF4-FFF2-40B4-BE49-F238E27FC236}">
                <a16:creationId xmlns:a16="http://schemas.microsoft.com/office/drawing/2014/main" id="{5C225629-0019-7FB3-325F-F89F445BC78E}"/>
              </a:ext>
            </a:extLst>
          </p:cNvPr>
          <p:cNvSpPr>
            <a:spLocks noGrp="1"/>
          </p:cNvSpPr>
          <p:nvPr>
            <p:ph sz="half" idx="10"/>
          </p:nvPr>
        </p:nvSpPr>
        <p:spPr/>
        <p:txBody>
          <a:bodyPr/>
          <a:lstStyle/>
          <a:p>
            <a:pPr marL="0" indent="0">
              <a:buNone/>
            </a:pPr>
            <a:r>
              <a:rPr lang="en-US"/>
              <a:t>Complete the Self-Assessment. </a:t>
            </a:r>
          </a:p>
        </p:txBody>
      </p:sp>
      <p:pic>
        <p:nvPicPr>
          <p:cNvPr id="6" name="Picture Placeholder 5">
            <a:extLst>
              <a:ext uri="{FF2B5EF4-FFF2-40B4-BE49-F238E27FC236}">
                <a16:creationId xmlns:a16="http://schemas.microsoft.com/office/drawing/2014/main" id="{88AECFAF-2B1C-0A69-BF16-F4218C35DA2E}"/>
              </a:ext>
            </a:extLst>
          </p:cNvPr>
          <p:cNvPicPr>
            <a:picLocks noGrp="1" noChangeAspect="1"/>
          </p:cNvPicPr>
          <p:nvPr>
            <p:ph type="pic" sz="quarter" idx="11"/>
          </p:nvPr>
        </p:nvPicPr>
        <p:blipFill rotWithShape="1">
          <a:blip r:embed="rId3"/>
          <a:srcRect l="-685" r="303"/>
          <a:stretch/>
        </p:blipFill>
        <p:spPr>
          <a:xfrm>
            <a:off x="6942659" y="408713"/>
            <a:ext cx="4893985" cy="6309360"/>
          </a:xfrm>
          <a:solidFill>
            <a:srgbClr val="F7F5F2"/>
          </a:solidFill>
        </p:spPr>
      </p:pic>
    </p:spTree>
    <p:extLst>
      <p:ext uri="{BB962C8B-B14F-4D97-AF65-F5344CB8AC3E}">
        <p14:creationId xmlns:p14="http://schemas.microsoft.com/office/powerpoint/2010/main" val="22499751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BD5F3-4F15-CC6F-0EB6-EE01ABF2FBBB}"/>
              </a:ext>
            </a:extLst>
          </p:cNvPr>
          <p:cNvSpPr>
            <a:spLocks noGrp="1"/>
          </p:cNvSpPr>
          <p:nvPr>
            <p:ph type="title"/>
          </p:nvPr>
        </p:nvSpPr>
        <p:spPr/>
        <p:txBody>
          <a:bodyPr/>
          <a:lstStyle/>
          <a:p>
            <a:r>
              <a:rPr lang="en-US"/>
              <a:t>Memory Maps</a:t>
            </a:r>
          </a:p>
        </p:txBody>
      </p:sp>
      <p:sp>
        <p:nvSpPr>
          <p:cNvPr id="3" name="Content Placeholder 2">
            <a:extLst>
              <a:ext uri="{FF2B5EF4-FFF2-40B4-BE49-F238E27FC236}">
                <a16:creationId xmlns:a16="http://schemas.microsoft.com/office/drawing/2014/main" id="{1DBD1046-7394-63EC-9A85-95DB3EE6CD54}"/>
              </a:ext>
            </a:extLst>
          </p:cNvPr>
          <p:cNvSpPr>
            <a:spLocks noGrp="1"/>
          </p:cNvSpPr>
          <p:nvPr>
            <p:ph sz="half" idx="10"/>
          </p:nvPr>
        </p:nvSpPr>
        <p:spPr/>
        <p:txBody>
          <a:bodyPr/>
          <a:lstStyle/>
          <a:p>
            <a:pPr marL="514350" indent="-514350">
              <a:buAutoNum type="arabicPeriod"/>
            </a:pPr>
            <a:r>
              <a:rPr lang="en-US"/>
              <a:t>List major events, ideas, and people on a piece of paper.</a:t>
            </a:r>
          </a:p>
          <a:p>
            <a:pPr marL="514350" indent="-514350">
              <a:buAutoNum type="arabicPeriod"/>
            </a:pPr>
            <a:endParaRPr lang="en-US"/>
          </a:p>
          <a:p>
            <a:pPr marL="514350" indent="-514350">
              <a:buAutoNum type="arabicPeriod"/>
            </a:pPr>
            <a:r>
              <a:rPr lang="en-US"/>
              <a:t>Think about how these elements are connected.</a:t>
            </a:r>
          </a:p>
          <a:p>
            <a:pPr marL="0" indent="0">
              <a:buNone/>
            </a:pPr>
            <a:endParaRPr lang="en-US"/>
          </a:p>
          <a:p>
            <a:pPr marL="0" indent="0">
              <a:buNone/>
            </a:pPr>
            <a:r>
              <a:rPr lang="en-US"/>
              <a:t>3. Create memory maps on large sheet of paper. Place the most significant thing on the middle top and branch out from there.</a:t>
            </a:r>
          </a:p>
          <a:p>
            <a:pPr marL="0" indent="0">
              <a:buNone/>
            </a:pPr>
            <a:endParaRPr lang="en-US"/>
          </a:p>
          <a:p>
            <a:pPr marL="0" indent="0">
              <a:buNone/>
            </a:pPr>
            <a:r>
              <a:rPr lang="en-US"/>
              <a:t>4. Add symbols, make illustrations, and use different colors to represent different types of information. </a:t>
            </a:r>
          </a:p>
        </p:txBody>
      </p:sp>
    </p:spTree>
    <p:extLst>
      <p:ext uri="{BB962C8B-B14F-4D97-AF65-F5344CB8AC3E}">
        <p14:creationId xmlns:p14="http://schemas.microsoft.com/office/powerpoint/2010/main" val="1272686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Learning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3374952160"/>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137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C426-2182-5B56-BEFA-20FBCFF35E4E}"/>
              </a:ext>
            </a:extLst>
          </p:cNvPr>
          <p:cNvSpPr>
            <a:spLocks noGrp="1"/>
          </p:cNvSpPr>
          <p:nvPr>
            <p:ph type="title"/>
          </p:nvPr>
        </p:nvSpPr>
        <p:spPr/>
        <p:txBody>
          <a:bodyPr/>
          <a:lstStyle/>
          <a:p>
            <a:r>
              <a:rPr lang="en-US"/>
              <a:t>Content Objectives</a:t>
            </a:r>
          </a:p>
        </p:txBody>
      </p:sp>
      <p:graphicFrame>
        <p:nvGraphicFramePr>
          <p:cNvPr id="4" name="Content Placeholder 3">
            <a:extLst>
              <a:ext uri="{FF2B5EF4-FFF2-40B4-BE49-F238E27FC236}">
                <a16:creationId xmlns:a16="http://schemas.microsoft.com/office/drawing/2014/main" id="{2149D89A-86F5-5AB8-31C1-647B4FFFFE22}"/>
              </a:ext>
            </a:extLst>
          </p:cNvPr>
          <p:cNvGraphicFramePr>
            <a:graphicFrameLocks/>
          </p:cNvGraphicFramePr>
          <p:nvPr>
            <p:extLst>
              <p:ext uri="{D42A27DB-BD31-4B8C-83A1-F6EECF244321}">
                <p14:modId xmlns:p14="http://schemas.microsoft.com/office/powerpoint/2010/main" val="1526307882"/>
              </p:ext>
            </p:extLst>
          </p:nvPr>
        </p:nvGraphicFramePr>
        <p:xfrm>
          <a:off x="1814046" y="1465490"/>
          <a:ext cx="9158255" cy="498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33225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15AB54-6B7C-263A-44B8-6B982655B0AB}"/>
              </a:ext>
            </a:extLst>
          </p:cNvPr>
          <p:cNvSpPr>
            <a:spLocks noGrp="1"/>
          </p:cNvSpPr>
          <p:nvPr>
            <p:ph type="body" sz="quarter" idx="10"/>
          </p:nvPr>
        </p:nvSpPr>
        <p:spPr/>
        <p:txBody>
          <a:bodyPr>
            <a:normAutofit/>
          </a:bodyPr>
          <a:lstStyle/>
          <a:p>
            <a:r>
              <a:rPr lang="en-US" sz="1200" dirty="0"/>
              <a:t>Vocabulary Word Study</a:t>
            </a:r>
          </a:p>
        </p:txBody>
      </p:sp>
      <p:sp>
        <p:nvSpPr>
          <p:cNvPr id="3" name="Text Placeholder 2">
            <a:extLst>
              <a:ext uri="{FF2B5EF4-FFF2-40B4-BE49-F238E27FC236}">
                <a16:creationId xmlns:a16="http://schemas.microsoft.com/office/drawing/2014/main" id="{338849B4-439B-6AC4-F0D1-0278BCE15B41}"/>
              </a:ext>
            </a:extLst>
          </p:cNvPr>
          <p:cNvSpPr>
            <a:spLocks noGrp="1"/>
          </p:cNvSpPr>
          <p:nvPr>
            <p:ph type="body" sz="quarter" idx="11"/>
          </p:nvPr>
        </p:nvSpPr>
        <p:spPr/>
        <p:txBody>
          <a:bodyPr>
            <a:normAutofit/>
          </a:bodyPr>
          <a:lstStyle/>
          <a:p>
            <a:r>
              <a:rPr lang="en-US" sz="1200" dirty="0"/>
              <a:t>Self-Assessment, Memory Maps</a:t>
            </a:r>
          </a:p>
        </p:txBody>
      </p:sp>
      <p:sp>
        <p:nvSpPr>
          <p:cNvPr id="4" name="Text Placeholder 3">
            <a:extLst>
              <a:ext uri="{FF2B5EF4-FFF2-40B4-BE49-F238E27FC236}">
                <a16:creationId xmlns:a16="http://schemas.microsoft.com/office/drawing/2014/main" id="{41D809F4-2B62-50C3-557D-027735D6545C}"/>
              </a:ext>
            </a:extLst>
          </p:cNvPr>
          <p:cNvSpPr>
            <a:spLocks noGrp="1"/>
          </p:cNvSpPr>
          <p:nvPr>
            <p:ph type="body" sz="quarter" idx="12"/>
          </p:nvPr>
        </p:nvSpPr>
        <p:spPr/>
        <p:txBody>
          <a:bodyPr>
            <a:normAutofit/>
          </a:bodyPr>
          <a:lstStyle/>
          <a:p>
            <a:r>
              <a:rPr lang="en-US" sz="1200" dirty="0"/>
              <a:t>Political Cartoon Analysis</a:t>
            </a:r>
          </a:p>
        </p:txBody>
      </p:sp>
      <p:sp>
        <p:nvSpPr>
          <p:cNvPr id="5" name="Text Placeholder 4">
            <a:extLst>
              <a:ext uri="{FF2B5EF4-FFF2-40B4-BE49-F238E27FC236}">
                <a16:creationId xmlns:a16="http://schemas.microsoft.com/office/drawing/2014/main" id="{EA8DE002-1DBA-3514-4F52-2BDE18BF15D8}"/>
              </a:ext>
            </a:extLst>
          </p:cNvPr>
          <p:cNvSpPr>
            <a:spLocks noGrp="1"/>
          </p:cNvSpPr>
          <p:nvPr>
            <p:ph type="body" sz="quarter" idx="13"/>
          </p:nvPr>
        </p:nvSpPr>
        <p:spPr/>
        <p:txBody>
          <a:bodyPr vert="horz" lIns="91440" tIns="45720" rIns="91440" bIns="45720" rtlCol="0" anchor="t">
            <a:normAutofit/>
          </a:bodyPr>
          <a:lstStyle/>
          <a:p>
            <a:r>
              <a:rPr lang="en-US" sz="1200" dirty="0">
                <a:latin typeface="Lexend Light Light"/>
              </a:rPr>
              <a:t>Primary Source Investigation: Articles of Confederation</a:t>
            </a:r>
            <a:endParaRPr lang="en-US" sz="1200" dirty="0"/>
          </a:p>
        </p:txBody>
      </p:sp>
      <p:sp>
        <p:nvSpPr>
          <p:cNvPr id="6" name="Text Placeholder 5">
            <a:extLst>
              <a:ext uri="{FF2B5EF4-FFF2-40B4-BE49-F238E27FC236}">
                <a16:creationId xmlns:a16="http://schemas.microsoft.com/office/drawing/2014/main" id="{AA71E3AF-E3E7-F3D5-29C6-0F4765F46D63}"/>
              </a:ext>
            </a:extLst>
          </p:cNvPr>
          <p:cNvSpPr>
            <a:spLocks noGrp="1"/>
          </p:cNvSpPr>
          <p:nvPr>
            <p:ph type="body" sz="quarter" idx="14"/>
          </p:nvPr>
        </p:nvSpPr>
        <p:spPr/>
        <p:txBody>
          <a:bodyPr vert="horz" lIns="91440" tIns="45720" rIns="91440" bIns="45720" rtlCol="0" anchor="t">
            <a:normAutofit/>
          </a:bodyPr>
          <a:lstStyle/>
          <a:p>
            <a:r>
              <a:rPr lang="en-US" sz="1200" dirty="0">
                <a:latin typeface="Lexend Light Light"/>
              </a:rPr>
              <a:t>Class Discussion,  Articles Signers Research</a:t>
            </a:r>
            <a:endParaRPr lang="en-US"/>
          </a:p>
        </p:txBody>
      </p:sp>
      <p:sp>
        <p:nvSpPr>
          <p:cNvPr id="7" name="Text Placeholder 6">
            <a:extLst>
              <a:ext uri="{FF2B5EF4-FFF2-40B4-BE49-F238E27FC236}">
                <a16:creationId xmlns:a16="http://schemas.microsoft.com/office/drawing/2014/main" id="{73580E99-EFF2-75EB-F69D-069A25F84CDB}"/>
              </a:ext>
            </a:extLst>
          </p:cNvPr>
          <p:cNvSpPr>
            <a:spLocks noGrp="1"/>
          </p:cNvSpPr>
          <p:nvPr>
            <p:ph type="body" sz="quarter" idx="15"/>
          </p:nvPr>
        </p:nvSpPr>
        <p:spPr/>
        <p:txBody>
          <a:bodyPr vert="horz" lIns="91440" tIns="45720" rIns="91440" bIns="45720" rtlCol="0" anchor="t">
            <a:normAutofit/>
          </a:bodyPr>
          <a:lstStyle/>
          <a:p>
            <a:r>
              <a:rPr lang="en-US" sz="1200" dirty="0">
                <a:latin typeface="Lexend Light Light"/>
              </a:rPr>
              <a:t>Gallery Walk,     Writing and Sharing a Monologue</a:t>
            </a:r>
          </a:p>
        </p:txBody>
      </p:sp>
      <p:sp>
        <p:nvSpPr>
          <p:cNvPr id="8" name="Text Placeholder 7">
            <a:extLst>
              <a:ext uri="{FF2B5EF4-FFF2-40B4-BE49-F238E27FC236}">
                <a16:creationId xmlns:a16="http://schemas.microsoft.com/office/drawing/2014/main" id="{D79CCB7A-7CAF-2824-0BA4-7858E8B0294B}"/>
              </a:ext>
            </a:extLst>
          </p:cNvPr>
          <p:cNvSpPr>
            <a:spLocks noGrp="1"/>
          </p:cNvSpPr>
          <p:nvPr>
            <p:ph type="body" sz="quarter" idx="16"/>
          </p:nvPr>
        </p:nvSpPr>
        <p:spPr/>
        <p:txBody>
          <a:bodyPr>
            <a:normAutofit/>
          </a:bodyPr>
          <a:lstStyle/>
          <a:p>
            <a:r>
              <a:rPr lang="en-US" sz="1200" dirty="0"/>
              <a:t>Classroom Wax Museum</a:t>
            </a:r>
          </a:p>
        </p:txBody>
      </p:sp>
    </p:spTree>
    <p:extLst>
      <p:ext uri="{BB962C8B-B14F-4D97-AF65-F5344CB8AC3E}">
        <p14:creationId xmlns:p14="http://schemas.microsoft.com/office/powerpoint/2010/main" val="1469439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D17BFF-A700-5937-7F42-BFD860D93BC5}"/>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859025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5F04D-3282-65AC-50E7-A464828E6098}"/>
              </a:ext>
            </a:extLst>
          </p:cNvPr>
          <p:cNvSpPr>
            <a:spLocks noGrp="1"/>
          </p:cNvSpPr>
          <p:nvPr>
            <p:ph type="title"/>
          </p:nvPr>
        </p:nvSpPr>
        <p:spPr/>
        <p:txBody>
          <a:bodyPr/>
          <a:lstStyle/>
          <a:p>
            <a:r>
              <a:rPr lang="en-US"/>
              <a:t>Vocabulary Word </a:t>
            </a:r>
            <a:br>
              <a:rPr lang="en-US"/>
            </a:br>
            <a:r>
              <a:rPr lang="en-US"/>
              <a:t>Study</a:t>
            </a:r>
          </a:p>
        </p:txBody>
      </p:sp>
      <p:sp>
        <p:nvSpPr>
          <p:cNvPr id="3" name="Content Placeholder 2">
            <a:extLst>
              <a:ext uri="{FF2B5EF4-FFF2-40B4-BE49-F238E27FC236}">
                <a16:creationId xmlns:a16="http://schemas.microsoft.com/office/drawing/2014/main" id="{78A30706-F66E-5D93-0CBA-664EEB6C0629}"/>
              </a:ext>
            </a:extLst>
          </p:cNvPr>
          <p:cNvSpPr>
            <a:spLocks noGrp="1"/>
          </p:cNvSpPr>
          <p:nvPr>
            <p:ph sz="half" idx="10"/>
          </p:nvPr>
        </p:nvSpPr>
        <p:spPr/>
        <p:txBody>
          <a:bodyPr/>
          <a:lstStyle/>
          <a:p>
            <a:pPr marL="0" indent="0">
              <a:buNone/>
            </a:pPr>
            <a:r>
              <a:rPr lang="en-US"/>
              <a:t>Follow the prompts to study the virtue of </a:t>
            </a:r>
            <a:r>
              <a:rPr lang="en-US" u="sng"/>
              <a:t>responsibility</a:t>
            </a:r>
            <a:r>
              <a:rPr lang="en-US"/>
              <a:t>.</a:t>
            </a:r>
          </a:p>
        </p:txBody>
      </p:sp>
      <p:pic>
        <p:nvPicPr>
          <p:cNvPr id="6" name="Picture Placeholder 5">
            <a:extLst>
              <a:ext uri="{FF2B5EF4-FFF2-40B4-BE49-F238E27FC236}">
                <a16:creationId xmlns:a16="http://schemas.microsoft.com/office/drawing/2014/main" id="{36A385CD-18D9-097F-3263-A434F2E45186}"/>
              </a:ext>
            </a:extLst>
          </p:cNvPr>
          <p:cNvPicPr>
            <a:picLocks noGrp="1" noChangeAspect="1"/>
          </p:cNvPicPr>
          <p:nvPr>
            <p:ph type="pic" sz="quarter" idx="11"/>
          </p:nvPr>
        </p:nvPicPr>
        <p:blipFill rotWithShape="1">
          <a:blip r:embed="rId3"/>
          <a:srcRect l="176" r="-62"/>
          <a:stretch/>
        </p:blipFill>
        <p:spPr>
          <a:xfrm>
            <a:off x="7116352" y="278892"/>
            <a:ext cx="4862813" cy="6300216"/>
          </a:xfrm>
          <a:solidFill>
            <a:srgbClr val="F7F5F2"/>
          </a:solidFill>
        </p:spPr>
      </p:pic>
    </p:spTree>
    <p:extLst>
      <p:ext uri="{BB962C8B-B14F-4D97-AF65-F5344CB8AC3E}">
        <p14:creationId xmlns:p14="http://schemas.microsoft.com/office/powerpoint/2010/main" val="400560729"/>
      </p:ext>
    </p:extLst>
  </p:cSld>
  <p:clrMapOvr>
    <a:masterClrMapping/>
  </p:clrMapOvr>
</p:sld>
</file>

<file path=ppt/theme/theme1.xml><?xml version="1.0" encoding="utf-8"?>
<a:theme xmlns:a="http://schemas.openxmlformats.org/drawingml/2006/main" name="BRI Theme - Natural">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D16A5726-0C1A-3D47-90F9-8F9EFF2C6DB1}"/>
    </a:ext>
  </a:extLst>
</a:theme>
</file>

<file path=ppt/theme/theme2.xml><?xml version="1.0" encoding="utf-8"?>
<a:theme xmlns:a="http://schemas.openxmlformats.org/drawingml/2006/main" name="Blank Background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6ABCF728-071A-264A-997B-4DC2D52A842D}"/>
    </a:ext>
  </a:extLst>
</a:theme>
</file>

<file path=ppt/theme/theme3.xml><?xml version="1.0" encoding="utf-8"?>
<a:theme xmlns:a="http://schemas.openxmlformats.org/drawingml/2006/main" name="Title &amp; Section Screen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4A728D9F-3D7A-1D40-8D41-CD89D99756DE}"/>
    </a:ext>
  </a:extLst>
</a:theme>
</file>

<file path=ppt/theme/theme4.xml><?xml version="1.0" encoding="utf-8"?>
<a:theme xmlns:a="http://schemas.openxmlformats.org/drawingml/2006/main" name="Quick Standards">
  <a:themeElements>
    <a:clrScheme name="BRI Palette">
      <a:dk1>
        <a:srgbClr val="333B41"/>
      </a:dk1>
      <a:lt1>
        <a:srgbClr val="F7F4F1"/>
      </a:lt1>
      <a:dk2>
        <a:srgbClr val="1C335F"/>
      </a:dk2>
      <a:lt2>
        <a:srgbClr val="F7F4F1"/>
      </a:lt2>
      <a:accent1>
        <a:srgbClr val="1C335F"/>
      </a:accent1>
      <a:accent2>
        <a:srgbClr val="FF8300"/>
      </a:accent2>
      <a:accent3>
        <a:srgbClr val="3ABEAC"/>
      </a:accent3>
      <a:accent4>
        <a:srgbClr val="00A6CE"/>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A7E36960-550F-514F-98D2-AD1692C31E4B}"/>
    </a:ext>
  </a:extLst>
</a:theme>
</file>

<file path=ppt/theme/theme5.xml><?xml version="1.0" encoding="utf-8"?>
<a:theme xmlns:a="http://schemas.openxmlformats.org/drawingml/2006/main" name="BRI_Jr Main">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1_2024" id="{376DB66F-430E-FA42-B055-F2FDCC61026C}" vid="{53AD8B5F-FBB8-F042-A401-9FB5CC219A5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5d973b5-b314-4168-add3-dadb8ebcd3bd">
      <UserInfo>
        <DisplayName>Rachel D. Humphries</DisplayName>
        <AccountId>13</AccountId>
        <AccountType/>
      </UserInfo>
      <UserInfo>
        <DisplayName>Michael Torres</DisplayName>
        <AccountId>6</AccountId>
        <AccountType/>
      </UserInfo>
    </SharedWithUsers>
    <Favorite xmlns="822e08e5-7231-4e64-b78f-a5a4802c7c1e">false</Favorite>
    <TaxCatchAll xmlns="d5d973b5-b314-4168-add3-dadb8ebcd3bd" xsi:nil="true"/>
    <Lesson xmlns="822e08e5-7231-4e64-b78f-a5a4802c7c1e" xsi:nil="true"/>
    <lcf76f155ced4ddcb4097134ff3c332f xmlns="822e08e5-7231-4e64-b78f-a5a4802c7c1e">
      <Terms xmlns="http://schemas.microsoft.com/office/infopath/2007/PartnerControls"/>
    </lcf76f155ced4ddcb4097134ff3c332f>
    <Image xmlns="822e08e5-7231-4e64-b78f-a5a4802c7c1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A90354301156344B9EDF14D65818FF5" ma:contentTypeVersion="24" ma:contentTypeDescription="Create a new document." ma:contentTypeScope="" ma:versionID="f770bbef01619948d928bfd546004e0a">
  <xsd:schema xmlns:xsd="http://www.w3.org/2001/XMLSchema" xmlns:xs="http://www.w3.org/2001/XMLSchema" xmlns:p="http://schemas.microsoft.com/office/2006/metadata/properties" xmlns:ns2="822e08e5-7231-4e64-b78f-a5a4802c7c1e" xmlns:ns3="d5d973b5-b314-4168-add3-dadb8ebcd3bd" targetNamespace="http://schemas.microsoft.com/office/2006/metadata/properties" ma:root="true" ma:fieldsID="8eb5b311b50fe10aa880c2a81cab9ef4" ns2:_="" ns3:_="">
    <xsd:import namespace="822e08e5-7231-4e64-b78f-a5a4802c7c1e"/>
    <xsd:import namespace="d5d973b5-b314-4168-add3-dadb8ebcd3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ServiceOCR" minOccurs="0"/>
                <xsd:element ref="ns2:Image" minOccurs="0"/>
                <xsd:element ref="ns2:Lesson" minOccurs="0"/>
                <xsd:element ref="ns2:Favorit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2e08e5-7231-4e64-b78f-a5a4802c7c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Image" ma:index="21" nillable="true" ma:displayName="Image" ma:description="Image" ma:format="Thumbnail" ma:internalName="Image">
      <xsd:simpleType>
        <xsd:restriction base="dms:Unknown"/>
      </xsd:simpleType>
    </xsd:element>
    <xsd:element name="Lesson" ma:index="22" nillable="true" ma:displayName="Lesson" ma:format="Dropdown" ma:internalName="Lesson">
      <xsd:simpleType>
        <xsd:restriction base="dms:Text">
          <xsd:maxLength value="255"/>
        </xsd:restriction>
      </xsd:simpleType>
    </xsd:element>
    <xsd:element name="Favorite" ma:index="23" nillable="true" ma:displayName="Favorite" ma:default="0" ma:internalName="Favorite">
      <xsd:simpleType>
        <xsd:restriction base="dms:Boolea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d3734e1-e963-4e50-b692-19ac705f710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d973b5-b314-4168-add3-dadb8ebcd3b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02678a-93c6-4e1e-b88f-c425f8d7ffa0}" ma:internalName="TaxCatchAll" ma:showField="CatchAllData" ma:web="d5d973b5-b314-4168-add3-dadb8ebcd3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80CE9D-C4ED-4D81-8203-CF5EB584D2FC}">
  <ds:schemaRefs>
    <ds:schemaRef ds:uri="http://www.w3.org/XML/1998/namespace"/>
    <ds:schemaRef ds:uri="http://schemas.microsoft.com/office/2006/documentManagement/types"/>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d5d973b5-b314-4168-add3-dadb8ebcd3bd"/>
    <ds:schemaRef ds:uri="822e08e5-7231-4e64-b78f-a5a4802c7c1e"/>
    <ds:schemaRef ds:uri="http://purl.org/dc/terms/"/>
  </ds:schemaRefs>
</ds:datastoreItem>
</file>

<file path=customXml/itemProps2.xml><?xml version="1.0" encoding="utf-8"?>
<ds:datastoreItem xmlns:ds="http://schemas.openxmlformats.org/officeDocument/2006/customXml" ds:itemID="{3F70048F-9EA7-424F-9435-FC06AF2D435B}">
  <ds:schemaRefs>
    <ds:schemaRef ds:uri="822e08e5-7231-4e64-b78f-a5a4802c7c1e"/>
    <ds:schemaRef ds:uri="d5d973b5-b314-4168-add3-dadb8ebcd3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9B0F2F0-2766-4ACB-8C8D-33D24BCEF0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BRI Theme - Natural</Template>
  <TotalTime>35</TotalTime>
  <Words>3241</Words>
  <Application>Microsoft Macintosh PowerPoint</Application>
  <PresentationFormat>Widescreen</PresentationFormat>
  <Paragraphs>317</Paragraphs>
  <Slides>49</Slides>
  <Notes>42</Notes>
  <HiddenSlides>6</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49</vt:i4>
      </vt:variant>
    </vt:vector>
  </HeadingPairs>
  <TitlesOfParts>
    <vt:vector size="63" baseType="lpstr">
      <vt:lpstr>Arial</vt:lpstr>
      <vt:lpstr>Calibri</vt:lpstr>
      <vt:lpstr>Lexend</vt:lpstr>
      <vt:lpstr>Lexend Light Light</vt:lpstr>
      <vt:lpstr>Libre Baskerville</vt:lpstr>
      <vt:lpstr>Libre Franklin</vt:lpstr>
      <vt:lpstr>Libre Franklin Black</vt:lpstr>
      <vt:lpstr>Libre Franklin Medium</vt:lpstr>
      <vt:lpstr>TeXGyreSchola</vt:lpstr>
      <vt:lpstr>BRI Theme - Natural</vt:lpstr>
      <vt:lpstr>Blank Backgrounds</vt:lpstr>
      <vt:lpstr>Title &amp; Section Screens</vt:lpstr>
      <vt:lpstr>Quick Standards</vt:lpstr>
      <vt:lpstr>BRI_Jr Main</vt:lpstr>
      <vt:lpstr>PowerPoint Presentation</vt:lpstr>
      <vt:lpstr>PowerPoint Presentation</vt:lpstr>
      <vt:lpstr>Essential Question</vt:lpstr>
      <vt:lpstr>Guiding Questions</vt:lpstr>
      <vt:lpstr>Learning Objectives</vt:lpstr>
      <vt:lpstr>Content Objectives</vt:lpstr>
      <vt:lpstr>PowerPoint Presentation</vt:lpstr>
      <vt:lpstr>PowerPoint Presentation</vt:lpstr>
      <vt:lpstr>Vocabulary Word  Study</vt:lpstr>
      <vt:lpstr>Vocabulary Word  Study</vt:lpstr>
      <vt:lpstr>Discussion Questions</vt:lpstr>
      <vt:lpstr>PowerPoint Presentation</vt:lpstr>
      <vt:lpstr>Political Cartoon Analysis</vt:lpstr>
      <vt:lpstr>Analyzing Political Cartoons</vt:lpstr>
      <vt:lpstr>Analyzing Political Cartoons</vt:lpstr>
      <vt:lpstr>Discussion Questions</vt:lpstr>
      <vt:lpstr>Discussion Questions</vt:lpstr>
      <vt:lpstr>PowerPoint Presentation</vt:lpstr>
      <vt:lpstr>Build Background Knowledge</vt:lpstr>
      <vt:lpstr>Articles of Confederation</vt:lpstr>
      <vt:lpstr>Discussion Questions</vt:lpstr>
      <vt:lpstr>Writing Task</vt:lpstr>
      <vt:lpstr>Writing Task</vt:lpstr>
      <vt:lpstr>Sentence Stems</vt:lpstr>
      <vt:lpstr>Paragraph Structure</vt:lpstr>
      <vt:lpstr>Rubric</vt:lpstr>
      <vt:lpstr>PowerPoint Presentation</vt:lpstr>
      <vt:lpstr>Who was involved in the creation of the Articles of Confederation?</vt:lpstr>
      <vt:lpstr>Who was involved in the creation of the Articles of Confederation?</vt:lpstr>
      <vt:lpstr>Who was involved in the creation of the Articles of Confederation?</vt:lpstr>
      <vt:lpstr>Declaration of Independence Quote</vt:lpstr>
      <vt:lpstr>Singers of the Articles of Confederation</vt:lpstr>
      <vt:lpstr>American Founder Research</vt:lpstr>
      <vt:lpstr>American Founder Research</vt:lpstr>
      <vt:lpstr>Speed Dating</vt:lpstr>
      <vt:lpstr>PowerPoint Presentation</vt:lpstr>
      <vt:lpstr>What were the limits and weaknesses of the Articles of Confederation?</vt:lpstr>
      <vt:lpstr>Create a Poster</vt:lpstr>
      <vt:lpstr>Poster Viewing</vt:lpstr>
      <vt:lpstr>Writing a Monologue</vt:lpstr>
      <vt:lpstr>Writing a Monologue</vt:lpstr>
      <vt:lpstr>Review a Peer</vt:lpstr>
      <vt:lpstr>PowerPoint Presentation</vt:lpstr>
      <vt:lpstr>Wax Museum</vt:lpstr>
      <vt:lpstr>Your Task</vt:lpstr>
      <vt:lpstr>Rubric</vt:lpstr>
      <vt:lpstr>PowerPoint Presentation</vt:lpstr>
      <vt:lpstr>Self-Reflection</vt:lpstr>
      <vt:lpstr>Memory Maps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Sellers Shockley</dc:creator>
  <cp:lastModifiedBy>Laura Vlk</cp:lastModifiedBy>
  <cp:revision>17</cp:revision>
  <cp:lastPrinted>2019-05-09T15:13:16Z</cp:lastPrinted>
  <dcterms:created xsi:type="dcterms:W3CDTF">2024-07-09T18:47:20Z</dcterms:created>
  <dcterms:modified xsi:type="dcterms:W3CDTF">2024-07-29T17:57:21Z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0x0101000A90354301156344B9EDF14D65818FF5</vt:lpwstr>
  </property>
  <property fmtid="{D5CDD505-2E9C-101B-9397-08002B2CF9AE}" pid="3" name="MediaServiceImageTags">
    <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ies>
</file>