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64" r:id="rId5"/>
    <p:sldMasterId id="2147483762" r:id="rId6"/>
    <p:sldMasterId id="2147483698" r:id="rId7"/>
    <p:sldMasterId id="2147483784" r:id="rId8"/>
  </p:sldMasterIdLst>
  <p:notesMasterIdLst>
    <p:notesMasterId r:id="rId57"/>
  </p:notesMasterIdLst>
  <p:handoutMasterIdLst>
    <p:handoutMasterId r:id="rId58"/>
  </p:handoutMasterIdLst>
  <p:sldIdLst>
    <p:sldId id="1090" r:id="rId9"/>
    <p:sldId id="1135" r:id="rId10"/>
    <p:sldId id="1091" r:id="rId11"/>
    <p:sldId id="1092" r:id="rId12"/>
    <p:sldId id="1089" r:id="rId13"/>
    <p:sldId id="1093" r:id="rId14"/>
    <p:sldId id="1094" r:id="rId15"/>
    <p:sldId id="1095" r:id="rId16"/>
    <p:sldId id="1096" r:id="rId17"/>
    <p:sldId id="1098" r:id="rId18"/>
    <p:sldId id="1099" r:id="rId19"/>
    <p:sldId id="1100" r:id="rId20"/>
    <p:sldId id="1101" r:id="rId21"/>
    <p:sldId id="1102" r:id="rId22"/>
    <p:sldId id="1103" r:id="rId23"/>
    <p:sldId id="1104" r:id="rId24"/>
    <p:sldId id="1105" r:id="rId25"/>
    <p:sldId id="1106" r:id="rId26"/>
    <p:sldId id="1107" r:id="rId27"/>
    <p:sldId id="1108" r:id="rId28"/>
    <p:sldId id="1110" r:id="rId29"/>
    <p:sldId id="1109" r:id="rId30"/>
    <p:sldId id="1111" r:id="rId31"/>
    <p:sldId id="1112" r:id="rId32"/>
    <p:sldId id="1136" r:id="rId33"/>
    <p:sldId id="1114" r:id="rId34"/>
    <p:sldId id="1115" r:id="rId35"/>
    <p:sldId id="1117" r:id="rId36"/>
    <p:sldId id="1118" r:id="rId37"/>
    <p:sldId id="1119" r:id="rId38"/>
    <p:sldId id="1120" r:id="rId39"/>
    <p:sldId id="1121" r:id="rId40"/>
    <p:sldId id="1122" r:id="rId41"/>
    <p:sldId id="1123" r:id="rId42"/>
    <p:sldId id="1124" r:id="rId43"/>
    <p:sldId id="1125" r:id="rId44"/>
    <p:sldId id="1126" r:id="rId45"/>
    <p:sldId id="1127" r:id="rId46"/>
    <p:sldId id="1128" r:id="rId47"/>
    <p:sldId id="1129" r:id="rId48"/>
    <p:sldId id="1130" r:id="rId49"/>
    <p:sldId id="1131" r:id="rId50"/>
    <p:sldId id="1132" r:id="rId51"/>
    <p:sldId id="1133" r:id="rId52"/>
    <p:sldId id="1134" r:id="rId53"/>
    <p:sldId id="1137" r:id="rId54"/>
    <p:sldId id="1138" r:id="rId55"/>
    <p:sldId id="1139"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8837518-1401-5F33-B076-B184D9B3687C}" name="Stan Swim" initials="SS" userId="S::sswim@billofrightsinstitute.org::98895851-68f3-4aa3-b0d2-2f24d06848ff" providerId="AD"/>
  <p188:author id="{7BB5B624-817E-28CB-6F7B-126769F7FA03}" name="Rachel Wildavsky" initials="RW" userId="S::rwildavsky@billofrightsinstitute.org::1ae7d705-a5f8-4d13-abdb-e7143b8b5103" providerId="AD"/>
  <p188:author id="{55140739-96CF-BEE8-CC94-AB4B3BA57C69}" name="David Bobb" initials="DB" userId="S::dbobb@billofrightsinstitute.org::6318a34a-c3f6-4f1d-8728-f6362b5a9ad8" providerId="AD"/>
  <p188:author id="{5D54115F-1430-CE5E-FC8C-919C19E41487}" name="Kerry Flanagan-Owen" initials="KF" userId="S::kflanagan@billofrightsinstitute.org::a0bc0f2f-ada3-4097-891b-2e565ad343d6" providerId="AD"/>
  <p188:author id="{285F9F84-12B5-FEA8-6756-4C2BFCE17300}" name="Erin Graybeal" initials="EG" userId="S::egraybeal@mybri.org::04195609-3053-4e4e-b9c6-884b3aa4dcb0" providerId="AD"/>
  <p188:author id="{4A248287-866D-C43C-8D3F-606782162994}" name="Sellers Shockley" initials="SS" userId="S::sshockley@mybri.org::ac911203-f289-40f6-b4aa-25bad99d8ff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7F5F2"/>
    <a:srgbClr val="364B9F"/>
    <a:srgbClr val="F05835"/>
    <a:srgbClr val="333C42"/>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A86A58-564C-8043-0670-502CEFB0C27A}" v="2" dt="2024-08-21T12:51:44.004"/>
    <p1510:client id="{50CD4FEC-D688-1E9C-CE60-2796BC530F6B}" v="7" dt="2024-08-21T18:03:17.489"/>
    <p1510:client id="{9D677C86-F49F-384C-B1A7-D0710E5D64F9}" v="1" dt="2024-08-21T13:17:44.881"/>
    <p1510:client id="{B6EB2160-14E6-0A51-5183-7CB41B447611}" v="41" dt="2024-08-21T17:38:36.285"/>
    <p1510:client id="{F4835425-19CD-4985-3A41-3763D938630D}" v="9" dt="2024-08-20T23:10:49.6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89"/>
    <p:restoredTop sz="94646"/>
  </p:normalViewPr>
  <p:slideViewPr>
    <p:cSldViewPr snapToGrid="0">
      <p:cViewPr varScale="1">
        <p:scale>
          <a:sx n="86" d="100"/>
          <a:sy n="86" d="100"/>
        </p:scale>
        <p:origin x="1416" y="67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theme" Target="theme/theme1.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microsoft.com/office/2018/10/relationships/authors" Target="author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presProps" Target="presProp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notesMaster" Target="notesMasters/notesMaster1.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accent1"/>
                </a:solidFill>
                <a:latin typeface="Libre Franklin" pitchFamily="2" charset="77"/>
                <a:ea typeface="+mn-ea"/>
                <a:cs typeface="+mn-cs"/>
              </a:defRPr>
            </a:pPr>
            <a:r>
              <a:rPr lang="en-US" sz="2800" baseline="0">
                <a:solidFill>
                  <a:schemeClr val="accent1"/>
                </a:solidFill>
                <a:latin typeface="Libre Franklin" pitchFamily="2" charset="77"/>
              </a:rPr>
              <a:t>BRI’s Path to 100,000 Teachers</a:t>
            </a:r>
          </a:p>
          <a:p>
            <a:pPr>
              <a:defRPr>
                <a:solidFill>
                  <a:schemeClr val="accent1"/>
                </a:solidFill>
                <a:latin typeface="Libre Franklin" pitchFamily="2" charset="77"/>
              </a:defRPr>
            </a:pPr>
            <a:r>
              <a:rPr lang="en-US" sz="1400" b="0" baseline="0">
                <a:solidFill>
                  <a:schemeClr val="accent1"/>
                </a:solidFill>
                <a:latin typeface="Libre Franklin" pitchFamily="2" charset="77"/>
              </a:rPr>
              <a:t>with 2024-2026 projected growth</a:t>
            </a:r>
          </a:p>
        </c:rich>
      </c:tx>
      <c:overlay val="0"/>
      <c:spPr>
        <a:solidFill>
          <a:schemeClr val="bg1"/>
        </a:solidFill>
        <a:ln>
          <a:noFill/>
        </a:ln>
        <a:effectLst/>
      </c:spPr>
      <c:txPr>
        <a:bodyPr rot="0" spcFirstLastPara="1" vertOverflow="ellipsis" vert="horz" wrap="square" anchor="ctr" anchorCtr="1"/>
        <a:lstStyle/>
        <a:p>
          <a:pPr>
            <a:defRPr sz="2128" b="1" i="0" u="none" strike="noStrike" kern="1200" baseline="0">
              <a:solidFill>
                <a:schemeClr val="accent1"/>
              </a:solidFill>
              <a:latin typeface="Libre Franklin" pitchFamily="2" charset="77"/>
              <a:ea typeface="+mn-ea"/>
              <a:cs typeface="+mn-cs"/>
            </a:defRPr>
          </a:pPr>
          <a:endParaRPr lang="en-US"/>
        </a:p>
      </c:txPr>
    </c:title>
    <c:autoTitleDeleted val="0"/>
    <c:plotArea>
      <c:layout>
        <c:manualLayout>
          <c:layoutTarget val="inner"/>
          <c:xMode val="edge"/>
          <c:yMode val="edge"/>
          <c:x val="7.8415155156614014E-2"/>
          <c:y val="0.13223818138862009"/>
          <c:w val="0.92765388602866894"/>
          <c:h val="0.77710504573019012"/>
        </c:manualLayout>
      </c:layout>
      <c:barChart>
        <c:barDir val="col"/>
        <c:grouping val="stacked"/>
        <c:varyColors val="0"/>
        <c:ser>
          <c:idx val="0"/>
          <c:order val="0"/>
          <c:tx>
            <c:strRef>
              <c:f>Sheet1!$B$1</c:f>
              <c:strCache>
                <c:ptCount val="1"/>
                <c:pt idx="0">
                  <c:v>BRI teachers </c:v>
                </c:pt>
              </c:strCache>
            </c:strRef>
          </c:tx>
          <c:spPr>
            <a:solidFill>
              <a:schemeClr val="tx2"/>
            </a:solidFill>
            <a:ln>
              <a:noFill/>
            </a:ln>
            <a:effectLst>
              <a:outerShdw blurRad="115915" dir="5400000" algn="ctr" rotWithShape="0">
                <a:srgbClr val="000000">
                  <a:alpha val="63000"/>
                </a:srgbClr>
              </a:outerShdw>
            </a:effectLst>
          </c:spPr>
          <c:invertIfNegative val="0"/>
          <c:dPt>
            <c:idx val="8"/>
            <c:invertIfNegative val="0"/>
            <c:bubble3D val="0"/>
            <c:spPr>
              <a:solidFill>
                <a:schemeClr val="tx2"/>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1-3D3F-1C4D-AB8A-2C1A42F88446}"/>
              </c:ext>
            </c:extLst>
          </c:dPt>
          <c:dPt>
            <c:idx val="9"/>
            <c:invertIfNegative val="0"/>
            <c:bubble3D val="0"/>
            <c:spPr>
              <a:solidFill>
                <a:schemeClr val="tx2"/>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3-3D3F-1C4D-AB8A-2C1A42F88446}"/>
              </c:ext>
            </c:extLst>
          </c:dPt>
          <c:dPt>
            <c:idx val="10"/>
            <c:invertIfNegative val="0"/>
            <c:bubble3D val="0"/>
            <c:spPr>
              <a:solidFill>
                <a:schemeClr val="tx2"/>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5-3D3F-1C4D-AB8A-2C1A42F88446}"/>
              </c:ext>
            </c:extLst>
          </c:dPt>
          <c:dPt>
            <c:idx val="11"/>
            <c:invertIfNegative val="0"/>
            <c:bubble3D val="0"/>
            <c:spPr>
              <a:solidFill>
                <a:schemeClr val="accent2"/>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7-3D3F-1C4D-AB8A-2C1A42F88446}"/>
              </c:ext>
            </c:extLst>
          </c:dPt>
          <c:dPt>
            <c:idx val="12"/>
            <c:invertIfNegative val="0"/>
            <c:bubble3D val="0"/>
            <c:spPr>
              <a:solidFill>
                <a:schemeClr val="accent6">
                  <a:lumMod val="40000"/>
                  <a:lumOff val="60000"/>
                </a:schemeClr>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9-3D3F-1C4D-AB8A-2C1A42F88446}"/>
              </c:ext>
            </c:extLst>
          </c:dPt>
          <c:dPt>
            <c:idx val="13"/>
            <c:invertIfNegative val="0"/>
            <c:bubble3D val="0"/>
            <c:spPr>
              <a:solidFill>
                <a:schemeClr val="accent6">
                  <a:lumMod val="40000"/>
                  <a:lumOff val="60000"/>
                </a:schemeClr>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B-3D3F-1C4D-AB8A-2C1A42F88446}"/>
              </c:ext>
            </c:extLst>
          </c:dPt>
          <c:dPt>
            <c:idx val="14"/>
            <c:invertIfNegative val="0"/>
            <c:bubble3D val="0"/>
            <c:spPr>
              <a:solidFill>
                <a:schemeClr val="accent6">
                  <a:lumMod val="40000"/>
                  <a:lumOff val="60000"/>
                </a:schemeClr>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D-3D3F-1C4D-AB8A-2C1A42F88446}"/>
              </c:ext>
            </c:extLst>
          </c:dPt>
          <c:dLbls>
            <c:dLbl>
              <c:idx val="10"/>
              <c:tx>
                <c:rich>
                  <a:bodyPr/>
                  <a:lstStyle/>
                  <a:p>
                    <a:fld id="{D2B30408-686B-A643-A694-A18AD593EEE5}" type="VALUE">
                      <a:rPr lang="en-US" b="0"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3D3F-1C4D-AB8A-2C1A42F88446}"/>
                </c:ext>
              </c:extLst>
            </c:dLbl>
            <c:dLbl>
              <c:idx val="11"/>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Libre Franklin" pitchFamily="2" charset="77"/>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7-3D3F-1C4D-AB8A-2C1A42F8844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Libre Franklin" pitchFamily="2" charset="77"/>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Sheet1!$A$2:$A$16</c:f>
              <c:numCache>
                <c:formatCode>General</c:formatCode>
                <c:ptCount val="15"/>
                <c:pt idx="0">
                  <c:v>2012</c:v>
                </c:pt>
                <c:pt idx="1">
                  <c:v>2013</c:v>
                </c:pt>
                <c:pt idx="2">
                  <c:v>2014</c:v>
                </c:pt>
                <c:pt idx="3">
                  <c:v>2015</c:v>
                </c:pt>
                <c:pt idx="4">
                  <c:v>2016</c:v>
                </c:pt>
                <c:pt idx="5">
                  <c:v>2017</c:v>
                </c:pt>
                <c:pt idx="6">
                  <c:v>2018</c:v>
                </c:pt>
                <c:pt idx="7">
                  <c:v>2019</c:v>
                </c:pt>
                <c:pt idx="8">
                  <c:v>2020</c:v>
                </c:pt>
                <c:pt idx="9">
                  <c:v>2021</c:v>
                </c:pt>
                <c:pt idx="10">
                  <c:v>2022</c:v>
                </c:pt>
                <c:pt idx="11">
                  <c:v>2023</c:v>
                </c:pt>
                <c:pt idx="12">
                  <c:v>2024</c:v>
                </c:pt>
                <c:pt idx="13">
                  <c:v>2025</c:v>
                </c:pt>
                <c:pt idx="14">
                  <c:v>2026</c:v>
                </c:pt>
              </c:numCache>
            </c:numRef>
          </c:cat>
          <c:val>
            <c:numRef>
              <c:f>Sheet1!$B$2:$B$16</c:f>
              <c:numCache>
                <c:formatCode>#,##0</c:formatCode>
                <c:ptCount val="15"/>
                <c:pt idx="0">
                  <c:v>17159</c:v>
                </c:pt>
                <c:pt idx="1">
                  <c:v>19167</c:v>
                </c:pt>
                <c:pt idx="2">
                  <c:v>26270</c:v>
                </c:pt>
                <c:pt idx="3">
                  <c:v>35217</c:v>
                </c:pt>
                <c:pt idx="4">
                  <c:v>38450</c:v>
                </c:pt>
                <c:pt idx="5">
                  <c:v>42147</c:v>
                </c:pt>
                <c:pt idx="6">
                  <c:v>46469</c:v>
                </c:pt>
                <c:pt idx="7">
                  <c:v>50015</c:v>
                </c:pt>
                <c:pt idx="8">
                  <c:v>53401</c:v>
                </c:pt>
                <c:pt idx="9">
                  <c:v>59440</c:v>
                </c:pt>
                <c:pt idx="10">
                  <c:v>68174</c:v>
                </c:pt>
                <c:pt idx="11">
                  <c:v>75276</c:v>
                </c:pt>
                <c:pt idx="12">
                  <c:v>81643</c:v>
                </c:pt>
                <c:pt idx="13">
                  <c:v>91696</c:v>
                </c:pt>
                <c:pt idx="14">
                  <c:v>101214</c:v>
                </c:pt>
              </c:numCache>
            </c:numRef>
          </c:val>
          <c:extLst>
            <c:ext xmlns:c16="http://schemas.microsoft.com/office/drawing/2014/chart" uri="{C3380CC4-5D6E-409C-BE32-E72D297353CC}">
              <c16:uniqueId val="{0000000E-3D3F-1C4D-AB8A-2C1A42F88446}"/>
            </c:ext>
          </c:extLst>
        </c:ser>
        <c:dLbls>
          <c:showLegendKey val="0"/>
          <c:showVal val="1"/>
          <c:showCatName val="0"/>
          <c:showSerName val="0"/>
          <c:showPercent val="0"/>
          <c:showBubbleSize val="0"/>
        </c:dLbls>
        <c:gapWidth val="25"/>
        <c:overlap val="100"/>
        <c:axId val="693500688"/>
        <c:axId val="693502000"/>
      </c:barChart>
      <c:catAx>
        <c:axId val="69350068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solidFill>
                <a:latin typeface="Libre Franklin" pitchFamily="2" charset="77"/>
                <a:ea typeface="+mn-ea"/>
                <a:cs typeface="+mn-cs"/>
              </a:defRPr>
            </a:pPr>
            <a:endParaRPr lang="en-US"/>
          </a:p>
        </c:txPr>
        <c:crossAx val="693502000"/>
        <c:crosses val="autoZero"/>
        <c:auto val="1"/>
        <c:lblAlgn val="ctr"/>
        <c:lblOffset val="100"/>
        <c:noMultiLvlLbl val="0"/>
      </c:catAx>
      <c:valAx>
        <c:axId val="693502000"/>
        <c:scaling>
          <c:orientation val="minMax"/>
          <c:max val="110000"/>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Libre Franklin" pitchFamily="2" charset="77"/>
                <a:ea typeface="+mn-ea"/>
                <a:cs typeface="+mn-cs"/>
              </a:defRPr>
            </a:pPr>
            <a:endParaRPr lang="en-US"/>
          </a:p>
        </c:txPr>
        <c:crossAx val="693500688"/>
        <c:crosses val="autoZero"/>
        <c:crossBetween val="between"/>
      </c:valAx>
      <c:spPr>
        <a:solidFill>
          <a:schemeClr val="bg1"/>
        </a:solid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diagrams/_rels/data1.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svg"/><Relationship Id="rId1" Type="http://schemas.openxmlformats.org/officeDocument/2006/relationships/image" Target="../media/image54.png"/><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svg"/><Relationship Id="rId9" Type="http://schemas.openxmlformats.org/officeDocument/2006/relationships/image" Target="../media/image62.svg"/></Relationships>
</file>

<file path=ppt/diagrams/_rels/data2.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65.png"/><Relationship Id="rId7" Type="http://schemas.openxmlformats.org/officeDocument/2006/relationships/image" Target="../media/image56.png"/><Relationship Id="rId12" Type="http://schemas.openxmlformats.org/officeDocument/2006/relationships/image" Target="../media/image72.svg"/><Relationship Id="rId2" Type="http://schemas.openxmlformats.org/officeDocument/2006/relationships/image" Target="../media/image64.svg"/><Relationship Id="rId1" Type="http://schemas.openxmlformats.org/officeDocument/2006/relationships/image" Target="../media/image63.png"/><Relationship Id="rId6" Type="http://schemas.openxmlformats.org/officeDocument/2006/relationships/image" Target="../media/image68.svg"/><Relationship Id="rId11" Type="http://schemas.openxmlformats.org/officeDocument/2006/relationships/image" Target="../media/image71.png"/><Relationship Id="rId5" Type="http://schemas.openxmlformats.org/officeDocument/2006/relationships/image" Target="../media/image67.png"/><Relationship Id="rId10" Type="http://schemas.openxmlformats.org/officeDocument/2006/relationships/image" Target="../media/image70.svg"/><Relationship Id="rId4" Type="http://schemas.openxmlformats.org/officeDocument/2006/relationships/image" Target="../media/image66.svg"/><Relationship Id="rId9" Type="http://schemas.openxmlformats.org/officeDocument/2006/relationships/image" Target="../media/image69.png"/></Relationships>
</file>

<file path=ppt/diagrams/_rels/drawing1.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svg"/><Relationship Id="rId1" Type="http://schemas.openxmlformats.org/officeDocument/2006/relationships/image" Target="../media/image54.png"/><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svg"/><Relationship Id="rId9" Type="http://schemas.openxmlformats.org/officeDocument/2006/relationships/image" Target="../media/image62.svg"/></Relationships>
</file>

<file path=ppt/diagrams/_rels/drawing2.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65.png"/><Relationship Id="rId7" Type="http://schemas.openxmlformats.org/officeDocument/2006/relationships/image" Target="../media/image56.png"/><Relationship Id="rId12" Type="http://schemas.openxmlformats.org/officeDocument/2006/relationships/image" Target="../media/image72.svg"/><Relationship Id="rId2" Type="http://schemas.openxmlformats.org/officeDocument/2006/relationships/image" Target="../media/image64.svg"/><Relationship Id="rId1" Type="http://schemas.openxmlformats.org/officeDocument/2006/relationships/image" Target="../media/image63.png"/><Relationship Id="rId6" Type="http://schemas.openxmlformats.org/officeDocument/2006/relationships/image" Target="../media/image68.svg"/><Relationship Id="rId11" Type="http://schemas.openxmlformats.org/officeDocument/2006/relationships/image" Target="../media/image71.png"/><Relationship Id="rId5" Type="http://schemas.openxmlformats.org/officeDocument/2006/relationships/image" Target="../media/image67.png"/><Relationship Id="rId10" Type="http://schemas.openxmlformats.org/officeDocument/2006/relationships/image" Target="../media/image70.svg"/><Relationship Id="rId4" Type="http://schemas.openxmlformats.org/officeDocument/2006/relationships/image" Target="../media/image66.svg"/><Relationship Id="rId9" Type="http://schemas.openxmlformats.org/officeDocument/2006/relationships/image" Target="../media/image69.png"/></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8D8E47-B347-481C-A2B6-BAA7DC71BA64}" type="doc">
      <dgm:prSet loTypeId="urn:microsoft.com/office/officeart/2018/2/layout/IconVerticalSolidList" loCatId="icon" qsTypeId="urn:microsoft.com/office/officeart/2005/8/quickstyle/simple1" qsCatId="simple" csTypeId="urn:microsoft.com/office/officeart/2005/8/colors/accent6_2" csCatId="accent6" phldr="1"/>
      <dgm:spPr/>
      <dgm:t>
        <a:bodyPr/>
        <a:lstStyle/>
        <a:p>
          <a:endParaRPr lang="en-US"/>
        </a:p>
      </dgm:t>
    </dgm:pt>
    <dgm:pt modelId="{16358132-A309-4F27-A7A1-882CFAF35967}">
      <dgm:prSet/>
      <dgm:spPr/>
      <dgm:t>
        <a:bodyPr/>
        <a:lstStyle/>
        <a:p>
          <a:pPr>
            <a:lnSpc>
              <a:spcPct val="100000"/>
            </a:lnSpc>
          </a:pPr>
          <a:r>
            <a:rPr lang="en-US">
              <a:latin typeface="Lexend Light Light" pitchFamily="2" charset="77"/>
            </a:rPr>
            <a:t> </a:t>
          </a:r>
          <a:r>
            <a:rPr lang="en-US">
              <a:solidFill>
                <a:srgbClr val="333A40"/>
              </a:solidFill>
              <a:latin typeface="Lexend Light Light" pitchFamily="2" charset="77"/>
              <a:ea typeface="Verdana"/>
            </a:rPr>
            <a:t>I can identify and label a map of the world.</a:t>
          </a:r>
        </a:p>
      </dgm:t>
    </dgm:pt>
    <dgm:pt modelId="{F1194A20-39D7-4DC3-AD29-18C6B152324E}" type="parTrans" cxnId="{F0B34EC1-93FE-4C97-9B0B-75A9E7DBD0B8}">
      <dgm:prSet/>
      <dgm:spPr/>
      <dgm:t>
        <a:bodyPr/>
        <a:lstStyle/>
        <a:p>
          <a:endParaRPr lang="en-US" sz="2400">
            <a:latin typeface="Libre Franklin" pitchFamily="2" charset="77"/>
          </a:endParaRPr>
        </a:p>
      </dgm:t>
    </dgm:pt>
    <dgm:pt modelId="{E2B29584-B76F-4F8F-B68A-562C50A56051}" type="sibTrans" cxnId="{F0B34EC1-93FE-4C97-9B0B-75A9E7DBD0B8}">
      <dgm:prSet/>
      <dgm:spPr/>
      <dgm:t>
        <a:bodyPr/>
        <a:lstStyle/>
        <a:p>
          <a:endParaRPr lang="en-US" sz="2400">
            <a:latin typeface="Libre Franklin" pitchFamily="2" charset="77"/>
          </a:endParaRPr>
        </a:p>
      </dgm:t>
    </dgm:pt>
    <dgm:pt modelId="{9FF0DD86-EC32-4460-9D1C-620C807841B9}">
      <dgm:prSet phldr="0"/>
      <dgm:spPr/>
      <dgm:t>
        <a:bodyPr/>
        <a:lstStyle/>
        <a:p>
          <a:pPr>
            <a:lnSpc>
              <a:spcPct val="100000"/>
            </a:lnSpc>
          </a:pPr>
          <a:r>
            <a:rPr lang="en-US">
              <a:solidFill>
                <a:srgbClr val="333A40"/>
              </a:solidFill>
              <a:latin typeface="Lexend Light Light" pitchFamily="2" charset="77"/>
              <a:ea typeface="Verdana"/>
            </a:rPr>
            <a:t>I can analyze primary source images. </a:t>
          </a:r>
        </a:p>
      </dgm:t>
    </dgm:pt>
    <dgm:pt modelId="{B62F8DB0-6FF1-462E-9FBB-E90B2CE46EA9}" type="parTrans" cxnId="{627B4EB2-5568-466E-ABAC-D06ABFA755ED}">
      <dgm:prSet/>
      <dgm:spPr/>
      <dgm:t>
        <a:bodyPr/>
        <a:lstStyle/>
        <a:p>
          <a:endParaRPr lang="en-US"/>
        </a:p>
      </dgm:t>
    </dgm:pt>
    <dgm:pt modelId="{5673B834-EEFA-4A76-A3FA-E1BF4EFF4208}" type="sibTrans" cxnId="{627B4EB2-5568-466E-ABAC-D06ABFA755ED}">
      <dgm:prSet/>
      <dgm:spPr/>
      <dgm:t>
        <a:bodyPr/>
        <a:lstStyle/>
        <a:p>
          <a:endParaRPr lang="en-US"/>
        </a:p>
      </dgm:t>
    </dgm:pt>
    <dgm:pt modelId="{F014591D-10AA-467C-9769-8B84FA32B783}">
      <dgm:prSet phldr="0"/>
      <dgm:spPr/>
      <dgm:t>
        <a:bodyPr/>
        <a:lstStyle/>
        <a:p>
          <a:pPr>
            <a:lnSpc>
              <a:spcPct val="100000"/>
            </a:lnSpc>
          </a:pPr>
          <a:r>
            <a:rPr lang="en-US">
              <a:solidFill>
                <a:srgbClr val="333A40"/>
              </a:solidFill>
              <a:latin typeface="Lexend Light Light" pitchFamily="2" charset="77"/>
              <a:ea typeface="Verdana"/>
            </a:rPr>
            <a:t>I can write a script to convey information.</a:t>
          </a:r>
        </a:p>
      </dgm:t>
    </dgm:pt>
    <dgm:pt modelId="{041594A7-089E-4BAD-A5AC-F773B2EC0F10}" type="parTrans" cxnId="{7CA10DA4-26B0-43F7-91E7-BE4D57C8BAC3}">
      <dgm:prSet/>
      <dgm:spPr/>
      <dgm:t>
        <a:bodyPr/>
        <a:lstStyle/>
        <a:p>
          <a:endParaRPr lang="en-US"/>
        </a:p>
      </dgm:t>
    </dgm:pt>
    <dgm:pt modelId="{E4F74C93-5239-40DB-BE29-4E6C2FA88CE1}" type="sibTrans" cxnId="{7CA10DA4-26B0-43F7-91E7-BE4D57C8BAC3}">
      <dgm:prSet/>
      <dgm:spPr/>
      <dgm:t>
        <a:bodyPr/>
        <a:lstStyle/>
        <a:p>
          <a:endParaRPr lang="en-US"/>
        </a:p>
      </dgm:t>
    </dgm:pt>
    <dgm:pt modelId="{85B6E759-D7F8-4A8C-A0D9-BC8F141FE94E}">
      <dgm:prSet phldr="0"/>
      <dgm:spPr/>
      <dgm:t>
        <a:bodyPr/>
        <a:lstStyle/>
        <a:p>
          <a:pPr>
            <a:lnSpc>
              <a:spcPct val="100000"/>
            </a:lnSpc>
          </a:pPr>
          <a:r>
            <a:rPr lang="en-US">
              <a:solidFill>
                <a:srgbClr val="333A40"/>
              </a:solidFill>
              <a:latin typeface="Lexend Light Light" pitchFamily="2" charset="77"/>
              <a:ea typeface="Verdana"/>
            </a:rPr>
            <a:t>I can record an information podcast or short-form video.  </a:t>
          </a:r>
        </a:p>
      </dgm:t>
    </dgm:pt>
    <dgm:pt modelId="{ABD8E93A-9246-476E-B1CC-E65F25814246}" type="parTrans" cxnId="{224ACB03-3DCA-4628-869B-49B35C12073F}">
      <dgm:prSet/>
      <dgm:spPr/>
      <dgm:t>
        <a:bodyPr/>
        <a:lstStyle/>
        <a:p>
          <a:endParaRPr lang="en-US"/>
        </a:p>
      </dgm:t>
    </dgm:pt>
    <dgm:pt modelId="{8D133148-3460-4C74-A515-75C159E0E144}" type="sibTrans" cxnId="{224ACB03-3DCA-4628-869B-49B35C12073F}">
      <dgm:prSet/>
      <dgm:spPr/>
      <dgm:t>
        <a:bodyPr/>
        <a:lstStyle/>
        <a:p>
          <a:endParaRPr lang="en-US"/>
        </a:p>
      </dgm:t>
    </dgm:pt>
    <dgm:pt modelId="{DE0083F6-9614-4132-8735-6235F82DF1C8}">
      <dgm:prSet phldr="0"/>
      <dgm:spPr/>
      <dgm:t>
        <a:bodyPr/>
        <a:lstStyle/>
        <a:p>
          <a:pPr>
            <a:lnSpc>
              <a:spcPct val="100000"/>
            </a:lnSpc>
          </a:pPr>
          <a:r>
            <a:rPr lang="en-US">
              <a:solidFill>
                <a:srgbClr val="333A40"/>
              </a:solidFill>
              <a:latin typeface="Lexend Light Light" pitchFamily="2" charset="77"/>
              <a:ea typeface="Verdana"/>
            </a:rPr>
            <a:t>I can analyze and draw conclusions from data in the form of tables, graphs, and maps.</a:t>
          </a:r>
        </a:p>
      </dgm:t>
    </dgm:pt>
    <dgm:pt modelId="{746A5238-585A-4D68-8231-01C84894EBD3}" type="parTrans" cxnId="{CC1F9CB4-8D6B-497C-BD3E-F076804951C2}">
      <dgm:prSet/>
      <dgm:spPr/>
      <dgm:t>
        <a:bodyPr/>
        <a:lstStyle/>
        <a:p>
          <a:endParaRPr lang="en-US"/>
        </a:p>
      </dgm:t>
    </dgm:pt>
    <dgm:pt modelId="{2991A8D2-D9A6-4968-B1FF-576BB57EC4F9}" type="sibTrans" cxnId="{CC1F9CB4-8D6B-497C-BD3E-F076804951C2}">
      <dgm:prSet/>
      <dgm:spPr/>
      <dgm:t>
        <a:bodyPr/>
        <a:lstStyle/>
        <a:p>
          <a:endParaRPr lang="en-US"/>
        </a:p>
      </dgm:t>
    </dgm:pt>
    <dgm:pt modelId="{22DC0ECE-5A72-4F3E-9680-BC99C8604B93}" type="pres">
      <dgm:prSet presAssocID="{E48D8E47-B347-481C-A2B6-BAA7DC71BA64}" presName="root" presStyleCnt="0">
        <dgm:presLayoutVars>
          <dgm:dir/>
          <dgm:resizeHandles val="exact"/>
        </dgm:presLayoutVars>
      </dgm:prSet>
      <dgm:spPr/>
    </dgm:pt>
    <dgm:pt modelId="{80F8933F-3944-4DE1-A291-FCA6B8F890A3}" type="pres">
      <dgm:prSet presAssocID="{16358132-A309-4F27-A7A1-882CFAF35967}" presName="compNode" presStyleCnt="0"/>
      <dgm:spPr/>
    </dgm:pt>
    <dgm:pt modelId="{F84F3065-A895-4FCE-A784-A0D8DE71D697}" type="pres">
      <dgm:prSet presAssocID="{16358132-A309-4F27-A7A1-882CFAF35967}" presName="bgRect" presStyleLbl="bgShp" presStyleIdx="0" presStyleCnt="5" custLinFactNeighborX="2455" custLinFactNeighborY="14"/>
      <dgm:spPr/>
    </dgm:pt>
    <dgm:pt modelId="{8A66011D-44CA-4095-B338-B5E176CA165C}" type="pres">
      <dgm:prSet presAssocID="{16358132-A309-4F27-A7A1-882CFAF35967}" presName="iconRect" presStyleLbl="node1" presStyleIdx="0" presStyleCnt="5"/>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Map with pin outline"/>
        </a:ext>
      </dgm:extLst>
    </dgm:pt>
    <dgm:pt modelId="{4A10527E-B38C-4B96-88BC-FE7AC0E1BEB3}" type="pres">
      <dgm:prSet presAssocID="{16358132-A309-4F27-A7A1-882CFAF35967}" presName="spaceRect" presStyleCnt="0"/>
      <dgm:spPr/>
    </dgm:pt>
    <dgm:pt modelId="{B9551634-72B6-4DCC-8627-BBBC975641A0}" type="pres">
      <dgm:prSet presAssocID="{16358132-A309-4F27-A7A1-882CFAF35967}" presName="parTx" presStyleLbl="revTx" presStyleIdx="0" presStyleCnt="5">
        <dgm:presLayoutVars>
          <dgm:chMax val="0"/>
          <dgm:chPref val="0"/>
        </dgm:presLayoutVars>
      </dgm:prSet>
      <dgm:spPr/>
    </dgm:pt>
    <dgm:pt modelId="{14704F7B-446A-4FAA-B3C4-01A126CAD73B}" type="pres">
      <dgm:prSet presAssocID="{E2B29584-B76F-4F8F-B68A-562C50A56051}" presName="sibTrans" presStyleCnt="0"/>
      <dgm:spPr/>
    </dgm:pt>
    <dgm:pt modelId="{FF764693-FCC3-4F2F-A697-5CCB46CA824A}" type="pres">
      <dgm:prSet presAssocID="{9FF0DD86-EC32-4460-9D1C-620C807841B9}" presName="compNode" presStyleCnt="0"/>
      <dgm:spPr/>
    </dgm:pt>
    <dgm:pt modelId="{28D7D7EA-3B2C-4C25-82BB-147BC7E28CC6}" type="pres">
      <dgm:prSet presAssocID="{9FF0DD86-EC32-4460-9D1C-620C807841B9}" presName="bgRect" presStyleLbl="bgShp" presStyleIdx="1" presStyleCnt="5"/>
      <dgm:spPr/>
    </dgm:pt>
    <dgm:pt modelId="{4B905A03-3D79-4968-AD1D-9F9CAFFE0969}" type="pres">
      <dgm:prSet presAssocID="{9FF0DD86-EC32-4460-9D1C-620C807841B9}"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Magnifying glass"/>
        </a:ext>
      </dgm:extLst>
    </dgm:pt>
    <dgm:pt modelId="{21C9D2FC-599B-4818-B07F-E69BC7F88D90}" type="pres">
      <dgm:prSet presAssocID="{9FF0DD86-EC32-4460-9D1C-620C807841B9}" presName="spaceRect" presStyleCnt="0"/>
      <dgm:spPr/>
    </dgm:pt>
    <dgm:pt modelId="{F2B09771-C896-4541-A5D8-3568B9C82DAF}" type="pres">
      <dgm:prSet presAssocID="{9FF0DD86-EC32-4460-9D1C-620C807841B9}" presName="parTx" presStyleLbl="revTx" presStyleIdx="1" presStyleCnt="5">
        <dgm:presLayoutVars>
          <dgm:chMax val="0"/>
          <dgm:chPref val="0"/>
        </dgm:presLayoutVars>
      </dgm:prSet>
      <dgm:spPr/>
    </dgm:pt>
    <dgm:pt modelId="{22A26889-2923-4481-B3D6-2D17587B6900}" type="pres">
      <dgm:prSet presAssocID="{5673B834-EEFA-4A76-A3FA-E1BF4EFF4208}" presName="sibTrans" presStyleCnt="0"/>
      <dgm:spPr/>
    </dgm:pt>
    <dgm:pt modelId="{D127BBB9-1CA5-4FAE-8023-ED82824D80D8}" type="pres">
      <dgm:prSet presAssocID="{F014591D-10AA-467C-9769-8B84FA32B783}" presName="compNode" presStyleCnt="0"/>
      <dgm:spPr/>
    </dgm:pt>
    <dgm:pt modelId="{B9E23BEE-A094-4FFC-BB8B-3E5C07C84A15}" type="pres">
      <dgm:prSet presAssocID="{F014591D-10AA-467C-9769-8B84FA32B783}" presName="bgRect" presStyleLbl="bgShp" presStyleIdx="2" presStyleCnt="5"/>
      <dgm:spPr/>
    </dgm:pt>
    <dgm:pt modelId="{38EB78DA-9B45-44C8-87B6-04991C56F331}" type="pres">
      <dgm:prSet presAssocID="{F014591D-10AA-467C-9769-8B84FA32B783}"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Pencil"/>
        </a:ext>
      </dgm:extLst>
    </dgm:pt>
    <dgm:pt modelId="{9ED16002-ED6B-4DDA-ADA7-70FAE66DDE07}" type="pres">
      <dgm:prSet presAssocID="{F014591D-10AA-467C-9769-8B84FA32B783}" presName="spaceRect" presStyleCnt="0"/>
      <dgm:spPr/>
    </dgm:pt>
    <dgm:pt modelId="{E08DEC2B-F9AB-4B44-900E-17D6D66E2A73}" type="pres">
      <dgm:prSet presAssocID="{F014591D-10AA-467C-9769-8B84FA32B783}" presName="parTx" presStyleLbl="revTx" presStyleIdx="2" presStyleCnt="5">
        <dgm:presLayoutVars>
          <dgm:chMax val="0"/>
          <dgm:chPref val="0"/>
        </dgm:presLayoutVars>
      </dgm:prSet>
      <dgm:spPr/>
    </dgm:pt>
    <dgm:pt modelId="{361183F9-DB84-440A-98D3-62AADC3FA181}" type="pres">
      <dgm:prSet presAssocID="{E4F74C93-5239-40DB-BE29-4E6C2FA88CE1}" presName="sibTrans" presStyleCnt="0"/>
      <dgm:spPr/>
    </dgm:pt>
    <dgm:pt modelId="{F8EAB97D-B98A-4ECC-AD85-06EF2AA52C0D}" type="pres">
      <dgm:prSet presAssocID="{85B6E759-D7F8-4A8C-A0D9-BC8F141FE94E}" presName="compNode" presStyleCnt="0"/>
      <dgm:spPr/>
    </dgm:pt>
    <dgm:pt modelId="{23B48A52-CD91-4413-A8E9-DB1B2B061A43}" type="pres">
      <dgm:prSet presAssocID="{85B6E759-D7F8-4A8C-A0D9-BC8F141FE94E}" presName="bgRect" presStyleLbl="bgShp" presStyleIdx="3" presStyleCnt="5"/>
      <dgm:spPr/>
    </dgm:pt>
    <dgm:pt modelId="{E79A738D-1AA3-4D19-8B2B-D000050592D8}" type="pres">
      <dgm:prSet presAssocID="{85B6E759-D7F8-4A8C-A0D9-BC8F141FE94E}"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Podcast"/>
        </a:ext>
      </dgm:extLst>
    </dgm:pt>
    <dgm:pt modelId="{892DE642-EB61-4CBC-A547-EBAEDC656FD7}" type="pres">
      <dgm:prSet presAssocID="{85B6E759-D7F8-4A8C-A0D9-BC8F141FE94E}" presName="spaceRect" presStyleCnt="0"/>
      <dgm:spPr/>
    </dgm:pt>
    <dgm:pt modelId="{66A86859-2842-473A-AA86-CF3BBE5F20A6}" type="pres">
      <dgm:prSet presAssocID="{85B6E759-D7F8-4A8C-A0D9-BC8F141FE94E}" presName="parTx" presStyleLbl="revTx" presStyleIdx="3" presStyleCnt="5">
        <dgm:presLayoutVars>
          <dgm:chMax val="0"/>
          <dgm:chPref val="0"/>
        </dgm:presLayoutVars>
      </dgm:prSet>
      <dgm:spPr/>
    </dgm:pt>
    <dgm:pt modelId="{1EAA7EDE-4DFB-4CA9-B2AE-1B06D62FDAE0}" type="pres">
      <dgm:prSet presAssocID="{8D133148-3460-4C74-A515-75C159E0E144}" presName="sibTrans" presStyleCnt="0"/>
      <dgm:spPr/>
    </dgm:pt>
    <dgm:pt modelId="{0C62110C-DFA8-4255-B91D-4CBBBB37ACA3}" type="pres">
      <dgm:prSet presAssocID="{DE0083F6-9614-4132-8735-6235F82DF1C8}" presName="compNode" presStyleCnt="0"/>
      <dgm:spPr/>
    </dgm:pt>
    <dgm:pt modelId="{1E9E1765-D44D-41C6-931D-8100499EC5F1}" type="pres">
      <dgm:prSet presAssocID="{DE0083F6-9614-4132-8735-6235F82DF1C8}" presName="bgRect" presStyleLbl="bgShp" presStyleIdx="4" presStyleCnt="5"/>
      <dgm:spPr/>
    </dgm:pt>
    <dgm:pt modelId="{726B5D24-CEA6-4800-84E3-7DA09B9023AF}" type="pres">
      <dgm:prSet presAssocID="{DE0083F6-9614-4132-8735-6235F82DF1C8}" presName="iconRect" presStyleLbl="node1" presStyleIdx="4" presStyleCnt="5"/>
      <dgm:spPr>
        <a:blipFill>
          <a:blip xmlns:r="http://schemas.openxmlformats.org/officeDocument/2006/relationships" r:embed="rId3">
            <a:extLst>
              <a:ext uri="{96DAC541-7B7A-43D3-8B79-37D633B846F1}">
                <asvg:svgBlip xmlns:asvg="http://schemas.microsoft.com/office/drawing/2016/SVG/main" r:embed="rId9"/>
              </a:ext>
            </a:extLst>
          </a:blip>
          <a:srcRect/>
          <a:stretch>
            <a:fillRect/>
          </a:stretch>
        </a:blipFill>
      </dgm:spPr>
      <dgm:extLst>
        <a:ext uri="{E40237B7-FDA0-4F09-8148-C483321AD2D9}">
          <dgm14:cNvPr xmlns:dgm14="http://schemas.microsoft.com/office/drawing/2010/diagram" id="0" name="" descr="Magnifying glass with solid fill"/>
        </a:ext>
      </dgm:extLst>
    </dgm:pt>
    <dgm:pt modelId="{13452DF2-3762-46E6-ADA8-8E7C77A19986}" type="pres">
      <dgm:prSet presAssocID="{DE0083F6-9614-4132-8735-6235F82DF1C8}" presName="spaceRect" presStyleCnt="0"/>
      <dgm:spPr/>
    </dgm:pt>
    <dgm:pt modelId="{ACC1E03E-AAB7-4727-8E6D-B64C35EE307E}" type="pres">
      <dgm:prSet presAssocID="{DE0083F6-9614-4132-8735-6235F82DF1C8}" presName="parTx" presStyleLbl="revTx" presStyleIdx="4" presStyleCnt="5">
        <dgm:presLayoutVars>
          <dgm:chMax val="0"/>
          <dgm:chPref val="0"/>
        </dgm:presLayoutVars>
      </dgm:prSet>
      <dgm:spPr/>
    </dgm:pt>
  </dgm:ptLst>
  <dgm:cxnLst>
    <dgm:cxn modelId="{224ACB03-3DCA-4628-869B-49B35C12073F}" srcId="{E48D8E47-B347-481C-A2B6-BAA7DC71BA64}" destId="{85B6E759-D7F8-4A8C-A0D9-BC8F141FE94E}" srcOrd="3" destOrd="0" parTransId="{ABD8E93A-9246-476E-B1CC-E65F25814246}" sibTransId="{8D133148-3460-4C74-A515-75C159E0E144}"/>
    <dgm:cxn modelId="{8AE61F06-A399-4675-A304-DDDA629D6C2A}" type="presOf" srcId="{16358132-A309-4F27-A7A1-882CFAF35967}" destId="{B9551634-72B6-4DCC-8627-BBBC975641A0}" srcOrd="0" destOrd="0" presId="urn:microsoft.com/office/officeart/2018/2/layout/IconVerticalSolidList"/>
    <dgm:cxn modelId="{6ED4470C-954D-429E-8BF9-FFCF3A1FBDA8}" type="presOf" srcId="{9FF0DD86-EC32-4460-9D1C-620C807841B9}" destId="{F2B09771-C896-4541-A5D8-3568B9C82DAF}" srcOrd="0" destOrd="0" presId="urn:microsoft.com/office/officeart/2018/2/layout/IconVerticalSolidList"/>
    <dgm:cxn modelId="{E1316F51-353C-4691-87DE-2D9D52959F4F}" type="presOf" srcId="{DE0083F6-9614-4132-8735-6235F82DF1C8}" destId="{ACC1E03E-AAB7-4727-8E6D-B64C35EE307E}" srcOrd="0" destOrd="0" presId="urn:microsoft.com/office/officeart/2018/2/layout/IconVerticalSolidList"/>
    <dgm:cxn modelId="{7500F751-0F4B-4938-A2B8-B581236D41A5}" type="presOf" srcId="{F014591D-10AA-467C-9769-8B84FA32B783}" destId="{E08DEC2B-F9AB-4B44-900E-17D6D66E2A73}" srcOrd="0" destOrd="0" presId="urn:microsoft.com/office/officeart/2018/2/layout/IconVerticalSolidList"/>
    <dgm:cxn modelId="{2E38A88A-A4E6-47A0-B810-7D5B9A46304E}" type="presOf" srcId="{E48D8E47-B347-481C-A2B6-BAA7DC71BA64}" destId="{22DC0ECE-5A72-4F3E-9680-BC99C8604B93}" srcOrd="0" destOrd="0" presId="urn:microsoft.com/office/officeart/2018/2/layout/IconVerticalSolidList"/>
    <dgm:cxn modelId="{7CA10DA4-26B0-43F7-91E7-BE4D57C8BAC3}" srcId="{E48D8E47-B347-481C-A2B6-BAA7DC71BA64}" destId="{F014591D-10AA-467C-9769-8B84FA32B783}" srcOrd="2" destOrd="0" parTransId="{041594A7-089E-4BAD-A5AC-F773B2EC0F10}" sibTransId="{E4F74C93-5239-40DB-BE29-4E6C2FA88CE1}"/>
    <dgm:cxn modelId="{627B4EB2-5568-466E-ABAC-D06ABFA755ED}" srcId="{E48D8E47-B347-481C-A2B6-BAA7DC71BA64}" destId="{9FF0DD86-EC32-4460-9D1C-620C807841B9}" srcOrd="1" destOrd="0" parTransId="{B62F8DB0-6FF1-462E-9FBB-E90B2CE46EA9}" sibTransId="{5673B834-EEFA-4A76-A3FA-E1BF4EFF4208}"/>
    <dgm:cxn modelId="{CC1F9CB4-8D6B-497C-BD3E-F076804951C2}" srcId="{E48D8E47-B347-481C-A2B6-BAA7DC71BA64}" destId="{DE0083F6-9614-4132-8735-6235F82DF1C8}" srcOrd="4" destOrd="0" parTransId="{746A5238-585A-4D68-8231-01C84894EBD3}" sibTransId="{2991A8D2-D9A6-4968-B1FF-576BB57EC4F9}"/>
    <dgm:cxn modelId="{F0B34EC1-93FE-4C97-9B0B-75A9E7DBD0B8}" srcId="{E48D8E47-B347-481C-A2B6-BAA7DC71BA64}" destId="{16358132-A309-4F27-A7A1-882CFAF35967}" srcOrd="0" destOrd="0" parTransId="{F1194A20-39D7-4DC3-AD29-18C6B152324E}" sibTransId="{E2B29584-B76F-4F8F-B68A-562C50A56051}"/>
    <dgm:cxn modelId="{CAD72AF2-3BDF-49E4-AB2E-1E4229D66AD4}" type="presOf" srcId="{85B6E759-D7F8-4A8C-A0D9-BC8F141FE94E}" destId="{66A86859-2842-473A-AA86-CF3BBE5F20A6}" srcOrd="0" destOrd="0" presId="urn:microsoft.com/office/officeart/2018/2/layout/IconVerticalSolidList"/>
    <dgm:cxn modelId="{DFBA88FE-73DE-4EC8-805D-0133291DA301}" type="presParOf" srcId="{22DC0ECE-5A72-4F3E-9680-BC99C8604B93}" destId="{80F8933F-3944-4DE1-A291-FCA6B8F890A3}" srcOrd="0" destOrd="0" presId="urn:microsoft.com/office/officeart/2018/2/layout/IconVerticalSolidList"/>
    <dgm:cxn modelId="{B6A2550D-6739-4CAE-B7AF-F2E0B88F8818}" type="presParOf" srcId="{80F8933F-3944-4DE1-A291-FCA6B8F890A3}" destId="{F84F3065-A895-4FCE-A784-A0D8DE71D697}" srcOrd="0" destOrd="0" presId="urn:microsoft.com/office/officeart/2018/2/layout/IconVerticalSolidList"/>
    <dgm:cxn modelId="{9C0F4962-77AA-4F5B-9777-C234275CB616}" type="presParOf" srcId="{80F8933F-3944-4DE1-A291-FCA6B8F890A3}" destId="{8A66011D-44CA-4095-B338-B5E176CA165C}" srcOrd="1" destOrd="0" presId="urn:microsoft.com/office/officeart/2018/2/layout/IconVerticalSolidList"/>
    <dgm:cxn modelId="{CD456E8C-3ED6-4BE4-A738-6A843A8DBABE}" type="presParOf" srcId="{80F8933F-3944-4DE1-A291-FCA6B8F890A3}" destId="{4A10527E-B38C-4B96-88BC-FE7AC0E1BEB3}" srcOrd="2" destOrd="0" presId="urn:microsoft.com/office/officeart/2018/2/layout/IconVerticalSolidList"/>
    <dgm:cxn modelId="{203646FF-7BF9-4A36-9F1C-6B478EF4D39B}" type="presParOf" srcId="{80F8933F-3944-4DE1-A291-FCA6B8F890A3}" destId="{B9551634-72B6-4DCC-8627-BBBC975641A0}" srcOrd="3" destOrd="0" presId="urn:microsoft.com/office/officeart/2018/2/layout/IconVerticalSolidList"/>
    <dgm:cxn modelId="{DF6B8806-AFBC-4867-9B48-3B95198AEDA9}" type="presParOf" srcId="{22DC0ECE-5A72-4F3E-9680-BC99C8604B93}" destId="{14704F7B-446A-4FAA-B3C4-01A126CAD73B}" srcOrd="1" destOrd="0" presId="urn:microsoft.com/office/officeart/2018/2/layout/IconVerticalSolidList"/>
    <dgm:cxn modelId="{88789270-4153-4172-9779-5BF3C88565C3}" type="presParOf" srcId="{22DC0ECE-5A72-4F3E-9680-BC99C8604B93}" destId="{FF764693-FCC3-4F2F-A697-5CCB46CA824A}" srcOrd="2" destOrd="0" presId="urn:microsoft.com/office/officeart/2018/2/layout/IconVerticalSolidList"/>
    <dgm:cxn modelId="{536114C8-0A13-42A8-BDB4-4C25C09144D9}" type="presParOf" srcId="{FF764693-FCC3-4F2F-A697-5CCB46CA824A}" destId="{28D7D7EA-3B2C-4C25-82BB-147BC7E28CC6}" srcOrd="0" destOrd="0" presId="urn:microsoft.com/office/officeart/2018/2/layout/IconVerticalSolidList"/>
    <dgm:cxn modelId="{3C516EEF-076F-4AA7-BCDE-6F2A3ADB71AE}" type="presParOf" srcId="{FF764693-FCC3-4F2F-A697-5CCB46CA824A}" destId="{4B905A03-3D79-4968-AD1D-9F9CAFFE0969}" srcOrd="1" destOrd="0" presId="urn:microsoft.com/office/officeart/2018/2/layout/IconVerticalSolidList"/>
    <dgm:cxn modelId="{ABDF5FB5-20DD-4FCC-9629-6083040DF5B6}" type="presParOf" srcId="{FF764693-FCC3-4F2F-A697-5CCB46CA824A}" destId="{21C9D2FC-599B-4818-B07F-E69BC7F88D90}" srcOrd="2" destOrd="0" presId="urn:microsoft.com/office/officeart/2018/2/layout/IconVerticalSolidList"/>
    <dgm:cxn modelId="{428D9B54-0DF8-4816-B0CB-E438A8BD9244}" type="presParOf" srcId="{FF764693-FCC3-4F2F-A697-5CCB46CA824A}" destId="{F2B09771-C896-4541-A5D8-3568B9C82DAF}" srcOrd="3" destOrd="0" presId="urn:microsoft.com/office/officeart/2018/2/layout/IconVerticalSolidList"/>
    <dgm:cxn modelId="{B36CAAE5-CD15-4D63-A91B-B517B8607A72}" type="presParOf" srcId="{22DC0ECE-5A72-4F3E-9680-BC99C8604B93}" destId="{22A26889-2923-4481-B3D6-2D17587B6900}" srcOrd="3" destOrd="0" presId="urn:microsoft.com/office/officeart/2018/2/layout/IconVerticalSolidList"/>
    <dgm:cxn modelId="{1225E7C1-7C2A-42AA-8B76-67C75CE647A7}" type="presParOf" srcId="{22DC0ECE-5A72-4F3E-9680-BC99C8604B93}" destId="{D127BBB9-1CA5-4FAE-8023-ED82824D80D8}" srcOrd="4" destOrd="0" presId="urn:microsoft.com/office/officeart/2018/2/layout/IconVerticalSolidList"/>
    <dgm:cxn modelId="{6F50C656-3329-481D-87DB-DAB6C81ED1D7}" type="presParOf" srcId="{D127BBB9-1CA5-4FAE-8023-ED82824D80D8}" destId="{B9E23BEE-A094-4FFC-BB8B-3E5C07C84A15}" srcOrd="0" destOrd="0" presId="urn:microsoft.com/office/officeart/2018/2/layout/IconVerticalSolidList"/>
    <dgm:cxn modelId="{ABCCF10E-0380-4227-BF27-5FAFFBD96C9A}" type="presParOf" srcId="{D127BBB9-1CA5-4FAE-8023-ED82824D80D8}" destId="{38EB78DA-9B45-44C8-87B6-04991C56F331}" srcOrd="1" destOrd="0" presId="urn:microsoft.com/office/officeart/2018/2/layout/IconVerticalSolidList"/>
    <dgm:cxn modelId="{4027BF35-44DF-40EB-A940-FC04C2B6C9FD}" type="presParOf" srcId="{D127BBB9-1CA5-4FAE-8023-ED82824D80D8}" destId="{9ED16002-ED6B-4DDA-ADA7-70FAE66DDE07}" srcOrd="2" destOrd="0" presId="urn:microsoft.com/office/officeart/2018/2/layout/IconVerticalSolidList"/>
    <dgm:cxn modelId="{DE935CF5-6FD7-41E2-9B3A-0E5AECEA1168}" type="presParOf" srcId="{D127BBB9-1CA5-4FAE-8023-ED82824D80D8}" destId="{E08DEC2B-F9AB-4B44-900E-17D6D66E2A73}" srcOrd="3" destOrd="0" presId="urn:microsoft.com/office/officeart/2018/2/layout/IconVerticalSolidList"/>
    <dgm:cxn modelId="{CC92AF20-564B-4903-B78A-0C942003FB12}" type="presParOf" srcId="{22DC0ECE-5A72-4F3E-9680-BC99C8604B93}" destId="{361183F9-DB84-440A-98D3-62AADC3FA181}" srcOrd="5" destOrd="0" presId="urn:microsoft.com/office/officeart/2018/2/layout/IconVerticalSolidList"/>
    <dgm:cxn modelId="{D2404324-7E87-45FB-B0DD-BF491A5D0894}" type="presParOf" srcId="{22DC0ECE-5A72-4F3E-9680-BC99C8604B93}" destId="{F8EAB97D-B98A-4ECC-AD85-06EF2AA52C0D}" srcOrd="6" destOrd="0" presId="urn:microsoft.com/office/officeart/2018/2/layout/IconVerticalSolidList"/>
    <dgm:cxn modelId="{3DF09D65-262E-4EC7-A917-AC5D7C7F2D15}" type="presParOf" srcId="{F8EAB97D-B98A-4ECC-AD85-06EF2AA52C0D}" destId="{23B48A52-CD91-4413-A8E9-DB1B2B061A43}" srcOrd="0" destOrd="0" presId="urn:microsoft.com/office/officeart/2018/2/layout/IconVerticalSolidList"/>
    <dgm:cxn modelId="{A168906B-A8F7-4DE9-BEC9-1A82106FDC22}" type="presParOf" srcId="{F8EAB97D-B98A-4ECC-AD85-06EF2AA52C0D}" destId="{E79A738D-1AA3-4D19-8B2B-D000050592D8}" srcOrd="1" destOrd="0" presId="urn:microsoft.com/office/officeart/2018/2/layout/IconVerticalSolidList"/>
    <dgm:cxn modelId="{269C9FAE-EB88-42FD-B396-27183B1466AE}" type="presParOf" srcId="{F8EAB97D-B98A-4ECC-AD85-06EF2AA52C0D}" destId="{892DE642-EB61-4CBC-A547-EBAEDC656FD7}" srcOrd="2" destOrd="0" presId="urn:microsoft.com/office/officeart/2018/2/layout/IconVerticalSolidList"/>
    <dgm:cxn modelId="{CD533C72-A105-413C-BE9A-92CD74E03A66}" type="presParOf" srcId="{F8EAB97D-B98A-4ECC-AD85-06EF2AA52C0D}" destId="{66A86859-2842-473A-AA86-CF3BBE5F20A6}" srcOrd="3" destOrd="0" presId="urn:microsoft.com/office/officeart/2018/2/layout/IconVerticalSolidList"/>
    <dgm:cxn modelId="{CF8D1F4E-41F2-4D1F-9F55-45A96000A7E1}" type="presParOf" srcId="{22DC0ECE-5A72-4F3E-9680-BC99C8604B93}" destId="{1EAA7EDE-4DFB-4CA9-B2AE-1B06D62FDAE0}" srcOrd="7" destOrd="0" presId="urn:microsoft.com/office/officeart/2018/2/layout/IconVerticalSolidList"/>
    <dgm:cxn modelId="{63BBAF6E-DF20-40E4-8A41-BD5EFBF827E4}" type="presParOf" srcId="{22DC0ECE-5A72-4F3E-9680-BC99C8604B93}" destId="{0C62110C-DFA8-4255-B91D-4CBBBB37ACA3}" srcOrd="8" destOrd="0" presId="urn:microsoft.com/office/officeart/2018/2/layout/IconVerticalSolidList"/>
    <dgm:cxn modelId="{C3707CED-879E-4BF6-8FC2-86D83112553B}" type="presParOf" srcId="{0C62110C-DFA8-4255-B91D-4CBBBB37ACA3}" destId="{1E9E1765-D44D-41C6-931D-8100499EC5F1}" srcOrd="0" destOrd="0" presId="urn:microsoft.com/office/officeart/2018/2/layout/IconVerticalSolidList"/>
    <dgm:cxn modelId="{921063C5-729F-4BB3-9BF1-65813FF0D2DF}" type="presParOf" srcId="{0C62110C-DFA8-4255-B91D-4CBBBB37ACA3}" destId="{726B5D24-CEA6-4800-84E3-7DA09B9023AF}" srcOrd="1" destOrd="0" presId="urn:microsoft.com/office/officeart/2018/2/layout/IconVerticalSolidList"/>
    <dgm:cxn modelId="{7B03AE02-8F27-493F-8E1B-A35EBC52AA8F}" type="presParOf" srcId="{0C62110C-DFA8-4255-B91D-4CBBBB37ACA3}" destId="{13452DF2-3762-46E6-ADA8-8E7C77A19986}" srcOrd="2" destOrd="0" presId="urn:microsoft.com/office/officeart/2018/2/layout/IconVerticalSolidList"/>
    <dgm:cxn modelId="{D01498AE-0DD9-48F1-9079-849C1705C649}" type="presParOf" srcId="{0C62110C-DFA8-4255-B91D-4CBBBB37ACA3}" destId="{ACC1E03E-AAB7-4727-8E6D-B64C35EE307E}"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E48D8E47-B347-481C-A2B6-BAA7DC71BA64}" type="doc">
      <dgm:prSet loTypeId="urn:microsoft.com/office/officeart/2018/2/layout/IconVerticalSolidList" loCatId="icon" qsTypeId="urn:microsoft.com/office/officeart/2005/8/quickstyle/simple1" qsCatId="simple" csTypeId="urn:microsoft.com/office/officeart/2005/8/colors/accent6_2" csCatId="accent6" phldr="1"/>
      <dgm:spPr/>
      <dgm:t>
        <a:bodyPr/>
        <a:lstStyle/>
        <a:p>
          <a:endParaRPr lang="en-US"/>
        </a:p>
      </dgm:t>
    </dgm:pt>
    <dgm:pt modelId="{16358132-A309-4F27-A7A1-882CFAF35967}">
      <dgm:prSet/>
      <dgm:spPr/>
      <dgm:t>
        <a:bodyPr/>
        <a:lstStyle/>
        <a:p>
          <a:pPr>
            <a:lnSpc>
              <a:spcPct val="100000"/>
            </a:lnSpc>
          </a:pPr>
          <a:r>
            <a:rPr lang="en-US">
              <a:latin typeface="Lexend Light Light" pitchFamily="2" charset="77"/>
            </a:rPr>
            <a:t>I can label a historic map of the world. </a:t>
          </a:r>
          <a:endParaRPr lang="en-US">
            <a:solidFill>
              <a:srgbClr val="333A40"/>
            </a:solidFill>
            <a:latin typeface="Lexend Light Light" pitchFamily="2" charset="77"/>
            <a:ea typeface="Verdana"/>
          </a:endParaRPr>
        </a:p>
      </dgm:t>
    </dgm:pt>
    <dgm:pt modelId="{F1194A20-39D7-4DC3-AD29-18C6B152324E}" type="parTrans" cxnId="{F0B34EC1-93FE-4C97-9B0B-75A9E7DBD0B8}">
      <dgm:prSet/>
      <dgm:spPr/>
      <dgm:t>
        <a:bodyPr/>
        <a:lstStyle/>
        <a:p>
          <a:endParaRPr lang="en-US" sz="2400">
            <a:latin typeface="Libre Franklin" pitchFamily="2" charset="77"/>
          </a:endParaRPr>
        </a:p>
      </dgm:t>
    </dgm:pt>
    <dgm:pt modelId="{E2B29584-B76F-4F8F-B68A-562C50A56051}" type="sibTrans" cxnId="{F0B34EC1-93FE-4C97-9B0B-75A9E7DBD0B8}">
      <dgm:prSet/>
      <dgm:spPr/>
      <dgm:t>
        <a:bodyPr/>
        <a:lstStyle/>
        <a:p>
          <a:endParaRPr lang="en-US" sz="2400">
            <a:latin typeface="Libre Franklin" pitchFamily="2" charset="77"/>
          </a:endParaRPr>
        </a:p>
      </dgm:t>
    </dgm:pt>
    <dgm:pt modelId="{9FF0DD86-EC32-4460-9D1C-620C807841B9}">
      <dgm:prSet phldr="0"/>
      <dgm:spPr/>
      <dgm:t>
        <a:bodyPr/>
        <a:lstStyle/>
        <a:p>
          <a:pPr>
            <a:lnSpc>
              <a:spcPct val="100000"/>
            </a:lnSpc>
          </a:pPr>
          <a:r>
            <a:rPr lang="en-US">
              <a:solidFill>
                <a:srgbClr val="333A40"/>
              </a:solidFill>
              <a:latin typeface="Lexend Light Light" pitchFamily="2" charset="77"/>
              <a:ea typeface="Verdana"/>
            </a:rPr>
            <a:t>I can compare and contrast images to understand changes in technology during the Industrial Revolution. </a:t>
          </a:r>
        </a:p>
      </dgm:t>
    </dgm:pt>
    <dgm:pt modelId="{B62F8DB0-6FF1-462E-9FBB-E90B2CE46EA9}" type="parTrans" cxnId="{627B4EB2-5568-466E-ABAC-D06ABFA755ED}">
      <dgm:prSet/>
      <dgm:spPr/>
      <dgm:t>
        <a:bodyPr/>
        <a:lstStyle/>
        <a:p>
          <a:endParaRPr lang="en-US"/>
        </a:p>
      </dgm:t>
    </dgm:pt>
    <dgm:pt modelId="{5673B834-EEFA-4A76-A3FA-E1BF4EFF4208}" type="sibTrans" cxnId="{627B4EB2-5568-466E-ABAC-D06ABFA755ED}">
      <dgm:prSet/>
      <dgm:spPr/>
      <dgm:t>
        <a:bodyPr/>
        <a:lstStyle/>
        <a:p>
          <a:endParaRPr lang="en-US"/>
        </a:p>
      </dgm:t>
    </dgm:pt>
    <dgm:pt modelId="{F014591D-10AA-467C-9769-8B84FA32B783}">
      <dgm:prSet phldr="0"/>
      <dgm:spPr/>
      <dgm:t>
        <a:bodyPr/>
        <a:lstStyle/>
        <a:p>
          <a:pPr>
            <a:lnSpc>
              <a:spcPct val="100000"/>
            </a:lnSpc>
          </a:pPr>
          <a:r>
            <a:rPr lang="en-US">
              <a:solidFill>
                <a:srgbClr val="333A40"/>
              </a:solidFill>
              <a:latin typeface="Lexend Light Light" pitchFamily="2" charset="77"/>
              <a:ea typeface="Verdana"/>
            </a:rPr>
            <a:t>I can participate in a simulation of industrialization. </a:t>
          </a:r>
        </a:p>
      </dgm:t>
    </dgm:pt>
    <dgm:pt modelId="{041594A7-089E-4BAD-A5AC-F773B2EC0F10}" type="parTrans" cxnId="{7CA10DA4-26B0-43F7-91E7-BE4D57C8BAC3}">
      <dgm:prSet/>
      <dgm:spPr/>
      <dgm:t>
        <a:bodyPr/>
        <a:lstStyle/>
        <a:p>
          <a:endParaRPr lang="en-US"/>
        </a:p>
      </dgm:t>
    </dgm:pt>
    <dgm:pt modelId="{E4F74C93-5239-40DB-BE29-4E6C2FA88CE1}" type="sibTrans" cxnId="{7CA10DA4-26B0-43F7-91E7-BE4D57C8BAC3}">
      <dgm:prSet/>
      <dgm:spPr/>
      <dgm:t>
        <a:bodyPr/>
        <a:lstStyle/>
        <a:p>
          <a:endParaRPr lang="en-US"/>
        </a:p>
      </dgm:t>
    </dgm:pt>
    <dgm:pt modelId="{85B6E759-D7F8-4A8C-A0D9-BC8F141FE94E}">
      <dgm:prSet phldr="0"/>
      <dgm:spPr/>
      <dgm:t>
        <a:bodyPr/>
        <a:lstStyle/>
        <a:p>
          <a:pPr>
            <a:lnSpc>
              <a:spcPct val="100000"/>
            </a:lnSpc>
          </a:pPr>
          <a:r>
            <a:rPr lang="en-US">
              <a:solidFill>
                <a:srgbClr val="333A40"/>
              </a:solidFill>
              <a:latin typeface="Lexend Light Light" pitchFamily="2" charset="77"/>
              <a:ea typeface="Verdana"/>
            </a:rPr>
            <a:t>I can investigate immigration data to understand the rapid changes taking place in the United States in the 1800s. </a:t>
          </a:r>
        </a:p>
      </dgm:t>
    </dgm:pt>
    <dgm:pt modelId="{ABD8E93A-9246-476E-B1CC-E65F25814246}" type="parTrans" cxnId="{224ACB03-3DCA-4628-869B-49B35C12073F}">
      <dgm:prSet/>
      <dgm:spPr/>
      <dgm:t>
        <a:bodyPr/>
        <a:lstStyle/>
        <a:p>
          <a:endParaRPr lang="en-US"/>
        </a:p>
      </dgm:t>
    </dgm:pt>
    <dgm:pt modelId="{8D133148-3460-4C74-A515-75C159E0E144}" type="sibTrans" cxnId="{224ACB03-3DCA-4628-869B-49B35C12073F}">
      <dgm:prSet/>
      <dgm:spPr/>
      <dgm:t>
        <a:bodyPr/>
        <a:lstStyle/>
        <a:p>
          <a:endParaRPr lang="en-US"/>
        </a:p>
      </dgm:t>
    </dgm:pt>
    <dgm:pt modelId="{DE0083F6-9614-4132-8735-6235F82DF1C8}">
      <dgm:prSet phldr="0"/>
      <dgm:spPr/>
      <dgm:t>
        <a:bodyPr/>
        <a:lstStyle/>
        <a:p>
          <a:pPr>
            <a:lnSpc>
              <a:spcPct val="100000"/>
            </a:lnSpc>
          </a:pPr>
          <a:r>
            <a:rPr lang="en-US">
              <a:solidFill>
                <a:srgbClr val="333A40"/>
              </a:solidFill>
              <a:latin typeface="Lexend Light Light" pitchFamily="2" charset="77"/>
              <a:ea typeface="Verdana"/>
            </a:rPr>
            <a:t>I can read to learn about individuals like Andrew Carnegie and the Lowell Girls who were impacted by industrialization.</a:t>
          </a:r>
        </a:p>
      </dgm:t>
    </dgm:pt>
    <dgm:pt modelId="{746A5238-585A-4D68-8231-01C84894EBD3}" type="parTrans" cxnId="{CC1F9CB4-8D6B-497C-BD3E-F076804951C2}">
      <dgm:prSet/>
      <dgm:spPr/>
      <dgm:t>
        <a:bodyPr/>
        <a:lstStyle/>
        <a:p>
          <a:endParaRPr lang="en-US"/>
        </a:p>
      </dgm:t>
    </dgm:pt>
    <dgm:pt modelId="{2991A8D2-D9A6-4968-B1FF-576BB57EC4F9}" type="sibTrans" cxnId="{CC1F9CB4-8D6B-497C-BD3E-F076804951C2}">
      <dgm:prSet/>
      <dgm:spPr/>
      <dgm:t>
        <a:bodyPr/>
        <a:lstStyle/>
        <a:p>
          <a:endParaRPr lang="en-US"/>
        </a:p>
      </dgm:t>
    </dgm:pt>
    <dgm:pt modelId="{F97B7DEE-DF06-AF4B-8861-D468B45833E5}">
      <dgm:prSet phldr="0"/>
      <dgm:spPr/>
      <dgm:t>
        <a:bodyPr/>
        <a:lstStyle/>
        <a:p>
          <a:pPr>
            <a:lnSpc>
              <a:spcPct val="100000"/>
            </a:lnSpc>
          </a:pPr>
          <a:r>
            <a:rPr lang="en-US">
              <a:solidFill>
                <a:srgbClr val="333A40"/>
              </a:solidFill>
              <a:latin typeface="Lexend Light Light" pitchFamily="2" charset="77"/>
              <a:ea typeface="Verdana"/>
            </a:rPr>
            <a:t>I can explain how industrialization and immigration changed America in the 1800s.</a:t>
          </a:r>
        </a:p>
      </dgm:t>
    </dgm:pt>
    <dgm:pt modelId="{C3C88668-8C11-684E-AD6D-637EA63968EC}" type="parTrans" cxnId="{907175F8-7609-F44C-895D-66336DB621CB}">
      <dgm:prSet/>
      <dgm:spPr/>
      <dgm:t>
        <a:bodyPr/>
        <a:lstStyle/>
        <a:p>
          <a:endParaRPr lang="en-US"/>
        </a:p>
      </dgm:t>
    </dgm:pt>
    <dgm:pt modelId="{CD6028B2-0685-B04C-812C-01AFC90A7B20}" type="sibTrans" cxnId="{907175F8-7609-F44C-895D-66336DB621CB}">
      <dgm:prSet/>
      <dgm:spPr/>
      <dgm:t>
        <a:bodyPr/>
        <a:lstStyle/>
        <a:p>
          <a:endParaRPr lang="en-US"/>
        </a:p>
      </dgm:t>
    </dgm:pt>
    <dgm:pt modelId="{22DC0ECE-5A72-4F3E-9680-BC99C8604B93}" type="pres">
      <dgm:prSet presAssocID="{E48D8E47-B347-481C-A2B6-BAA7DC71BA64}" presName="root" presStyleCnt="0">
        <dgm:presLayoutVars>
          <dgm:dir/>
          <dgm:resizeHandles val="exact"/>
        </dgm:presLayoutVars>
      </dgm:prSet>
      <dgm:spPr/>
    </dgm:pt>
    <dgm:pt modelId="{80F8933F-3944-4DE1-A291-FCA6B8F890A3}" type="pres">
      <dgm:prSet presAssocID="{16358132-A309-4F27-A7A1-882CFAF35967}" presName="compNode" presStyleCnt="0"/>
      <dgm:spPr/>
    </dgm:pt>
    <dgm:pt modelId="{F84F3065-A895-4FCE-A784-A0D8DE71D697}" type="pres">
      <dgm:prSet presAssocID="{16358132-A309-4F27-A7A1-882CFAF35967}" presName="bgRect" presStyleLbl="bgShp" presStyleIdx="0" presStyleCnt="6" custLinFactNeighborX="2455" custLinFactNeighborY="14"/>
      <dgm:spPr/>
    </dgm:pt>
    <dgm:pt modelId="{8A66011D-44CA-4095-B338-B5E176CA165C}" type="pres">
      <dgm:prSet presAssocID="{16358132-A309-4F27-A7A1-882CFAF35967}"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Map with pin"/>
        </a:ext>
      </dgm:extLst>
    </dgm:pt>
    <dgm:pt modelId="{4A10527E-B38C-4B96-88BC-FE7AC0E1BEB3}" type="pres">
      <dgm:prSet presAssocID="{16358132-A309-4F27-A7A1-882CFAF35967}" presName="spaceRect" presStyleCnt="0"/>
      <dgm:spPr/>
    </dgm:pt>
    <dgm:pt modelId="{B9551634-72B6-4DCC-8627-BBBC975641A0}" type="pres">
      <dgm:prSet presAssocID="{16358132-A309-4F27-A7A1-882CFAF35967}" presName="parTx" presStyleLbl="revTx" presStyleIdx="0" presStyleCnt="6">
        <dgm:presLayoutVars>
          <dgm:chMax val="0"/>
          <dgm:chPref val="0"/>
        </dgm:presLayoutVars>
      </dgm:prSet>
      <dgm:spPr/>
    </dgm:pt>
    <dgm:pt modelId="{14704F7B-446A-4FAA-B3C4-01A126CAD73B}" type="pres">
      <dgm:prSet presAssocID="{E2B29584-B76F-4F8F-B68A-562C50A56051}" presName="sibTrans" presStyleCnt="0"/>
      <dgm:spPr/>
    </dgm:pt>
    <dgm:pt modelId="{FF764693-FCC3-4F2F-A697-5CCB46CA824A}" type="pres">
      <dgm:prSet presAssocID="{9FF0DD86-EC32-4460-9D1C-620C807841B9}" presName="compNode" presStyleCnt="0"/>
      <dgm:spPr/>
    </dgm:pt>
    <dgm:pt modelId="{28D7D7EA-3B2C-4C25-82BB-147BC7E28CC6}" type="pres">
      <dgm:prSet presAssocID="{9FF0DD86-EC32-4460-9D1C-620C807841B9}" presName="bgRect" presStyleLbl="bgShp" presStyleIdx="1" presStyleCnt="6" custLinFactNeighborX="-28563" custLinFactNeighborY="1396"/>
      <dgm:spPr/>
    </dgm:pt>
    <dgm:pt modelId="{4B905A03-3D79-4968-AD1D-9F9CAFFE0969}" type="pres">
      <dgm:prSet presAssocID="{9FF0DD86-EC32-4460-9D1C-620C807841B9}" presName="iconRect" presStyleLbl="node1" presStyleIdx="1" presStyleCnt="6"/>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Venn diagram outline"/>
        </a:ext>
      </dgm:extLst>
    </dgm:pt>
    <dgm:pt modelId="{21C9D2FC-599B-4818-B07F-E69BC7F88D90}" type="pres">
      <dgm:prSet presAssocID="{9FF0DD86-EC32-4460-9D1C-620C807841B9}" presName="spaceRect" presStyleCnt="0"/>
      <dgm:spPr/>
    </dgm:pt>
    <dgm:pt modelId="{F2B09771-C896-4541-A5D8-3568B9C82DAF}" type="pres">
      <dgm:prSet presAssocID="{9FF0DD86-EC32-4460-9D1C-620C807841B9}" presName="parTx" presStyleLbl="revTx" presStyleIdx="1" presStyleCnt="6">
        <dgm:presLayoutVars>
          <dgm:chMax val="0"/>
          <dgm:chPref val="0"/>
        </dgm:presLayoutVars>
      </dgm:prSet>
      <dgm:spPr/>
    </dgm:pt>
    <dgm:pt modelId="{22A26889-2923-4481-B3D6-2D17587B6900}" type="pres">
      <dgm:prSet presAssocID="{5673B834-EEFA-4A76-A3FA-E1BF4EFF4208}" presName="sibTrans" presStyleCnt="0"/>
      <dgm:spPr/>
    </dgm:pt>
    <dgm:pt modelId="{D127BBB9-1CA5-4FAE-8023-ED82824D80D8}" type="pres">
      <dgm:prSet presAssocID="{F014591D-10AA-467C-9769-8B84FA32B783}" presName="compNode" presStyleCnt="0"/>
      <dgm:spPr/>
    </dgm:pt>
    <dgm:pt modelId="{B9E23BEE-A094-4FFC-BB8B-3E5C07C84A15}" type="pres">
      <dgm:prSet presAssocID="{F014591D-10AA-467C-9769-8B84FA32B783}" presName="bgRect" presStyleLbl="bgShp" presStyleIdx="2" presStyleCnt="6"/>
      <dgm:spPr/>
    </dgm:pt>
    <dgm:pt modelId="{38EB78DA-9B45-44C8-87B6-04991C56F331}" type="pres">
      <dgm:prSet presAssocID="{F014591D-10AA-467C-9769-8B84FA32B783}" presName="iconRect" presStyleLbl="node1" presStyleIdx="2" presStyleCnt="6"/>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Meeting with solid fill"/>
        </a:ext>
      </dgm:extLst>
    </dgm:pt>
    <dgm:pt modelId="{9ED16002-ED6B-4DDA-ADA7-70FAE66DDE07}" type="pres">
      <dgm:prSet presAssocID="{F014591D-10AA-467C-9769-8B84FA32B783}" presName="spaceRect" presStyleCnt="0"/>
      <dgm:spPr/>
    </dgm:pt>
    <dgm:pt modelId="{E08DEC2B-F9AB-4B44-900E-17D6D66E2A73}" type="pres">
      <dgm:prSet presAssocID="{F014591D-10AA-467C-9769-8B84FA32B783}" presName="parTx" presStyleLbl="revTx" presStyleIdx="2" presStyleCnt="6">
        <dgm:presLayoutVars>
          <dgm:chMax val="0"/>
          <dgm:chPref val="0"/>
        </dgm:presLayoutVars>
      </dgm:prSet>
      <dgm:spPr/>
    </dgm:pt>
    <dgm:pt modelId="{361183F9-DB84-440A-98D3-62AADC3FA181}" type="pres">
      <dgm:prSet presAssocID="{E4F74C93-5239-40DB-BE29-4E6C2FA88CE1}" presName="sibTrans" presStyleCnt="0"/>
      <dgm:spPr/>
    </dgm:pt>
    <dgm:pt modelId="{F8EAB97D-B98A-4ECC-AD85-06EF2AA52C0D}" type="pres">
      <dgm:prSet presAssocID="{85B6E759-D7F8-4A8C-A0D9-BC8F141FE94E}" presName="compNode" presStyleCnt="0"/>
      <dgm:spPr/>
    </dgm:pt>
    <dgm:pt modelId="{23B48A52-CD91-4413-A8E9-DB1B2B061A43}" type="pres">
      <dgm:prSet presAssocID="{85B6E759-D7F8-4A8C-A0D9-BC8F141FE94E}" presName="bgRect" presStyleLbl="bgShp" presStyleIdx="3" presStyleCnt="6"/>
      <dgm:spPr/>
    </dgm:pt>
    <dgm:pt modelId="{E79A738D-1AA3-4D19-8B2B-D000050592D8}" type="pres">
      <dgm:prSet presAssocID="{85B6E759-D7F8-4A8C-A0D9-BC8F141FE94E}" presName="iconRect" presStyleLbl="node1" presStyleIdx="3" presStyleCnt="6"/>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Magnifying glass with solid fill"/>
        </a:ext>
      </dgm:extLst>
    </dgm:pt>
    <dgm:pt modelId="{892DE642-EB61-4CBC-A547-EBAEDC656FD7}" type="pres">
      <dgm:prSet presAssocID="{85B6E759-D7F8-4A8C-A0D9-BC8F141FE94E}" presName="spaceRect" presStyleCnt="0"/>
      <dgm:spPr/>
    </dgm:pt>
    <dgm:pt modelId="{66A86859-2842-473A-AA86-CF3BBE5F20A6}" type="pres">
      <dgm:prSet presAssocID="{85B6E759-D7F8-4A8C-A0D9-BC8F141FE94E}" presName="parTx" presStyleLbl="revTx" presStyleIdx="3" presStyleCnt="6">
        <dgm:presLayoutVars>
          <dgm:chMax val="0"/>
          <dgm:chPref val="0"/>
        </dgm:presLayoutVars>
      </dgm:prSet>
      <dgm:spPr/>
    </dgm:pt>
    <dgm:pt modelId="{1EAA7EDE-4DFB-4CA9-B2AE-1B06D62FDAE0}" type="pres">
      <dgm:prSet presAssocID="{8D133148-3460-4C74-A515-75C159E0E144}" presName="sibTrans" presStyleCnt="0"/>
      <dgm:spPr/>
    </dgm:pt>
    <dgm:pt modelId="{0C62110C-DFA8-4255-B91D-4CBBBB37ACA3}" type="pres">
      <dgm:prSet presAssocID="{DE0083F6-9614-4132-8735-6235F82DF1C8}" presName="compNode" presStyleCnt="0"/>
      <dgm:spPr/>
    </dgm:pt>
    <dgm:pt modelId="{1E9E1765-D44D-41C6-931D-8100499EC5F1}" type="pres">
      <dgm:prSet presAssocID="{DE0083F6-9614-4132-8735-6235F82DF1C8}" presName="bgRect" presStyleLbl="bgShp" presStyleIdx="4" presStyleCnt="6"/>
      <dgm:spPr/>
    </dgm:pt>
    <dgm:pt modelId="{726B5D24-CEA6-4800-84E3-7DA09B9023AF}" type="pres">
      <dgm:prSet presAssocID="{DE0083F6-9614-4132-8735-6235F82DF1C8}" presName="iconRect" presStyleLbl="node1" presStyleIdx="4" presStyleCnt="6"/>
      <dgm:spPr>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Open book with solid fill"/>
        </a:ext>
      </dgm:extLst>
    </dgm:pt>
    <dgm:pt modelId="{13452DF2-3762-46E6-ADA8-8E7C77A19986}" type="pres">
      <dgm:prSet presAssocID="{DE0083F6-9614-4132-8735-6235F82DF1C8}" presName="spaceRect" presStyleCnt="0"/>
      <dgm:spPr/>
    </dgm:pt>
    <dgm:pt modelId="{ACC1E03E-AAB7-4727-8E6D-B64C35EE307E}" type="pres">
      <dgm:prSet presAssocID="{DE0083F6-9614-4132-8735-6235F82DF1C8}" presName="parTx" presStyleLbl="revTx" presStyleIdx="4" presStyleCnt="6">
        <dgm:presLayoutVars>
          <dgm:chMax val="0"/>
          <dgm:chPref val="0"/>
        </dgm:presLayoutVars>
      </dgm:prSet>
      <dgm:spPr/>
    </dgm:pt>
    <dgm:pt modelId="{7D0038C0-8847-F443-A0DC-36E55455B2AB}" type="pres">
      <dgm:prSet presAssocID="{2991A8D2-D9A6-4968-B1FF-576BB57EC4F9}" presName="sibTrans" presStyleCnt="0"/>
      <dgm:spPr/>
    </dgm:pt>
    <dgm:pt modelId="{51B3BE6E-8FF2-2541-B9F7-95070962E571}" type="pres">
      <dgm:prSet presAssocID="{F97B7DEE-DF06-AF4B-8861-D468B45833E5}" presName="compNode" presStyleCnt="0"/>
      <dgm:spPr/>
    </dgm:pt>
    <dgm:pt modelId="{BF22A145-62C6-3448-AE38-3E0F5DF9C7E0}" type="pres">
      <dgm:prSet presAssocID="{F97B7DEE-DF06-AF4B-8861-D468B45833E5}" presName="bgRect" presStyleLbl="bgShp" presStyleIdx="5" presStyleCnt="6"/>
      <dgm:spPr/>
    </dgm:pt>
    <dgm:pt modelId="{EB5B3FE0-14FA-FA42-8739-BFD7E87DFD67}" type="pres">
      <dgm:prSet presAssocID="{F97B7DEE-DF06-AF4B-8861-D468B45833E5}" presName="iconRect" presStyleLbl="node1" presStyleIdx="5" presStyleCnt="6"/>
      <dgm:spPr>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Teacher with solid fill"/>
        </a:ext>
      </dgm:extLst>
    </dgm:pt>
    <dgm:pt modelId="{B1A5C622-F12E-1243-A2A1-2931DB618990}" type="pres">
      <dgm:prSet presAssocID="{F97B7DEE-DF06-AF4B-8861-D468B45833E5}" presName="spaceRect" presStyleCnt="0"/>
      <dgm:spPr/>
    </dgm:pt>
    <dgm:pt modelId="{C13254D7-EC34-E147-BF32-F848554A2EEE}" type="pres">
      <dgm:prSet presAssocID="{F97B7DEE-DF06-AF4B-8861-D468B45833E5}" presName="parTx" presStyleLbl="revTx" presStyleIdx="5" presStyleCnt="6">
        <dgm:presLayoutVars>
          <dgm:chMax val="0"/>
          <dgm:chPref val="0"/>
        </dgm:presLayoutVars>
      </dgm:prSet>
      <dgm:spPr/>
    </dgm:pt>
  </dgm:ptLst>
  <dgm:cxnLst>
    <dgm:cxn modelId="{224ACB03-3DCA-4628-869B-49B35C12073F}" srcId="{E48D8E47-B347-481C-A2B6-BAA7DC71BA64}" destId="{85B6E759-D7F8-4A8C-A0D9-BC8F141FE94E}" srcOrd="3" destOrd="0" parTransId="{ABD8E93A-9246-476E-B1CC-E65F25814246}" sibTransId="{8D133148-3460-4C74-A515-75C159E0E144}"/>
    <dgm:cxn modelId="{8AE61F06-A399-4675-A304-DDDA629D6C2A}" type="presOf" srcId="{16358132-A309-4F27-A7A1-882CFAF35967}" destId="{B9551634-72B6-4DCC-8627-BBBC975641A0}" srcOrd="0" destOrd="0" presId="urn:microsoft.com/office/officeart/2018/2/layout/IconVerticalSolidList"/>
    <dgm:cxn modelId="{6ED4470C-954D-429E-8BF9-FFCF3A1FBDA8}" type="presOf" srcId="{9FF0DD86-EC32-4460-9D1C-620C807841B9}" destId="{F2B09771-C896-4541-A5D8-3568B9C82DAF}" srcOrd="0" destOrd="0" presId="urn:microsoft.com/office/officeart/2018/2/layout/IconVerticalSolidList"/>
    <dgm:cxn modelId="{4518AF6C-887B-2B40-A3E4-343F8A0289D2}" type="presOf" srcId="{F97B7DEE-DF06-AF4B-8861-D468B45833E5}" destId="{C13254D7-EC34-E147-BF32-F848554A2EEE}" srcOrd="0" destOrd="0" presId="urn:microsoft.com/office/officeart/2018/2/layout/IconVerticalSolidList"/>
    <dgm:cxn modelId="{E1316F51-353C-4691-87DE-2D9D52959F4F}" type="presOf" srcId="{DE0083F6-9614-4132-8735-6235F82DF1C8}" destId="{ACC1E03E-AAB7-4727-8E6D-B64C35EE307E}" srcOrd="0" destOrd="0" presId="urn:microsoft.com/office/officeart/2018/2/layout/IconVerticalSolidList"/>
    <dgm:cxn modelId="{7500F751-0F4B-4938-A2B8-B581236D41A5}" type="presOf" srcId="{F014591D-10AA-467C-9769-8B84FA32B783}" destId="{E08DEC2B-F9AB-4B44-900E-17D6D66E2A73}" srcOrd="0" destOrd="0" presId="urn:microsoft.com/office/officeart/2018/2/layout/IconVerticalSolidList"/>
    <dgm:cxn modelId="{2E38A88A-A4E6-47A0-B810-7D5B9A46304E}" type="presOf" srcId="{E48D8E47-B347-481C-A2B6-BAA7DC71BA64}" destId="{22DC0ECE-5A72-4F3E-9680-BC99C8604B93}" srcOrd="0" destOrd="0" presId="urn:microsoft.com/office/officeart/2018/2/layout/IconVerticalSolidList"/>
    <dgm:cxn modelId="{7CA10DA4-26B0-43F7-91E7-BE4D57C8BAC3}" srcId="{E48D8E47-B347-481C-A2B6-BAA7DC71BA64}" destId="{F014591D-10AA-467C-9769-8B84FA32B783}" srcOrd="2" destOrd="0" parTransId="{041594A7-089E-4BAD-A5AC-F773B2EC0F10}" sibTransId="{E4F74C93-5239-40DB-BE29-4E6C2FA88CE1}"/>
    <dgm:cxn modelId="{627B4EB2-5568-466E-ABAC-D06ABFA755ED}" srcId="{E48D8E47-B347-481C-A2B6-BAA7DC71BA64}" destId="{9FF0DD86-EC32-4460-9D1C-620C807841B9}" srcOrd="1" destOrd="0" parTransId="{B62F8DB0-6FF1-462E-9FBB-E90B2CE46EA9}" sibTransId="{5673B834-EEFA-4A76-A3FA-E1BF4EFF4208}"/>
    <dgm:cxn modelId="{CC1F9CB4-8D6B-497C-BD3E-F076804951C2}" srcId="{E48D8E47-B347-481C-A2B6-BAA7DC71BA64}" destId="{DE0083F6-9614-4132-8735-6235F82DF1C8}" srcOrd="4" destOrd="0" parTransId="{746A5238-585A-4D68-8231-01C84894EBD3}" sibTransId="{2991A8D2-D9A6-4968-B1FF-576BB57EC4F9}"/>
    <dgm:cxn modelId="{F0B34EC1-93FE-4C97-9B0B-75A9E7DBD0B8}" srcId="{E48D8E47-B347-481C-A2B6-BAA7DC71BA64}" destId="{16358132-A309-4F27-A7A1-882CFAF35967}" srcOrd="0" destOrd="0" parTransId="{F1194A20-39D7-4DC3-AD29-18C6B152324E}" sibTransId="{E2B29584-B76F-4F8F-B68A-562C50A56051}"/>
    <dgm:cxn modelId="{CAD72AF2-3BDF-49E4-AB2E-1E4229D66AD4}" type="presOf" srcId="{85B6E759-D7F8-4A8C-A0D9-BC8F141FE94E}" destId="{66A86859-2842-473A-AA86-CF3BBE5F20A6}" srcOrd="0" destOrd="0" presId="urn:microsoft.com/office/officeart/2018/2/layout/IconVerticalSolidList"/>
    <dgm:cxn modelId="{907175F8-7609-F44C-895D-66336DB621CB}" srcId="{E48D8E47-B347-481C-A2B6-BAA7DC71BA64}" destId="{F97B7DEE-DF06-AF4B-8861-D468B45833E5}" srcOrd="5" destOrd="0" parTransId="{C3C88668-8C11-684E-AD6D-637EA63968EC}" sibTransId="{CD6028B2-0685-B04C-812C-01AFC90A7B20}"/>
    <dgm:cxn modelId="{DFBA88FE-73DE-4EC8-805D-0133291DA301}" type="presParOf" srcId="{22DC0ECE-5A72-4F3E-9680-BC99C8604B93}" destId="{80F8933F-3944-4DE1-A291-FCA6B8F890A3}" srcOrd="0" destOrd="0" presId="urn:microsoft.com/office/officeart/2018/2/layout/IconVerticalSolidList"/>
    <dgm:cxn modelId="{B6A2550D-6739-4CAE-B7AF-F2E0B88F8818}" type="presParOf" srcId="{80F8933F-3944-4DE1-A291-FCA6B8F890A3}" destId="{F84F3065-A895-4FCE-A784-A0D8DE71D697}" srcOrd="0" destOrd="0" presId="urn:microsoft.com/office/officeart/2018/2/layout/IconVerticalSolidList"/>
    <dgm:cxn modelId="{9C0F4962-77AA-4F5B-9777-C234275CB616}" type="presParOf" srcId="{80F8933F-3944-4DE1-A291-FCA6B8F890A3}" destId="{8A66011D-44CA-4095-B338-B5E176CA165C}" srcOrd="1" destOrd="0" presId="urn:microsoft.com/office/officeart/2018/2/layout/IconVerticalSolidList"/>
    <dgm:cxn modelId="{CD456E8C-3ED6-4BE4-A738-6A843A8DBABE}" type="presParOf" srcId="{80F8933F-3944-4DE1-A291-FCA6B8F890A3}" destId="{4A10527E-B38C-4B96-88BC-FE7AC0E1BEB3}" srcOrd="2" destOrd="0" presId="urn:microsoft.com/office/officeart/2018/2/layout/IconVerticalSolidList"/>
    <dgm:cxn modelId="{203646FF-7BF9-4A36-9F1C-6B478EF4D39B}" type="presParOf" srcId="{80F8933F-3944-4DE1-A291-FCA6B8F890A3}" destId="{B9551634-72B6-4DCC-8627-BBBC975641A0}" srcOrd="3" destOrd="0" presId="urn:microsoft.com/office/officeart/2018/2/layout/IconVerticalSolidList"/>
    <dgm:cxn modelId="{DF6B8806-AFBC-4867-9B48-3B95198AEDA9}" type="presParOf" srcId="{22DC0ECE-5A72-4F3E-9680-BC99C8604B93}" destId="{14704F7B-446A-4FAA-B3C4-01A126CAD73B}" srcOrd="1" destOrd="0" presId="urn:microsoft.com/office/officeart/2018/2/layout/IconVerticalSolidList"/>
    <dgm:cxn modelId="{88789270-4153-4172-9779-5BF3C88565C3}" type="presParOf" srcId="{22DC0ECE-5A72-4F3E-9680-BC99C8604B93}" destId="{FF764693-FCC3-4F2F-A697-5CCB46CA824A}" srcOrd="2" destOrd="0" presId="urn:microsoft.com/office/officeart/2018/2/layout/IconVerticalSolidList"/>
    <dgm:cxn modelId="{536114C8-0A13-42A8-BDB4-4C25C09144D9}" type="presParOf" srcId="{FF764693-FCC3-4F2F-A697-5CCB46CA824A}" destId="{28D7D7EA-3B2C-4C25-82BB-147BC7E28CC6}" srcOrd="0" destOrd="0" presId="urn:microsoft.com/office/officeart/2018/2/layout/IconVerticalSolidList"/>
    <dgm:cxn modelId="{3C516EEF-076F-4AA7-BCDE-6F2A3ADB71AE}" type="presParOf" srcId="{FF764693-FCC3-4F2F-A697-5CCB46CA824A}" destId="{4B905A03-3D79-4968-AD1D-9F9CAFFE0969}" srcOrd="1" destOrd="0" presId="urn:microsoft.com/office/officeart/2018/2/layout/IconVerticalSolidList"/>
    <dgm:cxn modelId="{ABDF5FB5-20DD-4FCC-9629-6083040DF5B6}" type="presParOf" srcId="{FF764693-FCC3-4F2F-A697-5CCB46CA824A}" destId="{21C9D2FC-599B-4818-B07F-E69BC7F88D90}" srcOrd="2" destOrd="0" presId="urn:microsoft.com/office/officeart/2018/2/layout/IconVerticalSolidList"/>
    <dgm:cxn modelId="{428D9B54-0DF8-4816-B0CB-E438A8BD9244}" type="presParOf" srcId="{FF764693-FCC3-4F2F-A697-5CCB46CA824A}" destId="{F2B09771-C896-4541-A5D8-3568B9C82DAF}" srcOrd="3" destOrd="0" presId="urn:microsoft.com/office/officeart/2018/2/layout/IconVerticalSolidList"/>
    <dgm:cxn modelId="{B36CAAE5-CD15-4D63-A91B-B517B8607A72}" type="presParOf" srcId="{22DC0ECE-5A72-4F3E-9680-BC99C8604B93}" destId="{22A26889-2923-4481-B3D6-2D17587B6900}" srcOrd="3" destOrd="0" presId="urn:microsoft.com/office/officeart/2018/2/layout/IconVerticalSolidList"/>
    <dgm:cxn modelId="{1225E7C1-7C2A-42AA-8B76-67C75CE647A7}" type="presParOf" srcId="{22DC0ECE-5A72-4F3E-9680-BC99C8604B93}" destId="{D127BBB9-1CA5-4FAE-8023-ED82824D80D8}" srcOrd="4" destOrd="0" presId="urn:microsoft.com/office/officeart/2018/2/layout/IconVerticalSolidList"/>
    <dgm:cxn modelId="{6F50C656-3329-481D-87DB-DAB6C81ED1D7}" type="presParOf" srcId="{D127BBB9-1CA5-4FAE-8023-ED82824D80D8}" destId="{B9E23BEE-A094-4FFC-BB8B-3E5C07C84A15}" srcOrd="0" destOrd="0" presId="urn:microsoft.com/office/officeart/2018/2/layout/IconVerticalSolidList"/>
    <dgm:cxn modelId="{ABCCF10E-0380-4227-BF27-5FAFFBD96C9A}" type="presParOf" srcId="{D127BBB9-1CA5-4FAE-8023-ED82824D80D8}" destId="{38EB78DA-9B45-44C8-87B6-04991C56F331}" srcOrd="1" destOrd="0" presId="urn:microsoft.com/office/officeart/2018/2/layout/IconVerticalSolidList"/>
    <dgm:cxn modelId="{4027BF35-44DF-40EB-A940-FC04C2B6C9FD}" type="presParOf" srcId="{D127BBB9-1CA5-4FAE-8023-ED82824D80D8}" destId="{9ED16002-ED6B-4DDA-ADA7-70FAE66DDE07}" srcOrd="2" destOrd="0" presId="urn:microsoft.com/office/officeart/2018/2/layout/IconVerticalSolidList"/>
    <dgm:cxn modelId="{DE935CF5-6FD7-41E2-9B3A-0E5AECEA1168}" type="presParOf" srcId="{D127BBB9-1CA5-4FAE-8023-ED82824D80D8}" destId="{E08DEC2B-F9AB-4B44-900E-17D6D66E2A73}" srcOrd="3" destOrd="0" presId="urn:microsoft.com/office/officeart/2018/2/layout/IconVerticalSolidList"/>
    <dgm:cxn modelId="{CC92AF20-564B-4903-B78A-0C942003FB12}" type="presParOf" srcId="{22DC0ECE-5A72-4F3E-9680-BC99C8604B93}" destId="{361183F9-DB84-440A-98D3-62AADC3FA181}" srcOrd="5" destOrd="0" presId="urn:microsoft.com/office/officeart/2018/2/layout/IconVerticalSolidList"/>
    <dgm:cxn modelId="{D2404324-7E87-45FB-B0DD-BF491A5D0894}" type="presParOf" srcId="{22DC0ECE-5A72-4F3E-9680-BC99C8604B93}" destId="{F8EAB97D-B98A-4ECC-AD85-06EF2AA52C0D}" srcOrd="6" destOrd="0" presId="urn:microsoft.com/office/officeart/2018/2/layout/IconVerticalSolidList"/>
    <dgm:cxn modelId="{3DF09D65-262E-4EC7-A917-AC5D7C7F2D15}" type="presParOf" srcId="{F8EAB97D-B98A-4ECC-AD85-06EF2AA52C0D}" destId="{23B48A52-CD91-4413-A8E9-DB1B2B061A43}" srcOrd="0" destOrd="0" presId="urn:microsoft.com/office/officeart/2018/2/layout/IconVerticalSolidList"/>
    <dgm:cxn modelId="{A168906B-A8F7-4DE9-BEC9-1A82106FDC22}" type="presParOf" srcId="{F8EAB97D-B98A-4ECC-AD85-06EF2AA52C0D}" destId="{E79A738D-1AA3-4D19-8B2B-D000050592D8}" srcOrd="1" destOrd="0" presId="urn:microsoft.com/office/officeart/2018/2/layout/IconVerticalSolidList"/>
    <dgm:cxn modelId="{269C9FAE-EB88-42FD-B396-27183B1466AE}" type="presParOf" srcId="{F8EAB97D-B98A-4ECC-AD85-06EF2AA52C0D}" destId="{892DE642-EB61-4CBC-A547-EBAEDC656FD7}" srcOrd="2" destOrd="0" presId="urn:microsoft.com/office/officeart/2018/2/layout/IconVerticalSolidList"/>
    <dgm:cxn modelId="{CD533C72-A105-413C-BE9A-92CD74E03A66}" type="presParOf" srcId="{F8EAB97D-B98A-4ECC-AD85-06EF2AA52C0D}" destId="{66A86859-2842-473A-AA86-CF3BBE5F20A6}" srcOrd="3" destOrd="0" presId="urn:microsoft.com/office/officeart/2018/2/layout/IconVerticalSolidList"/>
    <dgm:cxn modelId="{CF8D1F4E-41F2-4D1F-9F55-45A96000A7E1}" type="presParOf" srcId="{22DC0ECE-5A72-4F3E-9680-BC99C8604B93}" destId="{1EAA7EDE-4DFB-4CA9-B2AE-1B06D62FDAE0}" srcOrd="7" destOrd="0" presId="urn:microsoft.com/office/officeart/2018/2/layout/IconVerticalSolidList"/>
    <dgm:cxn modelId="{63BBAF6E-DF20-40E4-8A41-BD5EFBF827E4}" type="presParOf" srcId="{22DC0ECE-5A72-4F3E-9680-BC99C8604B93}" destId="{0C62110C-DFA8-4255-B91D-4CBBBB37ACA3}" srcOrd="8" destOrd="0" presId="urn:microsoft.com/office/officeart/2018/2/layout/IconVerticalSolidList"/>
    <dgm:cxn modelId="{C3707CED-879E-4BF6-8FC2-86D83112553B}" type="presParOf" srcId="{0C62110C-DFA8-4255-B91D-4CBBBB37ACA3}" destId="{1E9E1765-D44D-41C6-931D-8100499EC5F1}" srcOrd="0" destOrd="0" presId="urn:microsoft.com/office/officeart/2018/2/layout/IconVerticalSolidList"/>
    <dgm:cxn modelId="{921063C5-729F-4BB3-9BF1-65813FF0D2DF}" type="presParOf" srcId="{0C62110C-DFA8-4255-B91D-4CBBBB37ACA3}" destId="{726B5D24-CEA6-4800-84E3-7DA09B9023AF}" srcOrd="1" destOrd="0" presId="urn:microsoft.com/office/officeart/2018/2/layout/IconVerticalSolidList"/>
    <dgm:cxn modelId="{7B03AE02-8F27-493F-8E1B-A35EBC52AA8F}" type="presParOf" srcId="{0C62110C-DFA8-4255-B91D-4CBBBB37ACA3}" destId="{13452DF2-3762-46E6-ADA8-8E7C77A19986}" srcOrd="2" destOrd="0" presId="urn:microsoft.com/office/officeart/2018/2/layout/IconVerticalSolidList"/>
    <dgm:cxn modelId="{D01498AE-0DD9-48F1-9079-849C1705C649}" type="presParOf" srcId="{0C62110C-DFA8-4255-B91D-4CBBBB37ACA3}" destId="{ACC1E03E-AAB7-4727-8E6D-B64C35EE307E}" srcOrd="3" destOrd="0" presId="urn:microsoft.com/office/officeart/2018/2/layout/IconVerticalSolidList"/>
    <dgm:cxn modelId="{0428F410-99E3-0946-88B0-DE4CE838853B}" type="presParOf" srcId="{22DC0ECE-5A72-4F3E-9680-BC99C8604B93}" destId="{7D0038C0-8847-F443-A0DC-36E55455B2AB}" srcOrd="9" destOrd="0" presId="urn:microsoft.com/office/officeart/2018/2/layout/IconVerticalSolidList"/>
    <dgm:cxn modelId="{495D182B-AC76-1E41-88BD-91CD064AE4F1}" type="presParOf" srcId="{22DC0ECE-5A72-4F3E-9680-BC99C8604B93}" destId="{51B3BE6E-8FF2-2541-B9F7-95070962E571}" srcOrd="10" destOrd="0" presId="urn:microsoft.com/office/officeart/2018/2/layout/IconVerticalSolidList"/>
    <dgm:cxn modelId="{B89948B5-3CFE-9242-AC6A-98AFC30E0D0A}" type="presParOf" srcId="{51B3BE6E-8FF2-2541-B9F7-95070962E571}" destId="{BF22A145-62C6-3448-AE38-3E0F5DF9C7E0}" srcOrd="0" destOrd="0" presId="urn:microsoft.com/office/officeart/2018/2/layout/IconVerticalSolidList"/>
    <dgm:cxn modelId="{AD2CAFAA-EDF8-764B-8D10-708AEDFA22AA}" type="presParOf" srcId="{51B3BE6E-8FF2-2541-B9F7-95070962E571}" destId="{EB5B3FE0-14FA-FA42-8739-BFD7E87DFD67}" srcOrd="1" destOrd="0" presId="urn:microsoft.com/office/officeart/2018/2/layout/IconVerticalSolidList"/>
    <dgm:cxn modelId="{05F0E970-9862-E44D-82E3-CBD9C6ED63AC}" type="presParOf" srcId="{51B3BE6E-8FF2-2541-B9F7-95070962E571}" destId="{B1A5C622-F12E-1243-A2A1-2931DB618990}" srcOrd="2" destOrd="0" presId="urn:microsoft.com/office/officeart/2018/2/layout/IconVerticalSolidList"/>
    <dgm:cxn modelId="{C10AFA36-438C-B94C-891D-A67B0324CC71}" type="presParOf" srcId="{51B3BE6E-8FF2-2541-B9F7-95070962E571}" destId="{C13254D7-EC34-E147-BF32-F848554A2EEE}"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4F3065-A895-4FCE-A784-A0D8DE71D697}">
      <dsp:nvSpPr>
        <dsp:cNvPr id="0" name=""/>
        <dsp:cNvSpPr/>
      </dsp:nvSpPr>
      <dsp:spPr>
        <a:xfrm>
          <a:off x="0" y="4007"/>
          <a:ext cx="9158255" cy="828959"/>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A66011D-44CA-4095-B338-B5E176CA165C}">
      <dsp:nvSpPr>
        <dsp:cNvPr id="0" name=""/>
        <dsp:cNvSpPr/>
      </dsp:nvSpPr>
      <dsp:spPr>
        <a:xfrm>
          <a:off x="250760" y="190407"/>
          <a:ext cx="455927" cy="455927"/>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551634-72B6-4DCC-8627-BBBC975641A0}">
      <dsp:nvSpPr>
        <dsp:cNvPr id="0" name=""/>
        <dsp:cNvSpPr/>
      </dsp:nvSpPr>
      <dsp:spPr>
        <a:xfrm>
          <a:off x="957447" y="3891"/>
          <a:ext cx="8200807" cy="828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732" tIns="87732" rIns="87732" bIns="87732" numCol="1" spcCol="1270" anchor="ctr" anchorCtr="0">
          <a:noAutofit/>
        </a:bodyPr>
        <a:lstStyle/>
        <a:p>
          <a:pPr marL="0" lvl="0" indent="0" algn="l" defTabSz="844550">
            <a:lnSpc>
              <a:spcPct val="100000"/>
            </a:lnSpc>
            <a:spcBef>
              <a:spcPct val="0"/>
            </a:spcBef>
            <a:spcAft>
              <a:spcPct val="35000"/>
            </a:spcAft>
            <a:buNone/>
          </a:pPr>
          <a:r>
            <a:rPr lang="en-US" sz="1900" kern="1200">
              <a:latin typeface="Lexend Light Light" pitchFamily="2" charset="77"/>
            </a:rPr>
            <a:t> </a:t>
          </a:r>
          <a:r>
            <a:rPr lang="en-US" sz="1900" kern="1200">
              <a:solidFill>
                <a:srgbClr val="333A40"/>
              </a:solidFill>
              <a:latin typeface="Lexend Light Light" pitchFamily="2" charset="77"/>
              <a:ea typeface="Verdana"/>
            </a:rPr>
            <a:t>I can identify and label a map of the world.</a:t>
          </a:r>
        </a:p>
      </dsp:txBody>
      <dsp:txXfrm>
        <a:off x="957447" y="3891"/>
        <a:ext cx="8200807" cy="828959"/>
      </dsp:txXfrm>
    </dsp:sp>
    <dsp:sp modelId="{28D7D7EA-3B2C-4C25-82BB-147BC7E28CC6}">
      <dsp:nvSpPr>
        <dsp:cNvPr id="0" name=""/>
        <dsp:cNvSpPr/>
      </dsp:nvSpPr>
      <dsp:spPr>
        <a:xfrm>
          <a:off x="0" y="1040090"/>
          <a:ext cx="9158255" cy="828959"/>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905A03-3D79-4968-AD1D-9F9CAFFE0969}">
      <dsp:nvSpPr>
        <dsp:cNvPr id="0" name=""/>
        <dsp:cNvSpPr/>
      </dsp:nvSpPr>
      <dsp:spPr>
        <a:xfrm>
          <a:off x="250760" y="1226606"/>
          <a:ext cx="455927" cy="45592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2B09771-C896-4541-A5D8-3568B9C82DAF}">
      <dsp:nvSpPr>
        <dsp:cNvPr id="0" name=""/>
        <dsp:cNvSpPr/>
      </dsp:nvSpPr>
      <dsp:spPr>
        <a:xfrm>
          <a:off x="957447" y="1040090"/>
          <a:ext cx="8200807" cy="828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732" tIns="87732" rIns="87732" bIns="87732" numCol="1" spcCol="1270" anchor="ctr" anchorCtr="0">
          <a:noAutofit/>
        </a:bodyPr>
        <a:lstStyle/>
        <a:p>
          <a:pPr marL="0" lvl="0" indent="0" algn="l" defTabSz="844550">
            <a:lnSpc>
              <a:spcPct val="100000"/>
            </a:lnSpc>
            <a:spcBef>
              <a:spcPct val="0"/>
            </a:spcBef>
            <a:spcAft>
              <a:spcPct val="35000"/>
            </a:spcAft>
            <a:buNone/>
          </a:pPr>
          <a:r>
            <a:rPr lang="en-US" sz="1900" kern="1200">
              <a:solidFill>
                <a:srgbClr val="333A40"/>
              </a:solidFill>
              <a:latin typeface="Lexend Light Light" pitchFamily="2" charset="77"/>
              <a:ea typeface="Verdana"/>
            </a:rPr>
            <a:t>I can analyze primary source images. </a:t>
          </a:r>
        </a:p>
      </dsp:txBody>
      <dsp:txXfrm>
        <a:off x="957447" y="1040090"/>
        <a:ext cx="8200807" cy="828959"/>
      </dsp:txXfrm>
    </dsp:sp>
    <dsp:sp modelId="{B9E23BEE-A094-4FFC-BB8B-3E5C07C84A15}">
      <dsp:nvSpPr>
        <dsp:cNvPr id="0" name=""/>
        <dsp:cNvSpPr/>
      </dsp:nvSpPr>
      <dsp:spPr>
        <a:xfrm>
          <a:off x="0" y="2076289"/>
          <a:ext cx="9158255" cy="828959"/>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EB78DA-9B45-44C8-87B6-04991C56F331}">
      <dsp:nvSpPr>
        <dsp:cNvPr id="0" name=""/>
        <dsp:cNvSpPr/>
      </dsp:nvSpPr>
      <dsp:spPr>
        <a:xfrm>
          <a:off x="250760" y="2262805"/>
          <a:ext cx="455927" cy="45592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08DEC2B-F9AB-4B44-900E-17D6D66E2A73}">
      <dsp:nvSpPr>
        <dsp:cNvPr id="0" name=""/>
        <dsp:cNvSpPr/>
      </dsp:nvSpPr>
      <dsp:spPr>
        <a:xfrm>
          <a:off x="957447" y="2076289"/>
          <a:ext cx="8200807" cy="828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732" tIns="87732" rIns="87732" bIns="87732" numCol="1" spcCol="1270" anchor="ctr" anchorCtr="0">
          <a:noAutofit/>
        </a:bodyPr>
        <a:lstStyle/>
        <a:p>
          <a:pPr marL="0" lvl="0" indent="0" algn="l" defTabSz="844550">
            <a:lnSpc>
              <a:spcPct val="100000"/>
            </a:lnSpc>
            <a:spcBef>
              <a:spcPct val="0"/>
            </a:spcBef>
            <a:spcAft>
              <a:spcPct val="35000"/>
            </a:spcAft>
            <a:buNone/>
          </a:pPr>
          <a:r>
            <a:rPr lang="en-US" sz="1900" kern="1200">
              <a:solidFill>
                <a:srgbClr val="333A40"/>
              </a:solidFill>
              <a:latin typeface="Lexend Light Light" pitchFamily="2" charset="77"/>
              <a:ea typeface="Verdana"/>
            </a:rPr>
            <a:t>I can write a script to convey information.</a:t>
          </a:r>
        </a:p>
      </dsp:txBody>
      <dsp:txXfrm>
        <a:off x="957447" y="2076289"/>
        <a:ext cx="8200807" cy="828959"/>
      </dsp:txXfrm>
    </dsp:sp>
    <dsp:sp modelId="{23B48A52-CD91-4413-A8E9-DB1B2B061A43}">
      <dsp:nvSpPr>
        <dsp:cNvPr id="0" name=""/>
        <dsp:cNvSpPr/>
      </dsp:nvSpPr>
      <dsp:spPr>
        <a:xfrm>
          <a:off x="0" y="3112488"/>
          <a:ext cx="9158255" cy="828959"/>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79A738D-1AA3-4D19-8B2B-D000050592D8}">
      <dsp:nvSpPr>
        <dsp:cNvPr id="0" name=""/>
        <dsp:cNvSpPr/>
      </dsp:nvSpPr>
      <dsp:spPr>
        <a:xfrm>
          <a:off x="250760" y="3299004"/>
          <a:ext cx="455927" cy="45592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A86859-2842-473A-AA86-CF3BBE5F20A6}">
      <dsp:nvSpPr>
        <dsp:cNvPr id="0" name=""/>
        <dsp:cNvSpPr/>
      </dsp:nvSpPr>
      <dsp:spPr>
        <a:xfrm>
          <a:off x="957447" y="3112488"/>
          <a:ext cx="8200807" cy="828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732" tIns="87732" rIns="87732" bIns="87732" numCol="1" spcCol="1270" anchor="ctr" anchorCtr="0">
          <a:noAutofit/>
        </a:bodyPr>
        <a:lstStyle/>
        <a:p>
          <a:pPr marL="0" lvl="0" indent="0" algn="l" defTabSz="844550">
            <a:lnSpc>
              <a:spcPct val="100000"/>
            </a:lnSpc>
            <a:spcBef>
              <a:spcPct val="0"/>
            </a:spcBef>
            <a:spcAft>
              <a:spcPct val="35000"/>
            </a:spcAft>
            <a:buNone/>
          </a:pPr>
          <a:r>
            <a:rPr lang="en-US" sz="1900" kern="1200">
              <a:solidFill>
                <a:srgbClr val="333A40"/>
              </a:solidFill>
              <a:latin typeface="Lexend Light Light" pitchFamily="2" charset="77"/>
              <a:ea typeface="Verdana"/>
            </a:rPr>
            <a:t>I can record an information podcast or short-form video.  </a:t>
          </a:r>
        </a:p>
      </dsp:txBody>
      <dsp:txXfrm>
        <a:off x="957447" y="3112488"/>
        <a:ext cx="8200807" cy="828959"/>
      </dsp:txXfrm>
    </dsp:sp>
    <dsp:sp modelId="{1E9E1765-D44D-41C6-931D-8100499EC5F1}">
      <dsp:nvSpPr>
        <dsp:cNvPr id="0" name=""/>
        <dsp:cNvSpPr/>
      </dsp:nvSpPr>
      <dsp:spPr>
        <a:xfrm>
          <a:off x="0" y="4148687"/>
          <a:ext cx="9158255" cy="828959"/>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26B5D24-CEA6-4800-84E3-7DA09B9023AF}">
      <dsp:nvSpPr>
        <dsp:cNvPr id="0" name=""/>
        <dsp:cNvSpPr/>
      </dsp:nvSpPr>
      <dsp:spPr>
        <a:xfrm>
          <a:off x="250760" y="4335203"/>
          <a:ext cx="455927" cy="455927"/>
        </a:xfrm>
        <a:prstGeom prst="rect">
          <a:avLst/>
        </a:prstGeom>
        <a:blipFill>
          <a:blip xmlns:r="http://schemas.openxmlformats.org/officeDocument/2006/relationships" r:embed="rId3">
            <a:extLst>
              <a:ext uri="{96DAC541-7B7A-43D3-8B79-37D633B846F1}">
                <asvg:svgBlip xmlns:asvg="http://schemas.microsoft.com/office/drawing/2016/SVG/main" r:embed="rId9"/>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CC1E03E-AAB7-4727-8E6D-B64C35EE307E}">
      <dsp:nvSpPr>
        <dsp:cNvPr id="0" name=""/>
        <dsp:cNvSpPr/>
      </dsp:nvSpPr>
      <dsp:spPr>
        <a:xfrm>
          <a:off x="957447" y="4148687"/>
          <a:ext cx="8200807" cy="828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732" tIns="87732" rIns="87732" bIns="87732" numCol="1" spcCol="1270" anchor="ctr" anchorCtr="0">
          <a:noAutofit/>
        </a:bodyPr>
        <a:lstStyle/>
        <a:p>
          <a:pPr marL="0" lvl="0" indent="0" algn="l" defTabSz="844550">
            <a:lnSpc>
              <a:spcPct val="100000"/>
            </a:lnSpc>
            <a:spcBef>
              <a:spcPct val="0"/>
            </a:spcBef>
            <a:spcAft>
              <a:spcPct val="35000"/>
            </a:spcAft>
            <a:buNone/>
          </a:pPr>
          <a:r>
            <a:rPr lang="en-US" sz="1900" kern="1200">
              <a:solidFill>
                <a:srgbClr val="333A40"/>
              </a:solidFill>
              <a:latin typeface="Lexend Light Light" pitchFamily="2" charset="77"/>
              <a:ea typeface="Verdana"/>
            </a:rPr>
            <a:t>I can analyze and draw conclusions from data in the form of tables, graphs, and maps.</a:t>
          </a:r>
        </a:p>
      </dsp:txBody>
      <dsp:txXfrm>
        <a:off x="957447" y="4148687"/>
        <a:ext cx="8200807" cy="8289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4F3065-A895-4FCE-A784-A0D8DE71D697}">
      <dsp:nvSpPr>
        <dsp:cNvPr id="0" name=""/>
        <dsp:cNvSpPr/>
      </dsp:nvSpPr>
      <dsp:spPr>
        <a:xfrm>
          <a:off x="0" y="1707"/>
          <a:ext cx="9158255" cy="68666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A66011D-44CA-4095-B338-B5E176CA165C}">
      <dsp:nvSpPr>
        <dsp:cNvPr id="0" name=""/>
        <dsp:cNvSpPr/>
      </dsp:nvSpPr>
      <dsp:spPr>
        <a:xfrm>
          <a:off x="207715" y="156110"/>
          <a:ext cx="377665" cy="37766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551634-72B6-4DCC-8627-BBBC975641A0}">
      <dsp:nvSpPr>
        <dsp:cNvPr id="0" name=""/>
        <dsp:cNvSpPr/>
      </dsp:nvSpPr>
      <dsp:spPr>
        <a:xfrm>
          <a:off x="793097" y="1611"/>
          <a:ext cx="8365157" cy="686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672" tIns="72672" rIns="72672" bIns="72672" numCol="1" spcCol="1270" anchor="ctr" anchorCtr="0">
          <a:noAutofit/>
        </a:bodyPr>
        <a:lstStyle/>
        <a:p>
          <a:pPr marL="0" lvl="0" indent="0" algn="l" defTabSz="755650">
            <a:lnSpc>
              <a:spcPct val="100000"/>
            </a:lnSpc>
            <a:spcBef>
              <a:spcPct val="0"/>
            </a:spcBef>
            <a:spcAft>
              <a:spcPct val="35000"/>
            </a:spcAft>
            <a:buNone/>
          </a:pPr>
          <a:r>
            <a:rPr lang="en-US" sz="1700" kern="1200">
              <a:latin typeface="Lexend Light Light" pitchFamily="2" charset="77"/>
            </a:rPr>
            <a:t>I can label a historic map of the world. </a:t>
          </a:r>
          <a:endParaRPr lang="en-US" sz="1700" kern="1200">
            <a:solidFill>
              <a:srgbClr val="333A40"/>
            </a:solidFill>
            <a:latin typeface="Lexend Light Light" pitchFamily="2" charset="77"/>
            <a:ea typeface="Verdana"/>
          </a:endParaRPr>
        </a:p>
      </dsp:txBody>
      <dsp:txXfrm>
        <a:off x="793097" y="1611"/>
        <a:ext cx="8365157" cy="686664"/>
      </dsp:txXfrm>
    </dsp:sp>
    <dsp:sp modelId="{28D7D7EA-3B2C-4C25-82BB-147BC7E28CC6}">
      <dsp:nvSpPr>
        <dsp:cNvPr id="0" name=""/>
        <dsp:cNvSpPr/>
      </dsp:nvSpPr>
      <dsp:spPr>
        <a:xfrm>
          <a:off x="0" y="869527"/>
          <a:ext cx="9158255" cy="68666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905A03-3D79-4968-AD1D-9F9CAFFE0969}">
      <dsp:nvSpPr>
        <dsp:cNvPr id="0" name=""/>
        <dsp:cNvSpPr/>
      </dsp:nvSpPr>
      <dsp:spPr>
        <a:xfrm>
          <a:off x="207715" y="1014441"/>
          <a:ext cx="377665" cy="377665"/>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2B09771-C896-4541-A5D8-3568B9C82DAF}">
      <dsp:nvSpPr>
        <dsp:cNvPr id="0" name=""/>
        <dsp:cNvSpPr/>
      </dsp:nvSpPr>
      <dsp:spPr>
        <a:xfrm>
          <a:off x="793097" y="859941"/>
          <a:ext cx="8365157" cy="686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672" tIns="72672" rIns="72672" bIns="72672" numCol="1" spcCol="1270" anchor="ctr" anchorCtr="0">
          <a:noAutofit/>
        </a:bodyPr>
        <a:lstStyle/>
        <a:p>
          <a:pPr marL="0" lvl="0" indent="0" algn="l" defTabSz="755650">
            <a:lnSpc>
              <a:spcPct val="100000"/>
            </a:lnSpc>
            <a:spcBef>
              <a:spcPct val="0"/>
            </a:spcBef>
            <a:spcAft>
              <a:spcPct val="35000"/>
            </a:spcAft>
            <a:buNone/>
          </a:pPr>
          <a:r>
            <a:rPr lang="en-US" sz="1700" kern="1200">
              <a:solidFill>
                <a:srgbClr val="333A40"/>
              </a:solidFill>
              <a:latin typeface="Lexend Light Light" pitchFamily="2" charset="77"/>
              <a:ea typeface="Verdana"/>
            </a:rPr>
            <a:t>I can compare and contrast images to understand changes in technology during the Industrial Revolution. </a:t>
          </a:r>
        </a:p>
      </dsp:txBody>
      <dsp:txXfrm>
        <a:off x="793097" y="859941"/>
        <a:ext cx="8365157" cy="686664"/>
      </dsp:txXfrm>
    </dsp:sp>
    <dsp:sp modelId="{B9E23BEE-A094-4FFC-BB8B-3E5C07C84A15}">
      <dsp:nvSpPr>
        <dsp:cNvPr id="0" name=""/>
        <dsp:cNvSpPr/>
      </dsp:nvSpPr>
      <dsp:spPr>
        <a:xfrm>
          <a:off x="0" y="1718272"/>
          <a:ext cx="9158255" cy="68666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EB78DA-9B45-44C8-87B6-04991C56F331}">
      <dsp:nvSpPr>
        <dsp:cNvPr id="0" name=""/>
        <dsp:cNvSpPr/>
      </dsp:nvSpPr>
      <dsp:spPr>
        <a:xfrm>
          <a:off x="207715" y="1872771"/>
          <a:ext cx="377665" cy="377665"/>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08DEC2B-F9AB-4B44-900E-17D6D66E2A73}">
      <dsp:nvSpPr>
        <dsp:cNvPr id="0" name=""/>
        <dsp:cNvSpPr/>
      </dsp:nvSpPr>
      <dsp:spPr>
        <a:xfrm>
          <a:off x="793097" y="1718272"/>
          <a:ext cx="8365157" cy="686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672" tIns="72672" rIns="72672" bIns="72672" numCol="1" spcCol="1270" anchor="ctr" anchorCtr="0">
          <a:noAutofit/>
        </a:bodyPr>
        <a:lstStyle/>
        <a:p>
          <a:pPr marL="0" lvl="0" indent="0" algn="l" defTabSz="755650">
            <a:lnSpc>
              <a:spcPct val="100000"/>
            </a:lnSpc>
            <a:spcBef>
              <a:spcPct val="0"/>
            </a:spcBef>
            <a:spcAft>
              <a:spcPct val="35000"/>
            </a:spcAft>
            <a:buNone/>
          </a:pPr>
          <a:r>
            <a:rPr lang="en-US" sz="1700" kern="1200">
              <a:solidFill>
                <a:srgbClr val="333A40"/>
              </a:solidFill>
              <a:latin typeface="Lexend Light Light" pitchFamily="2" charset="77"/>
              <a:ea typeface="Verdana"/>
            </a:rPr>
            <a:t>I can participate in a simulation of industrialization. </a:t>
          </a:r>
        </a:p>
      </dsp:txBody>
      <dsp:txXfrm>
        <a:off x="793097" y="1718272"/>
        <a:ext cx="8365157" cy="686664"/>
      </dsp:txXfrm>
    </dsp:sp>
    <dsp:sp modelId="{23B48A52-CD91-4413-A8E9-DB1B2B061A43}">
      <dsp:nvSpPr>
        <dsp:cNvPr id="0" name=""/>
        <dsp:cNvSpPr/>
      </dsp:nvSpPr>
      <dsp:spPr>
        <a:xfrm>
          <a:off x="0" y="2576602"/>
          <a:ext cx="9158255" cy="68666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79A738D-1AA3-4D19-8B2B-D000050592D8}">
      <dsp:nvSpPr>
        <dsp:cNvPr id="0" name=""/>
        <dsp:cNvSpPr/>
      </dsp:nvSpPr>
      <dsp:spPr>
        <a:xfrm>
          <a:off x="207715" y="2731102"/>
          <a:ext cx="377665" cy="377665"/>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A86859-2842-473A-AA86-CF3BBE5F20A6}">
      <dsp:nvSpPr>
        <dsp:cNvPr id="0" name=""/>
        <dsp:cNvSpPr/>
      </dsp:nvSpPr>
      <dsp:spPr>
        <a:xfrm>
          <a:off x="793097" y="2576602"/>
          <a:ext cx="8365157" cy="686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672" tIns="72672" rIns="72672" bIns="72672" numCol="1" spcCol="1270" anchor="ctr" anchorCtr="0">
          <a:noAutofit/>
        </a:bodyPr>
        <a:lstStyle/>
        <a:p>
          <a:pPr marL="0" lvl="0" indent="0" algn="l" defTabSz="755650">
            <a:lnSpc>
              <a:spcPct val="100000"/>
            </a:lnSpc>
            <a:spcBef>
              <a:spcPct val="0"/>
            </a:spcBef>
            <a:spcAft>
              <a:spcPct val="35000"/>
            </a:spcAft>
            <a:buNone/>
          </a:pPr>
          <a:r>
            <a:rPr lang="en-US" sz="1700" kern="1200">
              <a:solidFill>
                <a:srgbClr val="333A40"/>
              </a:solidFill>
              <a:latin typeface="Lexend Light Light" pitchFamily="2" charset="77"/>
              <a:ea typeface="Verdana"/>
            </a:rPr>
            <a:t>I can investigate immigration data to understand the rapid changes taking place in the United States in the 1800s. </a:t>
          </a:r>
        </a:p>
      </dsp:txBody>
      <dsp:txXfrm>
        <a:off x="793097" y="2576602"/>
        <a:ext cx="8365157" cy="686664"/>
      </dsp:txXfrm>
    </dsp:sp>
    <dsp:sp modelId="{1E9E1765-D44D-41C6-931D-8100499EC5F1}">
      <dsp:nvSpPr>
        <dsp:cNvPr id="0" name=""/>
        <dsp:cNvSpPr/>
      </dsp:nvSpPr>
      <dsp:spPr>
        <a:xfrm>
          <a:off x="0" y="3434932"/>
          <a:ext cx="9158255" cy="68666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26B5D24-CEA6-4800-84E3-7DA09B9023AF}">
      <dsp:nvSpPr>
        <dsp:cNvPr id="0" name=""/>
        <dsp:cNvSpPr/>
      </dsp:nvSpPr>
      <dsp:spPr>
        <a:xfrm>
          <a:off x="207715" y="3589432"/>
          <a:ext cx="377665" cy="377665"/>
        </a:xfrm>
        <a:prstGeom prst="rect">
          <a:avLst/>
        </a:prstGeom>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CC1E03E-AAB7-4727-8E6D-B64C35EE307E}">
      <dsp:nvSpPr>
        <dsp:cNvPr id="0" name=""/>
        <dsp:cNvSpPr/>
      </dsp:nvSpPr>
      <dsp:spPr>
        <a:xfrm>
          <a:off x="793097" y="3434932"/>
          <a:ext cx="8365157" cy="686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672" tIns="72672" rIns="72672" bIns="72672" numCol="1" spcCol="1270" anchor="ctr" anchorCtr="0">
          <a:noAutofit/>
        </a:bodyPr>
        <a:lstStyle/>
        <a:p>
          <a:pPr marL="0" lvl="0" indent="0" algn="l" defTabSz="755650">
            <a:lnSpc>
              <a:spcPct val="100000"/>
            </a:lnSpc>
            <a:spcBef>
              <a:spcPct val="0"/>
            </a:spcBef>
            <a:spcAft>
              <a:spcPct val="35000"/>
            </a:spcAft>
            <a:buNone/>
          </a:pPr>
          <a:r>
            <a:rPr lang="en-US" sz="1700" kern="1200">
              <a:solidFill>
                <a:srgbClr val="333A40"/>
              </a:solidFill>
              <a:latin typeface="Lexend Light Light" pitchFamily="2" charset="77"/>
              <a:ea typeface="Verdana"/>
            </a:rPr>
            <a:t>I can read to learn about individuals like Andrew Carnegie and the Lowell Girls who were impacted by industrialization.</a:t>
          </a:r>
        </a:p>
      </dsp:txBody>
      <dsp:txXfrm>
        <a:off x="793097" y="3434932"/>
        <a:ext cx="8365157" cy="686664"/>
      </dsp:txXfrm>
    </dsp:sp>
    <dsp:sp modelId="{BF22A145-62C6-3448-AE38-3E0F5DF9C7E0}">
      <dsp:nvSpPr>
        <dsp:cNvPr id="0" name=""/>
        <dsp:cNvSpPr/>
      </dsp:nvSpPr>
      <dsp:spPr>
        <a:xfrm>
          <a:off x="0" y="4293263"/>
          <a:ext cx="9158255" cy="68666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5B3FE0-14FA-FA42-8739-BFD7E87DFD67}">
      <dsp:nvSpPr>
        <dsp:cNvPr id="0" name=""/>
        <dsp:cNvSpPr/>
      </dsp:nvSpPr>
      <dsp:spPr>
        <a:xfrm>
          <a:off x="207715" y="4447762"/>
          <a:ext cx="377665" cy="377665"/>
        </a:xfrm>
        <a:prstGeom prst="rect">
          <a:avLst/>
        </a:prstGeom>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13254D7-EC34-E147-BF32-F848554A2EEE}">
      <dsp:nvSpPr>
        <dsp:cNvPr id="0" name=""/>
        <dsp:cNvSpPr/>
      </dsp:nvSpPr>
      <dsp:spPr>
        <a:xfrm>
          <a:off x="793097" y="4293263"/>
          <a:ext cx="8365157" cy="686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672" tIns="72672" rIns="72672" bIns="72672" numCol="1" spcCol="1270" anchor="ctr" anchorCtr="0">
          <a:noAutofit/>
        </a:bodyPr>
        <a:lstStyle/>
        <a:p>
          <a:pPr marL="0" lvl="0" indent="0" algn="l" defTabSz="755650">
            <a:lnSpc>
              <a:spcPct val="100000"/>
            </a:lnSpc>
            <a:spcBef>
              <a:spcPct val="0"/>
            </a:spcBef>
            <a:spcAft>
              <a:spcPct val="35000"/>
            </a:spcAft>
            <a:buNone/>
          </a:pPr>
          <a:r>
            <a:rPr lang="en-US" sz="1700" kern="1200">
              <a:solidFill>
                <a:srgbClr val="333A40"/>
              </a:solidFill>
              <a:latin typeface="Lexend Light Light" pitchFamily="2" charset="77"/>
              <a:ea typeface="Verdana"/>
            </a:rPr>
            <a:t>I can explain how industrialization and immigration changed America in the 1800s.</a:t>
          </a:r>
        </a:p>
      </dsp:txBody>
      <dsp:txXfrm>
        <a:off x="793097" y="4293263"/>
        <a:ext cx="8365157" cy="686664"/>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BA39EB6-EAE0-E54F-9841-DDC361CA35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Libre Franklin" pitchFamily="2" charset="77"/>
            </a:endParaRPr>
          </a:p>
        </p:txBody>
      </p:sp>
      <p:sp>
        <p:nvSpPr>
          <p:cNvPr id="3" name="Date Placeholder 2">
            <a:extLst>
              <a:ext uri="{FF2B5EF4-FFF2-40B4-BE49-F238E27FC236}">
                <a16:creationId xmlns:a16="http://schemas.microsoft.com/office/drawing/2014/main" id="{9D72BD6F-9737-5548-9B4E-EBE0E52B8B2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FD0008A-46D7-5B42-846A-E05830A9A538}" type="datetimeFigureOut">
              <a:rPr lang="en-US" smtClean="0">
                <a:latin typeface="Libre Franklin" pitchFamily="2" charset="77"/>
              </a:rPr>
              <a:t>8/21/2024</a:t>
            </a:fld>
            <a:endParaRPr lang="en-US">
              <a:latin typeface="Libre Franklin" pitchFamily="2" charset="77"/>
            </a:endParaRPr>
          </a:p>
        </p:txBody>
      </p:sp>
      <p:sp>
        <p:nvSpPr>
          <p:cNvPr id="4" name="Footer Placeholder 3">
            <a:extLst>
              <a:ext uri="{FF2B5EF4-FFF2-40B4-BE49-F238E27FC236}">
                <a16:creationId xmlns:a16="http://schemas.microsoft.com/office/drawing/2014/main" id="{8D45282D-5E2E-3D47-91B2-40A481C8645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Libre Franklin" pitchFamily="2" charset="77"/>
            </a:endParaRPr>
          </a:p>
        </p:txBody>
      </p:sp>
      <p:sp>
        <p:nvSpPr>
          <p:cNvPr id="5" name="Slide Number Placeholder 4">
            <a:extLst>
              <a:ext uri="{FF2B5EF4-FFF2-40B4-BE49-F238E27FC236}">
                <a16:creationId xmlns:a16="http://schemas.microsoft.com/office/drawing/2014/main" id="{468F5488-F964-D84C-8BC0-BB3D292763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229A686-A741-6A4B-9155-AB5039EC92F9}" type="slidenum">
              <a:rPr lang="en-US" smtClean="0">
                <a:latin typeface="Libre Franklin" pitchFamily="2" charset="77"/>
              </a:rPr>
              <a:t>‹#›</a:t>
            </a:fld>
            <a:endParaRPr lang="en-US">
              <a:latin typeface="Libre Franklin" pitchFamily="2" charset="77"/>
            </a:endParaRPr>
          </a:p>
        </p:txBody>
      </p:sp>
    </p:spTree>
    <p:extLst>
      <p:ext uri="{BB962C8B-B14F-4D97-AF65-F5344CB8AC3E}">
        <p14:creationId xmlns:p14="http://schemas.microsoft.com/office/powerpoint/2010/main" val="29148601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Libre Franklin" pitchFamily="2"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Libre Franklin" pitchFamily="2" charset="77"/>
              </a:defRPr>
            </a:lvl1pPr>
          </a:lstStyle>
          <a:p>
            <a:fld id="{CC05B35D-E967-254F-A474-764748914505}" type="datetimeFigureOut">
              <a:rPr lang="en-US" smtClean="0"/>
              <a:pPr/>
              <a:t>8/21/2024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Libre Franklin" pitchFamily="2"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Libre Franklin" pitchFamily="2" charset="77"/>
              </a:defRPr>
            </a:lvl1pPr>
          </a:lstStyle>
          <a:p>
            <a:fld id="{82282166-58BA-DD45-B88A-EE20C74A2369}" type="slidenum">
              <a:rPr lang="en-US" smtClean="0"/>
              <a:pPr/>
              <a:t>‹#›</a:t>
            </a:fld>
            <a:endParaRPr lang="en-US"/>
          </a:p>
        </p:txBody>
      </p:sp>
    </p:spTree>
    <p:extLst>
      <p:ext uri="{BB962C8B-B14F-4D97-AF65-F5344CB8AC3E}">
        <p14:creationId xmlns:p14="http://schemas.microsoft.com/office/powerpoint/2010/main" val="17062540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Libre Franklin" pitchFamily="2" charset="77"/>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slideshow follows the lesson plan from Lesson 6- Industrialization and Immigration</a:t>
            </a:r>
          </a:p>
        </p:txBody>
      </p:sp>
      <p:sp>
        <p:nvSpPr>
          <p:cNvPr id="4" name="Slide Number Placeholder 3"/>
          <p:cNvSpPr>
            <a:spLocks noGrp="1"/>
          </p:cNvSpPr>
          <p:nvPr>
            <p:ph type="sldNum" sz="quarter" idx="5"/>
          </p:nvPr>
        </p:nvSpPr>
        <p:spPr/>
        <p:txBody>
          <a:bodyPr/>
          <a:lstStyle/>
          <a:p>
            <a:fld id="{82282166-58BA-DD45-B88A-EE20C74A2369}" type="slidenum">
              <a:rPr lang="en-US" smtClean="0"/>
              <a:pPr/>
              <a:t>1</a:t>
            </a:fld>
            <a:endParaRPr lang="en-US"/>
          </a:p>
        </p:txBody>
      </p:sp>
    </p:spTree>
    <p:extLst>
      <p:ext uri="{BB962C8B-B14F-4D97-AF65-F5344CB8AC3E}">
        <p14:creationId xmlns:p14="http://schemas.microsoft.com/office/powerpoint/2010/main" val="16301575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Libre Franklin"/>
              </a:rPr>
              <a:t>Ask students to collaborate with their partner to guess what this item does. Explain how “This is a water-powered sawmill. Before the 1800s families had to cut wood for their farms by hand. They needed wood for buildings, fencing, and fires to cook food and keep warm. By the end of the 1800s, wood could be cut, or sawed, by a machine run with waterpower. This saved time and energy for other jobs. This is industrialization, a period of changes in the way products are made, moving from farming to factories.” Scaffolding support in the lesson plan.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15</a:t>
            </a:fld>
            <a:endParaRPr lang="en-US"/>
          </a:p>
        </p:txBody>
      </p:sp>
    </p:spTree>
    <p:extLst>
      <p:ext uri="{BB962C8B-B14F-4D97-AF65-F5344CB8AC3E}">
        <p14:creationId xmlns:p14="http://schemas.microsoft.com/office/powerpoint/2010/main" val="40628860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Tell students this is a factory. Ask students to share with their partner what they know about factories. Tell students a factory is a place that manufactures goods. Factories can make food, clothing, tools, or other items for sale. Before factories, families made what they needed themselves with things they had or could grow on their farms. Scaffolding note in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16</a:t>
            </a:fld>
            <a:endParaRPr lang="en-US"/>
          </a:p>
        </p:txBody>
      </p:sp>
    </p:spTree>
    <p:extLst>
      <p:ext uri="{BB962C8B-B14F-4D97-AF65-F5344CB8AC3E}">
        <p14:creationId xmlns:p14="http://schemas.microsoft.com/office/powerpoint/2010/main" val="17143642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Libre Franklin"/>
              </a:rPr>
              <a:t>Tell students this invention came later in the 1860s. It was used for communication. This invention is called the telegraph. It uses a code to send messages called telegrams with electrical signal called Morse code. Ask students to brainstorm with their partners why it might be a useful invention. Ask students to imagine how messages were sent out before the telegram and share with their partner. Then tell students that before the telegraph all messages had to be sent on paper and carried by people called mail carriers on foot or horseback.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17</a:t>
            </a:fld>
            <a:endParaRPr lang="en-US"/>
          </a:p>
        </p:txBody>
      </p:sp>
    </p:spTree>
    <p:extLst>
      <p:ext uri="{BB962C8B-B14F-4D97-AF65-F5344CB8AC3E}">
        <p14:creationId xmlns:p14="http://schemas.microsoft.com/office/powerpoint/2010/main" val="6797392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Students may know that this is a steam-powered locomotive or train. Ask students to tell their partners if they know what this item is. Tell students that before the steam powered locomotive, heavy loads were pulled by horses on carts or wagons. Ask students to explain why this might be a useful invention. Whole group discussion follows.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18</a:t>
            </a:fld>
            <a:endParaRPr lang="en-US"/>
          </a:p>
        </p:txBody>
      </p:sp>
    </p:spTree>
    <p:extLst>
      <p:ext uri="{BB962C8B-B14F-4D97-AF65-F5344CB8AC3E}">
        <p14:creationId xmlns:p14="http://schemas.microsoft.com/office/powerpoint/2010/main" val="1066718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Whole group discussion, continues on next slide.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19</a:t>
            </a:fld>
            <a:endParaRPr lang="en-US"/>
          </a:p>
        </p:txBody>
      </p:sp>
    </p:spTree>
    <p:extLst>
      <p:ext uri="{BB962C8B-B14F-4D97-AF65-F5344CB8AC3E}">
        <p14:creationId xmlns:p14="http://schemas.microsoft.com/office/powerpoint/2010/main" val="32286193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Slides 22-29 corresponds with Explore #1 on the lesson plan. Students will need Handouts D, E, F.  Students will complete a formative assessment.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21</a:t>
            </a:fld>
            <a:endParaRPr lang="en-US"/>
          </a:p>
        </p:txBody>
      </p:sp>
    </p:spTree>
    <p:extLst>
      <p:ext uri="{BB962C8B-B14F-4D97-AF65-F5344CB8AC3E}">
        <p14:creationId xmlns:p14="http://schemas.microsoft.com/office/powerpoint/2010/main" val="14858308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Libre Franklin"/>
              </a:rPr>
              <a:t>Watch the video as a class. Stop multiple times to discuss and ensure understanding. Question examples are in the lesson plan. Then, have students break into partners and read Handout D. Different methods of instruction and scaffolding support are outlined in the lesson plan. Have students fill out Handout E when they are done and then go back to their seats. Discussion questions follow.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22</a:t>
            </a:fld>
            <a:endParaRPr lang="en-US"/>
          </a:p>
        </p:txBody>
      </p:sp>
    </p:spTree>
    <p:extLst>
      <p:ext uri="{BB962C8B-B14F-4D97-AF65-F5344CB8AC3E}">
        <p14:creationId xmlns:p14="http://schemas.microsoft.com/office/powerpoint/2010/main" val="34330371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Whole group discussion based on the lesson. Formative assessment follows.</a:t>
            </a:r>
          </a:p>
        </p:txBody>
      </p:sp>
      <p:sp>
        <p:nvSpPr>
          <p:cNvPr id="4" name="Slide Number Placeholder 3"/>
          <p:cNvSpPr>
            <a:spLocks noGrp="1"/>
          </p:cNvSpPr>
          <p:nvPr>
            <p:ph type="sldNum" sz="quarter" idx="5"/>
          </p:nvPr>
        </p:nvSpPr>
        <p:spPr/>
        <p:txBody>
          <a:bodyPr/>
          <a:lstStyle/>
          <a:p>
            <a:fld id="{82282166-58BA-DD45-B88A-EE20C74A2369}" type="slidenum">
              <a:rPr lang="en-US" smtClean="0"/>
              <a:pPr/>
              <a:t>23</a:t>
            </a:fld>
            <a:endParaRPr lang="en-US"/>
          </a:p>
        </p:txBody>
      </p:sp>
    </p:spTree>
    <p:extLst>
      <p:ext uri="{BB962C8B-B14F-4D97-AF65-F5344CB8AC3E}">
        <p14:creationId xmlns:p14="http://schemas.microsoft.com/office/powerpoint/2010/main" val="16063933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Give all students a copy of Handout F. Explain what a script is and how this will lead to the summative assessment.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24</a:t>
            </a:fld>
            <a:endParaRPr lang="en-US"/>
          </a:p>
        </p:txBody>
      </p:sp>
    </p:spTree>
    <p:extLst>
      <p:ext uri="{BB962C8B-B14F-4D97-AF65-F5344CB8AC3E}">
        <p14:creationId xmlns:p14="http://schemas.microsoft.com/office/powerpoint/2010/main" val="13011452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Direct students to circle the following things on the script on Handout F. Answer all questions that students may have.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25</a:t>
            </a:fld>
            <a:endParaRPr lang="en-US"/>
          </a:p>
        </p:txBody>
      </p:sp>
    </p:spTree>
    <p:extLst>
      <p:ext uri="{BB962C8B-B14F-4D97-AF65-F5344CB8AC3E}">
        <p14:creationId xmlns:p14="http://schemas.microsoft.com/office/powerpoint/2010/main" val="408476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a:solidFill>
                  <a:srgbClr val="000000"/>
                </a:solidFill>
                <a:effectLst/>
                <a:latin typeface="Libre Franklin" pitchFamily="2" charset="77"/>
              </a:rPr>
              <a:t>This slide is currently hidden. However, if this would be a useful aid to your students you can reveal it. When students see these colors, it should signal what kind of activity they are they are doing. Throughout the slide deck, the presenter notes contain information from the lesson plan that correspond with displayed slide. </a:t>
            </a:r>
            <a:endParaRPr lang="en-US"/>
          </a:p>
        </p:txBody>
      </p:sp>
      <p:sp>
        <p:nvSpPr>
          <p:cNvPr id="4" name="Slide Number Placeholder 3"/>
          <p:cNvSpPr>
            <a:spLocks noGrp="1"/>
          </p:cNvSpPr>
          <p:nvPr>
            <p:ph type="sldNum" sz="quarter" idx="5"/>
          </p:nvPr>
        </p:nvSpPr>
        <p:spPr/>
        <p:txBody>
          <a:bodyPr/>
          <a:lstStyle/>
          <a:p>
            <a:fld id="{82282166-58BA-DD45-B88A-EE20C74A2369}" type="slidenum">
              <a:rPr lang="en-US" smtClean="0"/>
              <a:pPr/>
              <a:t>2</a:t>
            </a:fld>
            <a:endParaRPr lang="en-US"/>
          </a:p>
        </p:txBody>
      </p:sp>
    </p:spTree>
    <p:extLst>
      <p:ext uri="{BB962C8B-B14F-4D97-AF65-F5344CB8AC3E}">
        <p14:creationId xmlns:p14="http://schemas.microsoft.com/office/powerpoint/2010/main" val="19583317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Have students use Handout F to finish their script. Scaffolding support in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26</a:t>
            </a:fld>
            <a:endParaRPr lang="en-US"/>
          </a:p>
        </p:txBody>
      </p:sp>
    </p:spTree>
    <p:extLst>
      <p:ext uri="{BB962C8B-B14F-4D97-AF65-F5344CB8AC3E}">
        <p14:creationId xmlns:p14="http://schemas.microsoft.com/office/powerpoint/2010/main" val="3528455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If students need additional prompting, reveal slide. Have students fill out the checklist on their sheet.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27</a:t>
            </a:fld>
            <a:endParaRPr lang="en-US"/>
          </a:p>
        </p:txBody>
      </p:sp>
    </p:spTree>
    <p:extLst>
      <p:ext uri="{BB962C8B-B14F-4D97-AF65-F5344CB8AC3E}">
        <p14:creationId xmlns:p14="http://schemas.microsoft.com/office/powerpoint/2010/main" val="33157208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Libre Franklin"/>
              </a:rPr>
              <a:t>Slides 29-34 correspond with Explore #2 section in the lesson plan. There is a formative assessment at the end of this section.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28</a:t>
            </a:fld>
            <a:endParaRPr lang="en-US"/>
          </a:p>
        </p:txBody>
      </p:sp>
    </p:spTree>
    <p:extLst>
      <p:ext uri="{BB962C8B-B14F-4D97-AF65-F5344CB8AC3E}">
        <p14:creationId xmlns:p14="http://schemas.microsoft.com/office/powerpoint/2010/main" val="8330293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Provide these materials for students. You will also need the sizing and drawing guide, the Urban Game slide deck, and Urban Game teacher script.</a:t>
            </a:r>
          </a:p>
        </p:txBody>
      </p:sp>
      <p:sp>
        <p:nvSpPr>
          <p:cNvPr id="4" name="Slide Number Placeholder 3"/>
          <p:cNvSpPr>
            <a:spLocks noGrp="1"/>
          </p:cNvSpPr>
          <p:nvPr>
            <p:ph type="sldNum" sz="quarter" idx="5"/>
          </p:nvPr>
        </p:nvSpPr>
        <p:spPr/>
        <p:txBody>
          <a:bodyPr/>
          <a:lstStyle/>
          <a:p>
            <a:fld id="{82282166-58BA-DD45-B88A-EE20C74A2369}" type="slidenum">
              <a:rPr lang="en-US" smtClean="0"/>
              <a:pPr/>
              <a:t>29</a:t>
            </a:fld>
            <a:endParaRPr lang="en-US"/>
          </a:p>
        </p:txBody>
      </p:sp>
    </p:spTree>
    <p:extLst>
      <p:ext uri="{BB962C8B-B14F-4D97-AF65-F5344CB8AC3E}">
        <p14:creationId xmlns:p14="http://schemas.microsoft.com/office/powerpoint/2010/main" val="20477827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students play the Urban Game, have students respond to the following questions. This can be in whole group, with partners, or in writing.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30</a:t>
            </a:fld>
            <a:endParaRPr lang="en-US"/>
          </a:p>
        </p:txBody>
      </p:sp>
    </p:spTree>
    <p:extLst>
      <p:ext uri="{BB962C8B-B14F-4D97-AF65-F5344CB8AC3E}">
        <p14:creationId xmlns:p14="http://schemas.microsoft.com/office/powerpoint/2010/main" val="18398323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Then, explain to students how their answers tie into the formative assessment that follows. Exact language and more details are located in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31</a:t>
            </a:fld>
            <a:endParaRPr lang="en-US"/>
          </a:p>
        </p:txBody>
      </p:sp>
    </p:spTree>
    <p:extLst>
      <p:ext uri="{BB962C8B-B14F-4D97-AF65-F5344CB8AC3E}">
        <p14:creationId xmlns:p14="http://schemas.microsoft.com/office/powerpoint/2010/main" val="41146243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Support students as they create a script based on the Urban Game. Provide feedback throughout. The next activity involves recording.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32</a:t>
            </a:fld>
            <a:endParaRPr lang="en-US"/>
          </a:p>
        </p:txBody>
      </p:sp>
    </p:spTree>
    <p:extLst>
      <p:ext uri="{BB962C8B-B14F-4D97-AF65-F5344CB8AC3E}">
        <p14:creationId xmlns:p14="http://schemas.microsoft.com/office/powerpoint/2010/main" val="34482035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Provide a brief overview of how to record on the chosen device or app. Once students practice recording their script, give feedback on their script. More specific rubric information is located in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33</a:t>
            </a:fld>
            <a:endParaRPr lang="en-US"/>
          </a:p>
        </p:txBody>
      </p:sp>
    </p:spTree>
    <p:extLst>
      <p:ext uri="{BB962C8B-B14F-4D97-AF65-F5344CB8AC3E}">
        <p14:creationId xmlns:p14="http://schemas.microsoft.com/office/powerpoint/2010/main" val="42608480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Slides 35-37 correspond with Explore #3 in the lesson plan. Students will need Handout F and G. This section includes a formative assessment. Approximately 30-45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34</a:t>
            </a:fld>
            <a:endParaRPr lang="en-US"/>
          </a:p>
        </p:txBody>
      </p:sp>
    </p:spTree>
    <p:extLst>
      <p:ext uri="{BB962C8B-B14F-4D97-AF65-F5344CB8AC3E}">
        <p14:creationId xmlns:p14="http://schemas.microsoft.com/office/powerpoint/2010/main" val="9182474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Place students in groups of 3-4. Students will need a group copy of Handout F and individual copies of Handout G. Remind students of their time constraint and provide support throughout the lesson. Scaffolding notes are located in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35</a:t>
            </a:fld>
            <a:endParaRPr lang="en-US"/>
          </a:p>
        </p:txBody>
      </p:sp>
    </p:spTree>
    <p:extLst>
      <p:ext uri="{BB962C8B-B14F-4D97-AF65-F5344CB8AC3E}">
        <p14:creationId xmlns:p14="http://schemas.microsoft.com/office/powerpoint/2010/main" val="407977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Slides 8-12 correspond with the Anticipate section of the lesson plan. Students will need Handouts A, B, and C. Approximately 15-20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8</a:t>
            </a:fld>
            <a:endParaRPr lang="en-US"/>
          </a:p>
        </p:txBody>
      </p:sp>
    </p:spTree>
    <p:extLst>
      <p:ext uri="{BB962C8B-B14F-4D97-AF65-F5344CB8AC3E}">
        <p14:creationId xmlns:p14="http://schemas.microsoft.com/office/powerpoint/2010/main" val="22449102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the start of the formative assessment. Go over the rules of the game. Some students may need to have more than one card, depending on class size. Remind students that if there are any cards left at the end, then they missed something and need to correct their answers. Provide support on the areas where students struggle with additional review.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36</a:t>
            </a:fld>
            <a:endParaRPr lang="en-US"/>
          </a:p>
        </p:txBody>
      </p:sp>
    </p:spTree>
    <p:extLst>
      <p:ext uri="{BB962C8B-B14F-4D97-AF65-F5344CB8AC3E}">
        <p14:creationId xmlns:p14="http://schemas.microsoft.com/office/powerpoint/2010/main" val="7453893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Slides 38-43 correspond with the Assess section of the lesson plan. Students will need the Lesson 6 Assessment Page. This is the summative assessment.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37</a:t>
            </a:fld>
            <a:endParaRPr lang="en-US"/>
          </a:p>
        </p:txBody>
      </p:sp>
    </p:spTree>
    <p:extLst>
      <p:ext uri="{BB962C8B-B14F-4D97-AF65-F5344CB8AC3E}">
        <p14:creationId xmlns:p14="http://schemas.microsoft.com/office/powerpoint/2010/main" val="707169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Place students in their groups or have them choose. Once students are in their groups, transition to discussion questions.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38</a:t>
            </a:fld>
            <a:endParaRPr lang="en-US"/>
          </a:p>
        </p:txBody>
      </p:sp>
    </p:spTree>
    <p:extLst>
      <p:ext uri="{BB962C8B-B14F-4D97-AF65-F5344CB8AC3E}">
        <p14:creationId xmlns:p14="http://schemas.microsoft.com/office/powerpoint/2010/main" val="13463801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Have groups discuss the following questions. Once students are ready, have one student from each group share their responses. Next, transition to the description of the assessment. Exact language is in the lesson plan to facilitate this transition.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39</a:t>
            </a:fld>
            <a:endParaRPr lang="en-US"/>
          </a:p>
        </p:txBody>
      </p:sp>
    </p:spTree>
    <p:extLst>
      <p:ext uri="{BB962C8B-B14F-4D97-AF65-F5344CB8AC3E}">
        <p14:creationId xmlns:p14="http://schemas.microsoft.com/office/powerpoint/2010/main" val="33907231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Pass out the Assess Assignment Page. Discuss options and expectations. Student tasks are on the next page.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40</a:t>
            </a:fld>
            <a:endParaRPr lang="en-US"/>
          </a:p>
        </p:txBody>
      </p:sp>
    </p:spTree>
    <p:extLst>
      <p:ext uri="{BB962C8B-B14F-4D97-AF65-F5344CB8AC3E}">
        <p14:creationId xmlns:p14="http://schemas.microsoft.com/office/powerpoint/2010/main" val="6176814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Display this slide while students work. Once you have checked each group’s planning page, they can move on to recording, Scaffolding support is provided in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41</a:t>
            </a:fld>
            <a:endParaRPr lang="en-US"/>
          </a:p>
        </p:txBody>
      </p:sp>
    </p:spTree>
    <p:extLst>
      <p:ext uri="{BB962C8B-B14F-4D97-AF65-F5344CB8AC3E}">
        <p14:creationId xmlns:p14="http://schemas.microsoft.com/office/powerpoint/2010/main" val="42241621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the rubric for assessing the lesson. This slide is currently hidden, however, if it would be beneficial for your students to see it, you can reveal this slide. You can also add additional rows to the chart if you decide to expand the rubric.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42</a:t>
            </a:fld>
            <a:endParaRPr lang="en-US"/>
          </a:p>
        </p:txBody>
      </p:sp>
    </p:spTree>
    <p:extLst>
      <p:ext uri="{BB962C8B-B14F-4D97-AF65-F5344CB8AC3E}">
        <p14:creationId xmlns:p14="http://schemas.microsoft.com/office/powerpoint/2010/main" val="29904674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Slides 44-47 follow the Reflect section of the lesson plan. Students will need Handout I. Approximately 5-10 minutes. This is the final section of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43</a:t>
            </a:fld>
            <a:endParaRPr lang="en-US"/>
          </a:p>
        </p:txBody>
      </p:sp>
    </p:spTree>
    <p:extLst>
      <p:ext uri="{BB962C8B-B14F-4D97-AF65-F5344CB8AC3E}">
        <p14:creationId xmlns:p14="http://schemas.microsoft.com/office/powerpoint/2010/main" val="17939138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a:solidFill>
                  <a:srgbClr val="000000"/>
                </a:solidFill>
                <a:effectLst/>
                <a:highlight>
                  <a:srgbClr val="F5F5F5"/>
                </a:highlight>
                <a:latin typeface="Libre Franklin" pitchFamily="2" charset="77"/>
              </a:rPr>
              <a:t>Distribute Handout I for students to self-reflect. Can be done in individually or with prompts from the teacher. Scaffolding support such as think-aloud can be modeled if students have no prior self-reflection experience. More detailed support on how to do this is provided in the lesson plan. </a:t>
            </a:r>
            <a:r>
              <a:rPr lang="en-US" b="0" i="0">
                <a:solidFill>
                  <a:srgbClr val="000000"/>
                </a:solidFill>
                <a:effectLst/>
                <a:highlight>
                  <a:srgbClr val="F5F5F5"/>
                </a:highlight>
                <a:latin typeface="Libre Franklin" pitchFamily="2" charset="77"/>
              </a:rPr>
              <a:t>​</a:t>
            </a:r>
            <a:endParaRPr lang="en-US"/>
          </a:p>
        </p:txBody>
      </p:sp>
      <p:sp>
        <p:nvSpPr>
          <p:cNvPr id="4" name="Slide Number Placeholder 3"/>
          <p:cNvSpPr>
            <a:spLocks noGrp="1"/>
          </p:cNvSpPr>
          <p:nvPr>
            <p:ph type="sldNum" sz="quarter" idx="5"/>
          </p:nvPr>
        </p:nvSpPr>
        <p:spPr/>
        <p:txBody>
          <a:bodyPr/>
          <a:lstStyle/>
          <a:p>
            <a:fld id="{82282166-58BA-DD45-B88A-EE20C74A2369}" type="slidenum">
              <a:rPr lang="en-US" smtClean="0"/>
              <a:pPr/>
              <a:t>44</a:t>
            </a:fld>
            <a:endParaRPr lang="en-US"/>
          </a:p>
        </p:txBody>
      </p:sp>
    </p:spTree>
    <p:extLst>
      <p:ext uri="{BB962C8B-B14F-4D97-AF65-F5344CB8AC3E}">
        <p14:creationId xmlns:p14="http://schemas.microsoft.com/office/powerpoint/2010/main" val="1948820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2282166-58BA-DD45-B88A-EE20C74A2369}" type="slidenum">
              <a:rPr lang="en-US" smtClean="0"/>
              <a:pPr/>
              <a:t>45</a:t>
            </a:fld>
            <a:endParaRPr lang="en-US"/>
          </a:p>
        </p:txBody>
      </p:sp>
    </p:spTree>
    <p:extLst>
      <p:ext uri="{BB962C8B-B14F-4D97-AF65-F5344CB8AC3E}">
        <p14:creationId xmlns:p14="http://schemas.microsoft.com/office/powerpoint/2010/main" val="33105176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Libre Franklin" pitchFamily="2" charset="77"/>
              </a:rPr>
              <a:t>Provide students with Handout A and materials (pencils, coloring utensils, and dictionaries or devices). Have students complete a Word Study for one of the terms. </a:t>
            </a:r>
            <a:r>
              <a:rPr lang="en-US" b="0" i="0" u="none" strike="noStrike" dirty="0">
                <a:solidFill>
                  <a:srgbClr val="000000"/>
                </a:solidFill>
                <a:effectLst/>
                <a:highlight>
                  <a:srgbClr val="F5F5F5"/>
                </a:highlight>
                <a:latin typeface="Libre Franklin" pitchFamily="2" charset="77"/>
              </a:rPr>
              <a:t>When students complete the word study, 1-3 students will share their writing for each section of the organizer. Map Activity to follow. </a:t>
            </a:r>
            <a:endParaRPr lang="en-US" dirty="0"/>
          </a:p>
          <a:p>
            <a:endParaRPr lang="en-US" dirty="0"/>
          </a:p>
        </p:txBody>
      </p:sp>
      <p:sp>
        <p:nvSpPr>
          <p:cNvPr id="4" name="Slide Number Placeholder 3"/>
          <p:cNvSpPr>
            <a:spLocks noGrp="1"/>
          </p:cNvSpPr>
          <p:nvPr>
            <p:ph type="sldNum" sz="quarter" idx="5"/>
          </p:nvPr>
        </p:nvSpPr>
        <p:spPr/>
        <p:txBody>
          <a:bodyPr/>
          <a:lstStyle/>
          <a:p>
            <a:fld id="{82282166-58BA-DD45-B88A-EE20C74A2369}" type="slidenum">
              <a:rPr lang="en-US" smtClean="0"/>
              <a:pPr/>
              <a:t>9</a:t>
            </a:fld>
            <a:endParaRPr lang="en-US"/>
          </a:p>
        </p:txBody>
      </p:sp>
    </p:spTree>
    <p:extLst>
      <p:ext uri="{BB962C8B-B14F-4D97-AF65-F5344CB8AC3E}">
        <p14:creationId xmlns:p14="http://schemas.microsoft.com/office/powerpoint/2010/main" val="19760956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following prompts are hidden. If it would be helpful to show students these prompts while they are writing, you can reveal it.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46</a:t>
            </a:fld>
            <a:endParaRPr lang="en-US"/>
          </a:p>
        </p:txBody>
      </p:sp>
    </p:spTree>
    <p:extLst>
      <p:ext uri="{BB962C8B-B14F-4D97-AF65-F5344CB8AC3E}">
        <p14:creationId xmlns:p14="http://schemas.microsoft.com/office/powerpoint/2010/main" val="6716249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Libre Franklin"/>
              </a:rPr>
              <a:t>Once students have completed their journal entries, instruct students to share. Discuss different perspectives and what they learned about life during the Industrial Revolution compared to what they knew before the lesson began.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48</a:t>
            </a:fld>
            <a:endParaRPr lang="en-US"/>
          </a:p>
        </p:txBody>
      </p:sp>
    </p:spTree>
    <p:extLst>
      <p:ext uri="{BB962C8B-B14F-4D97-AF65-F5344CB8AC3E}">
        <p14:creationId xmlns:p14="http://schemas.microsoft.com/office/powerpoint/2010/main" val="17161154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Distribute Handout B to students. Ask students to fill in as much on the map as they can, including continents and countries. You can give students locations of big countries. Then, give students the names and locations of the the main countries who were the first people to immigrate to the United States. Ask students to color and label these countries. Can be whole group or individual instruction.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10</a:t>
            </a:fld>
            <a:endParaRPr lang="en-US"/>
          </a:p>
        </p:txBody>
      </p:sp>
    </p:spTree>
    <p:extLst>
      <p:ext uri="{BB962C8B-B14F-4D97-AF65-F5344CB8AC3E}">
        <p14:creationId xmlns:p14="http://schemas.microsoft.com/office/powerpoint/2010/main" val="41198087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 students pick three of the countries from Handout B and have them fill out Handout C. Can be done in whole group, small group, partners, or independently depending on your class. Additional support provided in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11</a:t>
            </a:fld>
            <a:endParaRPr lang="en-US"/>
          </a:p>
        </p:txBody>
      </p:sp>
    </p:spTree>
    <p:extLst>
      <p:ext uri="{BB962C8B-B14F-4D97-AF65-F5344CB8AC3E}">
        <p14:creationId xmlns:p14="http://schemas.microsoft.com/office/powerpoint/2010/main" val="41408162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following slides (13-21) correspond with the Engage section of the lesson plan. Pair students prior to start of lesson. Approximately 15-20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12</a:t>
            </a:fld>
            <a:endParaRPr lang="en-US"/>
          </a:p>
        </p:txBody>
      </p:sp>
    </p:spTree>
    <p:extLst>
      <p:ext uri="{BB962C8B-B14F-4D97-AF65-F5344CB8AC3E}">
        <p14:creationId xmlns:p14="http://schemas.microsoft.com/office/powerpoint/2010/main" val="15989857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Libre Franklin"/>
              </a:rPr>
              <a:t>Ask students to choose one thing they see to share with their partner. Explain to students, “This picture is of New Orleans in 1725 before the U.S. existed as a country. During this time period, New Orleans was ruled by France. In the 1800s, New Orleans would grow like many other cities in North America because of new technology, industrialization, and immigration.” Scaffolding instructions are provided in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13</a:t>
            </a:fld>
            <a:endParaRPr lang="en-US"/>
          </a:p>
        </p:txBody>
      </p:sp>
    </p:spTree>
    <p:extLst>
      <p:ext uri="{BB962C8B-B14F-4D97-AF65-F5344CB8AC3E}">
        <p14:creationId xmlns:p14="http://schemas.microsoft.com/office/powerpoint/2010/main" val="2262330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Libre Franklin"/>
              </a:rPr>
              <a:t>Have students share with their partner two things they notice that are different about New Orleans in 1885 compared to Image 1. Tell students, “In a little over 100 years, New Orleans was industrialized. Many technologies were developed that led to these changes. Let’s look at those next.”</a:t>
            </a:r>
          </a:p>
        </p:txBody>
      </p:sp>
      <p:sp>
        <p:nvSpPr>
          <p:cNvPr id="4" name="Slide Number Placeholder 3"/>
          <p:cNvSpPr>
            <a:spLocks noGrp="1"/>
          </p:cNvSpPr>
          <p:nvPr>
            <p:ph type="sldNum" sz="quarter" idx="5"/>
          </p:nvPr>
        </p:nvSpPr>
        <p:spPr/>
        <p:txBody>
          <a:bodyPr/>
          <a:lstStyle/>
          <a:p>
            <a:fld id="{82282166-58BA-DD45-B88A-EE20C74A2369}" type="slidenum">
              <a:rPr lang="en-US" smtClean="0"/>
              <a:pPr/>
              <a:t>14</a:t>
            </a:fld>
            <a:endParaRPr lang="en-US"/>
          </a:p>
        </p:txBody>
      </p:sp>
    </p:spTree>
    <p:extLst>
      <p:ext uri="{BB962C8B-B14F-4D97-AF65-F5344CB8AC3E}">
        <p14:creationId xmlns:p14="http://schemas.microsoft.com/office/powerpoint/2010/main" val="28020036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4.xml"/><Relationship Id="rId4" Type="http://schemas.openxmlformats.org/officeDocument/2006/relationships/image" Target="../media/image15.png"/></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jpeg"/><Relationship Id="rId1" Type="http://schemas.openxmlformats.org/officeDocument/2006/relationships/slideMaster" Target="../slideMasters/slideMaster4.xml"/><Relationship Id="rId4" Type="http://schemas.openxmlformats.org/officeDocument/2006/relationships/image" Target="../media/image17.emf"/></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Master" Target="../slideMasters/slideMaster4.xml"/><Relationship Id="rId4" Type="http://schemas.openxmlformats.org/officeDocument/2006/relationships/image" Target="../media/image18.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Master" Target="../slideMasters/slideMaster4.xml"/><Relationship Id="rId6" Type="http://schemas.openxmlformats.org/officeDocument/2006/relationships/image" Target="../media/image3.png"/><Relationship Id="rId5" Type="http://schemas.openxmlformats.org/officeDocument/2006/relationships/image" Target="../media/image22.emf"/><Relationship Id="rId4" Type="http://schemas.openxmlformats.org/officeDocument/2006/relationships/image" Target="../media/image21.emf"/></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3.png"/><Relationship Id="rId1" Type="http://schemas.openxmlformats.org/officeDocument/2006/relationships/slideMaster" Target="../slideMasters/slideMaster4.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22.emf"/></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5.svg"/><Relationship Id="rId7" Type="http://schemas.openxmlformats.org/officeDocument/2006/relationships/image" Target="../media/image21.emf"/><Relationship Id="rId2" Type="http://schemas.openxmlformats.org/officeDocument/2006/relationships/image" Target="../media/image24.png"/><Relationship Id="rId1" Type="http://schemas.openxmlformats.org/officeDocument/2006/relationships/slideMaster" Target="../slideMasters/slideMaster4.xml"/><Relationship Id="rId6" Type="http://schemas.openxmlformats.org/officeDocument/2006/relationships/image" Target="../media/image20.emf"/><Relationship Id="rId5" Type="http://schemas.openxmlformats.org/officeDocument/2006/relationships/image" Target="../media/image22.emf"/><Relationship Id="rId4" Type="http://schemas.openxmlformats.org/officeDocument/2006/relationships/image" Target="../media/image19.emf"/></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9.emf"/><Relationship Id="rId1" Type="http://schemas.openxmlformats.org/officeDocument/2006/relationships/slideMaster" Target="../slideMasters/slideMaster4.xml"/><Relationship Id="rId6" Type="http://schemas.openxmlformats.org/officeDocument/2006/relationships/image" Target="../media/image3.png"/><Relationship Id="rId5" Type="http://schemas.openxmlformats.org/officeDocument/2006/relationships/image" Target="../media/image21.emf"/><Relationship Id="rId4" Type="http://schemas.openxmlformats.org/officeDocument/2006/relationships/image" Target="../media/image20.emf"/></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Master" Target="../slideMasters/slideMaster4.xml"/><Relationship Id="rId6" Type="http://schemas.openxmlformats.org/officeDocument/2006/relationships/image" Target="../media/image3.png"/><Relationship Id="rId5" Type="http://schemas.openxmlformats.org/officeDocument/2006/relationships/image" Target="../media/image22.emf"/><Relationship Id="rId4" Type="http://schemas.openxmlformats.org/officeDocument/2006/relationships/image" Target="../media/image21.emf"/></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0.sv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28.svg"/><Relationship Id="rId9" Type="http://schemas.openxmlformats.org/officeDocument/2006/relationships/image" Target="../media/image33.png"/></Relationships>
</file>

<file path=ppt/slideLayouts/_rels/slideLayout53.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4.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0.svg"/><Relationship Id="rId11" Type="http://schemas.openxmlformats.org/officeDocument/2006/relationships/image" Target="../media/image33.png"/><Relationship Id="rId5" Type="http://schemas.openxmlformats.org/officeDocument/2006/relationships/image" Target="../media/image29.png"/><Relationship Id="rId10" Type="http://schemas.openxmlformats.org/officeDocument/2006/relationships/image" Target="../media/image36.svg"/><Relationship Id="rId4" Type="http://schemas.openxmlformats.org/officeDocument/2006/relationships/image" Target="../media/image28.svg"/><Relationship Id="rId9" Type="http://schemas.openxmlformats.org/officeDocument/2006/relationships/image" Target="../media/image35.png"/></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40.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8.sv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37.svg"/><Relationship Id="rId9" Type="http://schemas.openxmlformats.org/officeDocument/2006/relationships/image" Target="../media/image33.png"/></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0.sv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41.svg"/><Relationship Id="rId9" Type="http://schemas.openxmlformats.org/officeDocument/2006/relationships/image" Target="../media/image33.png"/></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7.png"/><Relationship Id="rId7" Type="http://schemas.openxmlformats.org/officeDocument/2006/relationships/image" Target="../media/image33.png"/><Relationship Id="rId12" Type="http://schemas.openxmlformats.org/officeDocument/2006/relationships/image" Target="../media/image42.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2.svg"/><Relationship Id="rId11" Type="http://schemas.openxmlformats.org/officeDocument/2006/relationships/image" Target="../media/image29.pn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41.svg"/><Relationship Id="rId9" Type="http://schemas.openxmlformats.org/officeDocument/2006/relationships/image" Target="../media/image35.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27.png"/><Relationship Id="rId7" Type="http://schemas.openxmlformats.org/officeDocument/2006/relationships/image" Target="../media/image35.png"/><Relationship Id="rId12" Type="http://schemas.openxmlformats.org/officeDocument/2006/relationships/image" Target="../media/image38.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2.svg"/><Relationship Id="rId11" Type="http://schemas.openxmlformats.org/officeDocument/2006/relationships/image" Target="../media/image29.png"/><Relationship Id="rId5" Type="http://schemas.openxmlformats.org/officeDocument/2006/relationships/image" Target="../media/image31.png"/><Relationship Id="rId10" Type="http://schemas.openxmlformats.org/officeDocument/2006/relationships/image" Target="../media/image34.svg"/><Relationship Id="rId4" Type="http://schemas.openxmlformats.org/officeDocument/2006/relationships/image" Target="../media/image41.svg"/><Relationship Id="rId9" Type="http://schemas.openxmlformats.org/officeDocument/2006/relationships/image" Target="../media/image33.png"/></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7.png"/><Relationship Id="rId7" Type="http://schemas.openxmlformats.org/officeDocument/2006/relationships/image" Target="../media/image33.png"/><Relationship Id="rId12" Type="http://schemas.openxmlformats.org/officeDocument/2006/relationships/image" Target="../media/image43.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6.svg"/><Relationship Id="rId11" Type="http://schemas.openxmlformats.org/officeDocument/2006/relationships/image" Target="../media/image31.png"/><Relationship Id="rId5" Type="http://schemas.openxmlformats.org/officeDocument/2006/relationships/image" Target="../media/image35.png"/><Relationship Id="rId10" Type="http://schemas.openxmlformats.org/officeDocument/2006/relationships/image" Target="../media/image38.svg"/><Relationship Id="rId4" Type="http://schemas.openxmlformats.org/officeDocument/2006/relationships/image" Target="../media/image41.svg"/><Relationship Id="rId9" Type="http://schemas.openxmlformats.org/officeDocument/2006/relationships/image" Target="../media/image29.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49.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1" name="Title 1">
            <a:extLst>
              <a:ext uri="{FF2B5EF4-FFF2-40B4-BE49-F238E27FC236}">
                <a16:creationId xmlns:a16="http://schemas.microsoft.com/office/drawing/2014/main" id="{63FED576-9CE0-F501-430E-8465DE1D8904}"/>
              </a:ext>
            </a:extLst>
          </p:cNvPr>
          <p:cNvSpPr>
            <a:spLocks noGrp="1"/>
          </p:cNvSpPr>
          <p:nvPr>
            <p:ph type="ctrTitle"/>
          </p:nvPr>
        </p:nvSpPr>
        <p:spPr>
          <a:xfrm>
            <a:off x="451945" y="3534100"/>
            <a:ext cx="11204027" cy="1563415"/>
          </a:xfrm>
        </p:spPr>
        <p:txBody>
          <a:bodyPr anchor="b">
            <a:normAutofit/>
          </a:bodyPr>
          <a:lstStyle>
            <a:lvl1pPr algn="ctr">
              <a:defRPr sz="4800"/>
            </a:lvl1pPr>
          </a:lstStyle>
          <a:p>
            <a:r>
              <a:rPr lang="en-US"/>
              <a:t>Click to edit Master title style</a:t>
            </a:r>
          </a:p>
        </p:txBody>
      </p:sp>
      <p:sp>
        <p:nvSpPr>
          <p:cNvPr id="32" name="Subtitle 2">
            <a:extLst>
              <a:ext uri="{FF2B5EF4-FFF2-40B4-BE49-F238E27FC236}">
                <a16:creationId xmlns:a16="http://schemas.microsoft.com/office/drawing/2014/main" id="{247421DA-49C7-1DA7-E6A2-27296D7B2E80}"/>
              </a:ext>
            </a:extLst>
          </p:cNvPr>
          <p:cNvSpPr>
            <a:spLocks noGrp="1"/>
          </p:cNvSpPr>
          <p:nvPr>
            <p:ph type="subTitle" idx="1"/>
          </p:nvPr>
        </p:nvSpPr>
        <p:spPr>
          <a:xfrm>
            <a:off x="1524000" y="5097516"/>
            <a:ext cx="9144000" cy="809297"/>
          </a:xfrm>
        </p:spPr>
        <p:txBody>
          <a:bodyPr/>
          <a:lstStyle>
            <a:lvl1pPr marL="0" indent="0" algn="ctr">
              <a:buNone/>
              <a:defRPr sz="2400" i="1">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33" name="Picture 32">
            <a:extLst>
              <a:ext uri="{FF2B5EF4-FFF2-40B4-BE49-F238E27FC236}">
                <a16:creationId xmlns:a16="http://schemas.microsoft.com/office/drawing/2014/main" id="{D012C94C-23BD-F3C1-D9B7-F7E0C640E7AF}"/>
              </a:ext>
            </a:extLst>
          </p:cNvPr>
          <p:cNvPicPr>
            <a:picLocks noChangeAspect="1"/>
          </p:cNvPicPr>
          <p:nvPr userDrawn="1"/>
        </p:nvPicPr>
        <p:blipFill>
          <a:blip r:embed="rId2"/>
          <a:stretch>
            <a:fillRect/>
          </a:stretch>
        </p:blipFill>
        <p:spPr>
          <a:xfrm>
            <a:off x="2846143" y="689126"/>
            <a:ext cx="6499713" cy="2844975"/>
          </a:xfrm>
          <a:prstGeom prst="rect">
            <a:avLst/>
          </a:prstGeom>
        </p:spPr>
      </p:pic>
    </p:spTree>
    <p:extLst>
      <p:ext uri="{BB962C8B-B14F-4D97-AF65-F5344CB8AC3E}">
        <p14:creationId xmlns:p14="http://schemas.microsoft.com/office/powerpoint/2010/main" val="4182401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resenter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3FD26-EFDA-2E40-8D1F-CABE04B6A85D}"/>
              </a:ext>
            </a:extLst>
          </p:cNvPr>
          <p:cNvSpPr>
            <a:spLocks noGrp="1"/>
          </p:cNvSpPr>
          <p:nvPr>
            <p:ph type="title"/>
          </p:nvPr>
        </p:nvSpPr>
        <p:spPr>
          <a:xfrm>
            <a:off x="268224" y="322262"/>
            <a:ext cx="7407166" cy="907098"/>
          </a:xfrm>
        </p:spPr>
        <p:txBody>
          <a:bodyPr anchor="b">
            <a:normAutofit/>
          </a:bodyPr>
          <a:lstStyle>
            <a:lvl1pPr algn="r">
              <a:defRPr sz="3600">
                <a:solidFill>
                  <a:schemeClr val="accent1"/>
                </a:solidFill>
              </a:defRPr>
            </a:lvl1pPr>
          </a:lstStyle>
          <a:p>
            <a:r>
              <a:rPr lang="en-US"/>
              <a:t>Click to edit Master title style</a:t>
            </a:r>
          </a:p>
        </p:txBody>
      </p:sp>
      <p:sp>
        <p:nvSpPr>
          <p:cNvPr id="3" name="Picture Placeholder 2">
            <a:extLst>
              <a:ext uri="{FF2B5EF4-FFF2-40B4-BE49-F238E27FC236}">
                <a16:creationId xmlns:a16="http://schemas.microsoft.com/office/drawing/2014/main" id="{AB55EB7C-D6EB-5045-AA6E-2E6412D64CAB}"/>
              </a:ext>
            </a:extLst>
          </p:cNvPr>
          <p:cNvSpPr>
            <a:spLocks noGrp="1"/>
          </p:cNvSpPr>
          <p:nvPr>
            <p:ph type="pic" idx="1"/>
          </p:nvPr>
        </p:nvSpPr>
        <p:spPr>
          <a:xfrm>
            <a:off x="7928324" y="322262"/>
            <a:ext cx="3948203" cy="4036378"/>
          </a:xfrm>
          <a:effectLst>
            <a:outerShdw blurRad="316295" dist="38100" dir="2700000" algn="tl" rotWithShape="0">
              <a:prstClr val="black">
                <a:alpha val="4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FF88726-E261-564C-A8C8-ADE3498535D7}"/>
              </a:ext>
            </a:extLst>
          </p:cNvPr>
          <p:cNvSpPr>
            <a:spLocks noGrp="1"/>
          </p:cNvSpPr>
          <p:nvPr>
            <p:ph type="body" sz="half" idx="2"/>
          </p:nvPr>
        </p:nvSpPr>
        <p:spPr>
          <a:xfrm>
            <a:off x="268224" y="2255520"/>
            <a:ext cx="7407166" cy="3820160"/>
          </a:xfrm>
        </p:spPr>
        <p:txBody>
          <a:bodyPr>
            <a:normAutofit/>
          </a:bodyPr>
          <a:lstStyle>
            <a:lvl1pPr marL="0" indent="0" algn="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Slide Number Placeholder 5">
            <a:extLst>
              <a:ext uri="{FF2B5EF4-FFF2-40B4-BE49-F238E27FC236}">
                <a16:creationId xmlns:a16="http://schemas.microsoft.com/office/drawing/2014/main" id="{BBE83A78-6084-E34A-AFA9-A3776046C2F3}"/>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0EC2878E-9CFE-D94E-9EE5-B9CCCEA47FA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6" name="Date Placeholder 3">
            <a:extLst>
              <a:ext uri="{FF2B5EF4-FFF2-40B4-BE49-F238E27FC236}">
                <a16:creationId xmlns:a16="http://schemas.microsoft.com/office/drawing/2014/main" id="{952B849A-CA68-2D44-8094-B1F81224AF5B}"/>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B74E8320-13D7-6A4E-8D7B-B2B25F0C70EA}" type="datetime1">
              <a:rPr lang="en-US" smtClean="0"/>
              <a:t>8/21/2024</a:t>
            </a:fld>
            <a:endParaRPr lang="en-US"/>
          </a:p>
        </p:txBody>
      </p:sp>
      <p:sp>
        <p:nvSpPr>
          <p:cNvPr id="7" name="Content Placeholder 6">
            <a:extLst>
              <a:ext uri="{FF2B5EF4-FFF2-40B4-BE49-F238E27FC236}">
                <a16:creationId xmlns:a16="http://schemas.microsoft.com/office/drawing/2014/main" id="{765293A5-EBC4-605D-AE90-ECD036E47188}"/>
              </a:ext>
            </a:extLst>
          </p:cNvPr>
          <p:cNvSpPr>
            <a:spLocks noGrp="1"/>
          </p:cNvSpPr>
          <p:nvPr>
            <p:ph sz="quarter" idx="13"/>
          </p:nvPr>
        </p:nvSpPr>
        <p:spPr>
          <a:xfrm>
            <a:off x="268224" y="1365504"/>
            <a:ext cx="7407166" cy="707135"/>
          </a:xfrm>
        </p:spPr>
        <p:txBody>
          <a:bodyPr>
            <a:normAutofit/>
          </a:bodyPr>
          <a:lstStyle>
            <a:lvl1pPr marL="0" indent="0" algn="r">
              <a:buNone/>
              <a:defRPr sz="2400" i="1">
                <a:solidFill>
                  <a:schemeClr val="accent2"/>
                </a:solidFill>
              </a:defRPr>
            </a:lvl1pPr>
            <a:lvl2pPr marL="457200" indent="0">
              <a:buNone/>
              <a:defRPr i="1">
                <a:solidFill>
                  <a:schemeClr val="accent2"/>
                </a:solidFill>
              </a:defRPr>
            </a:lvl2pPr>
            <a:lvl3pPr marL="914400" indent="0">
              <a:buNone/>
              <a:defRPr i="1">
                <a:solidFill>
                  <a:schemeClr val="accent2"/>
                </a:solidFill>
              </a:defRPr>
            </a:lvl3pPr>
            <a:lvl4pPr marL="1371600" indent="0">
              <a:buNone/>
              <a:defRPr i="1">
                <a:solidFill>
                  <a:schemeClr val="accent2"/>
                </a:solidFill>
              </a:defRPr>
            </a:lvl4pPr>
            <a:lvl5pPr marL="1828800" indent="0">
              <a:buNone/>
              <a:defRPr i="1">
                <a:solidFill>
                  <a:schemeClr val="accent2"/>
                </a:solidFill>
              </a:defRPr>
            </a:lvl5pPr>
          </a:lstStyle>
          <a:p>
            <a:pPr lvl="0"/>
            <a:r>
              <a:rPr lang="en-US"/>
              <a:t>Click to edit Master text styles</a:t>
            </a:r>
          </a:p>
        </p:txBody>
      </p:sp>
      <p:pic>
        <p:nvPicPr>
          <p:cNvPr id="6" name="Picture 5">
            <a:extLst>
              <a:ext uri="{FF2B5EF4-FFF2-40B4-BE49-F238E27FC236}">
                <a16:creationId xmlns:a16="http://schemas.microsoft.com/office/drawing/2014/main" id="{B38A9EF2-9E7E-50ED-BACD-62D9A884A16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3483818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9345E-7C93-9747-939A-732AC73EF6A8}"/>
              </a:ext>
            </a:extLst>
          </p:cNvPr>
          <p:cNvSpPr>
            <a:spLocks noGrp="1"/>
          </p:cNvSpPr>
          <p:nvPr>
            <p:ph type="title"/>
          </p:nvPr>
        </p:nvSpPr>
        <p:spPr>
          <a:xfrm>
            <a:off x="254000" y="254000"/>
            <a:ext cx="4162425" cy="18034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BA09F82-33C7-034A-9D40-3144197A5AFC}"/>
              </a:ext>
            </a:extLst>
          </p:cNvPr>
          <p:cNvSpPr>
            <a:spLocks noGrp="1"/>
          </p:cNvSpPr>
          <p:nvPr>
            <p:ph idx="1"/>
          </p:nvPr>
        </p:nvSpPr>
        <p:spPr>
          <a:xfrm>
            <a:off x="4689476" y="457201"/>
            <a:ext cx="7018335" cy="575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1F9D768-0FBB-2E4B-BBB7-84AD7F70CA9B}"/>
              </a:ext>
            </a:extLst>
          </p:cNvPr>
          <p:cNvSpPr>
            <a:spLocks noGrp="1"/>
          </p:cNvSpPr>
          <p:nvPr>
            <p:ph type="body" sz="half" idx="2"/>
          </p:nvPr>
        </p:nvSpPr>
        <p:spPr>
          <a:xfrm>
            <a:off x="254000" y="2159000"/>
            <a:ext cx="4162425" cy="404876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Slide Number Placeholder 5">
            <a:extLst>
              <a:ext uri="{FF2B5EF4-FFF2-40B4-BE49-F238E27FC236}">
                <a16:creationId xmlns:a16="http://schemas.microsoft.com/office/drawing/2014/main" id="{9BE52161-BF2A-9D4F-A8C7-8488EC4F3CA5}"/>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700EC8E8-AAA1-6741-9D12-0E1B20ED5D0D}"/>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6" name="Date Placeholder 3">
            <a:extLst>
              <a:ext uri="{FF2B5EF4-FFF2-40B4-BE49-F238E27FC236}">
                <a16:creationId xmlns:a16="http://schemas.microsoft.com/office/drawing/2014/main" id="{69AB9F99-67B3-4645-9AA3-06427E3C9560}"/>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1853F27E-A66C-0B41-B6F8-59DC47DF7EBD}" type="datetime1">
              <a:rPr lang="en-US" smtClean="0"/>
              <a:t>8/21/2024</a:t>
            </a:fld>
            <a:endParaRPr lang="en-US"/>
          </a:p>
        </p:txBody>
      </p:sp>
      <p:pic>
        <p:nvPicPr>
          <p:cNvPr id="6" name="Picture 5">
            <a:extLst>
              <a:ext uri="{FF2B5EF4-FFF2-40B4-BE49-F238E27FC236}">
                <a16:creationId xmlns:a16="http://schemas.microsoft.com/office/drawing/2014/main" id="{AD223B29-C849-FBBB-DE08-15EAB06EFC8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28785620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win chart">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defRPr b="1">
                <a:solidFill>
                  <a:schemeClr val="tx2"/>
                </a:solidFill>
              </a:defRPr>
            </a:lvl1pPr>
          </a:lstStyle>
          <a:p>
            <a:r>
              <a:rPr lang="en-US"/>
              <a:t>Click to edit Master title style</a:t>
            </a:r>
          </a:p>
        </p:txBody>
      </p:sp>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6235696E-B5DB-724B-BE17-03A8F1EBC973}" type="datetime1">
              <a:rPr lang="en-US" smtClean="0"/>
              <a:t>8/21/2024</a:t>
            </a:fld>
            <a:endParaRPr lang="en-US"/>
          </a:p>
        </p:txBody>
      </p:sp>
      <p:sp>
        <p:nvSpPr>
          <p:cNvPr id="4" name="Chart Placeholder 3">
            <a:extLst>
              <a:ext uri="{FF2B5EF4-FFF2-40B4-BE49-F238E27FC236}">
                <a16:creationId xmlns:a16="http://schemas.microsoft.com/office/drawing/2014/main" id="{6A9B2BFE-2BF8-FF0F-2201-4A1787112865}"/>
              </a:ext>
            </a:extLst>
          </p:cNvPr>
          <p:cNvSpPr>
            <a:spLocks noGrp="1"/>
          </p:cNvSpPr>
          <p:nvPr>
            <p:ph type="chart" sz="quarter" idx="10"/>
          </p:nvPr>
        </p:nvSpPr>
        <p:spPr>
          <a:xfrm>
            <a:off x="779653" y="1664178"/>
            <a:ext cx="4879975" cy="4489450"/>
          </a:xfrm>
        </p:spPr>
        <p:txBody>
          <a:bodyPr/>
          <a:lstStyle/>
          <a:p>
            <a:r>
              <a:rPr lang="en-US"/>
              <a:t>Click icon to add chart</a:t>
            </a:r>
          </a:p>
        </p:txBody>
      </p:sp>
      <p:sp>
        <p:nvSpPr>
          <p:cNvPr id="5" name="Chart Placeholder 3">
            <a:extLst>
              <a:ext uri="{FF2B5EF4-FFF2-40B4-BE49-F238E27FC236}">
                <a16:creationId xmlns:a16="http://schemas.microsoft.com/office/drawing/2014/main" id="{1C32DA4A-94B5-D6A1-4C90-AE15D2FDA239}"/>
              </a:ext>
            </a:extLst>
          </p:cNvPr>
          <p:cNvSpPr>
            <a:spLocks noGrp="1"/>
          </p:cNvSpPr>
          <p:nvPr>
            <p:ph type="chart" sz="quarter" idx="11"/>
          </p:nvPr>
        </p:nvSpPr>
        <p:spPr>
          <a:xfrm>
            <a:off x="6362837" y="1664178"/>
            <a:ext cx="4879975" cy="4489450"/>
          </a:xfrm>
        </p:spPr>
        <p:txBody>
          <a:bodyPr/>
          <a:lstStyle/>
          <a:p>
            <a:r>
              <a:rPr lang="en-US"/>
              <a:t>Click icon to add chart</a:t>
            </a:r>
          </a:p>
        </p:txBody>
      </p:sp>
      <p:pic>
        <p:nvPicPr>
          <p:cNvPr id="6" name="Picture 5">
            <a:extLst>
              <a:ext uri="{FF2B5EF4-FFF2-40B4-BE49-F238E27FC236}">
                <a16:creationId xmlns:a16="http://schemas.microsoft.com/office/drawing/2014/main" id="{35ED83EC-43CC-05A1-2F18-D75745FF34D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15666277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White Background">
    <p:bg>
      <p:bgPr>
        <a:solidFill>
          <a:srgbClr val="FFFFFF"/>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9EC3A268-492F-714B-9FCC-D66A4F61C395}"/>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D10077A5-5D45-AA41-8582-FB8E729A7D50}"/>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14BE2FA4-6D2B-EF4D-8FC6-E077781A6882}"/>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E30C7BD1-1B55-7849-8980-12203D034D8D}" type="datetime1">
              <a:rPr lang="en-US" smtClean="0"/>
              <a:t>8/21/2024</a:t>
            </a:fld>
            <a:endParaRPr lang="en-US"/>
          </a:p>
        </p:txBody>
      </p:sp>
      <p:pic>
        <p:nvPicPr>
          <p:cNvPr id="3" name="Picture 2">
            <a:extLst>
              <a:ext uri="{FF2B5EF4-FFF2-40B4-BE49-F238E27FC236}">
                <a16:creationId xmlns:a16="http://schemas.microsoft.com/office/drawing/2014/main" id="{5595FD3F-2C5B-009A-0999-0C26675B9E7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32895208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tural Backdrop">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defRPr b="1">
                <a:solidFill>
                  <a:schemeClr val="tx2"/>
                </a:solidFill>
              </a:defRPr>
            </a:lvl1pPr>
          </a:lstStyle>
          <a:p>
            <a:r>
              <a:rPr lang="en-US"/>
              <a:t>Click to edit Master title style</a:t>
            </a:r>
          </a:p>
        </p:txBody>
      </p:sp>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B57087B1-89C5-4C48-8AB8-A407B90CED65}" type="datetime1">
              <a:rPr lang="en-US" smtClean="0"/>
              <a:t>8/21/2024</a:t>
            </a:fld>
            <a:endParaRPr lang="en-US"/>
          </a:p>
        </p:txBody>
      </p:sp>
      <p:pic>
        <p:nvPicPr>
          <p:cNvPr id="2" name="Picture 1" descr="A close up of a logo&#10;&#10;Description automatically generated">
            <a:extLst>
              <a:ext uri="{FF2B5EF4-FFF2-40B4-BE49-F238E27FC236}">
                <a16:creationId xmlns:a16="http://schemas.microsoft.com/office/drawing/2014/main" id="{4DF488FC-6005-6F5A-8952-AD8B6491215F}"/>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3" name="Text Placeholder 2">
            <a:extLst>
              <a:ext uri="{FF2B5EF4-FFF2-40B4-BE49-F238E27FC236}">
                <a16:creationId xmlns:a16="http://schemas.microsoft.com/office/drawing/2014/main" id="{52DF55E6-D067-9082-6231-480DB699D97C}"/>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94684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ue Backdrop">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83DECC0B-5893-4E46-A296-49C6FA17E7E2}"/>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2"/>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A7EA2F3-9A7E-CB43-9899-EC3CD8E08003}"/>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2"/>
                </a:solidFill>
                <a:latin typeface="Libre Franklin" pitchFamily="2" charset="77"/>
              </a:defRPr>
            </a:lvl1pPr>
          </a:lstStyle>
          <a:p>
            <a:fld id="{0F6667D3-13BA-644A-A70F-EAA1B31CA4D2}" type="datetime1">
              <a:rPr lang="en-US" smtClean="0"/>
              <a:t>8/21/2024</a:t>
            </a:fld>
            <a:endParaRPr lang="en-US"/>
          </a:p>
        </p:txBody>
      </p:sp>
      <p:sp>
        <p:nvSpPr>
          <p:cNvPr id="2" name="Text Placeholder 2">
            <a:extLst>
              <a:ext uri="{FF2B5EF4-FFF2-40B4-BE49-F238E27FC236}">
                <a16:creationId xmlns:a16="http://schemas.microsoft.com/office/drawing/2014/main" id="{44F3EB92-AC85-6DDC-0AEE-9C4E820DC31D}"/>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1">
            <a:extLst>
              <a:ext uri="{FF2B5EF4-FFF2-40B4-BE49-F238E27FC236}">
                <a16:creationId xmlns:a16="http://schemas.microsoft.com/office/drawing/2014/main" id="{6DF8976B-9112-3F21-FFF5-7EB7EE460738}"/>
              </a:ext>
            </a:extLst>
          </p:cNvPr>
          <p:cNvSpPr>
            <a:spLocks noGrp="1"/>
          </p:cNvSpPr>
          <p:nvPr>
            <p:ph type="title"/>
          </p:nvPr>
        </p:nvSpPr>
        <p:spPr>
          <a:xfrm>
            <a:off x="207578" y="136525"/>
            <a:ext cx="11771587" cy="1325563"/>
          </a:xfrm>
        </p:spPr>
        <p:txBody>
          <a:bodyPr/>
          <a:lstStyle>
            <a:lvl1pPr>
              <a:defRPr b="1">
                <a:solidFill>
                  <a:schemeClr val="accent2"/>
                </a:solidFill>
              </a:defRPr>
            </a:lvl1pPr>
          </a:lstStyle>
          <a:p>
            <a:r>
              <a:rPr lang="en-US"/>
              <a:t>Click to edit Master title style</a:t>
            </a:r>
          </a:p>
        </p:txBody>
      </p:sp>
    </p:spTree>
    <p:extLst>
      <p:ext uri="{BB962C8B-B14F-4D97-AF65-F5344CB8AC3E}">
        <p14:creationId xmlns:p14="http://schemas.microsoft.com/office/powerpoint/2010/main" val="3526540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ight Blue backdrop">
    <p:bg>
      <p:bgPr>
        <a:solidFill>
          <a:schemeClr val="accent3"/>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585D29A-C5C0-A444-81D5-062ED544558E}"/>
              </a:ext>
            </a:extLst>
          </p:cNvPr>
          <p:cNvSpPr>
            <a:spLocks noGrp="1"/>
          </p:cNvSpPr>
          <p:nvPr>
            <p:ph type="title"/>
          </p:nvPr>
        </p:nvSpPr>
        <p:spPr>
          <a:xfrm>
            <a:off x="207578" y="136525"/>
            <a:ext cx="11771587" cy="1325563"/>
          </a:xfrm>
        </p:spPr>
        <p:txBody>
          <a:bodyPr/>
          <a:lstStyle>
            <a:lvl1pPr>
              <a:defRPr b="1">
                <a:solidFill>
                  <a:schemeClr val="tx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9ADDF9DC-B88E-D14A-BD70-9F551E139937}"/>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0"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4E6E35F7-1176-574C-84DB-0892D649246A}"/>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2"/>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41F6C6C9-06FC-D94C-BD7C-6BC30F431B6F}"/>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2"/>
                </a:solidFill>
                <a:latin typeface="Libre Franklin" pitchFamily="2" charset="77"/>
              </a:defRPr>
            </a:lvl1pPr>
          </a:lstStyle>
          <a:p>
            <a:fld id="{AF05C9C5-01E9-0944-852B-46FC7EC73E84}" type="datetime1">
              <a:rPr lang="en-US" smtClean="0"/>
              <a:t>8/21/2024</a:t>
            </a:fld>
            <a:endParaRPr lang="en-US"/>
          </a:p>
        </p:txBody>
      </p:sp>
      <p:pic>
        <p:nvPicPr>
          <p:cNvPr id="2" name="Picture 1">
            <a:extLst>
              <a:ext uri="{FF2B5EF4-FFF2-40B4-BE49-F238E27FC236}">
                <a16:creationId xmlns:a16="http://schemas.microsoft.com/office/drawing/2014/main" id="{71D0725D-E369-5C71-909F-D12C0B7FE5B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3" name="Text Placeholder 2">
            <a:extLst>
              <a:ext uri="{FF2B5EF4-FFF2-40B4-BE49-F238E27FC236}">
                <a16:creationId xmlns:a16="http://schemas.microsoft.com/office/drawing/2014/main" id="{41ACF60B-785B-C567-EB11-E86432397FA2}"/>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221387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Green backdrop">
    <p:bg>
      <p:bgPr>
        <a:solidFill>
          <a:schemeClr val="accent4"/>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24D45D8-AF5E-4647-BB24-7DA76FD1DA98}"/>
              </a:ext>
            </a:extLst>
          </p:cNvPr>
          <p:cNvSpPr>
            <a:spLocks noGrp="1"/>
          </p:cNvSpPr>
          <p:nvPr>
            <p:ph type="title"/>
          </p:nvPr>
        </p:nvSpPr>
        <p:spPr>
          <a:xfrm>
            <a:off x="207578" y="136525"/>
            <a:ext cx="11771587" cy="1325563"/>
          </a:xfrm>
        </p:spPr>
        <p:txBody>
          <a:bodyPr/>
          <a:lstStyle>
            <a:lvl1pPr>
              <a:defRPr b="1">
                <a:solidFill>
                  <a:schemeClr val="accent1"/>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DB35865D-8650-C84E-862C-28682A267625}"/>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33256A77-03CE-0942-A7F7-A681684C1B91}"/>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2"/>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F2E5C234-1CE0-1749-A3A0-277EF274E01B}"/>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2"/>
                </a:solidFill>
                <a:latin typeface="Libre Franklin" pitchFamily="2" charset="77"/>
              </a:defRPr>
            </a:lvl1pPr>
          </a:lstStyle>
          <a:p>
            <a:fld id="{B0262A67-A95A-C445-B46F-37CAC45543B8}" type="datetime1">
              <a:rPr lang="en-US" smtClean="0"/>
              <a:t>8/21/2024</a:t>
            </a:fld>
            <a:endParaRPr lang="en-US"/>
          </a:p>
        </p:txBody>
      </p:sp>
      <p:pic>
        <p:nvPicPr>
          <p:cNvPr id="2" name="Picture 1">
            <a:extLst>
              <a:ext uri="{FF2B5EF4-FFF2-40B4-BE49-F238E27FC236}">
                <a16:creationId xmlns:a16="http://schemas.microsoft.com/office/drawing/2014/main" id="{303867CA-40CF-CF21-FB09-7D37309C4C9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3" name="Text Placeholder 2">
            <a:extLst>
              <a:ext uri="{FF2B5EF4-FFF2-40B4-BE49-F238E27FC236}">
                <a16:creationId xmlns:a16="http://schemas.microsoft.com/office/drawing/2014/main" id="{27FA5B33-B07C-3A9A-5A95-A7B9A5D737C1}"/>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097843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range Backdrop">
    <p:bg>
      <p:bgPr>
        <a:solidFill>
          <a:schemeClr val="accent2"/>
        </a:solidFill>
        <a:effectLst/>
      </p:bgPr>
    </p:bg>
    <p:spTree>
      <p:nvGrpSpPr>
        <p:cNvPr id="1" name=""/>
        <p:cNvGrpSpPr/>
        <p:nvPr/>
      </p:nvGrpSpPr>
      <p:grpSpPr>
        <a:xfrm>
          <a:off x="0" y="0"/>
          <a:ext cx="0" cy="0"/>
          <a:chOff x="0" y="0"/>
          <a:chExt cx="0" cy="0"/>
        </a:xfrm>
      </p:grpSpPr>
      <p:pic>
        <p:nvPicPr>
          <p:cNvPr id="6" name="Picture 5" descr="A close up of a logo&#10;&#10;Description automatically generated">
            <a:extLst>
              <a:ext uri="{FF2B5EF4-FFF2-40B4-BE49-F238E27FC236}">
                <a16:creationId xmlns:a16="http://schemas.microsoft.com/office/drawing/2014/main" id="{DD1B1BB8-DB9D-0F41-9138-BD11EFE63D37}"/>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9" name="Title 1">
            <a:extLst>
              <a:ext uri="{FF2B5EF4-FFF2-40B4-BE49-F238E27FC236}">
                <a16:creationId xmlns:a16="http://schemas.microsoft.com/office/drawing/2014/main" id="{53BB8D5E-9C61-D04D-92AC-1778BD1FDDCE}"/>
              </a:ext>
            </a:extLst>
          </p:cNvPr>
          <p:cNvSpPr>
            <a:spLocks noGrp="1"/>
          </p:cNvSpPr>
          <p:nvPr>
            <p:ph type="title"/>
          </p:nvPr>
        </p:nvSpPr>
        <p:spPr>
          <a:xfrm>
            <a:off x="212835" y="139927"/>
            <a:ext cx="11766331" cy="1325563"/>
          </a:xfrm>
        </p:spPr>
        <p:txBody>
          <a:bodyPr/>
          <a:lstStyle>
            <a:lvl1pPr>
              <a:defRPr b="1">
                <a:solidFill>
                  <a:schemeClr val="tx1"/>
                </a:solidFill>
              </a:defRPr>
            </a:lvl1pPr>
          </a:lstStyle>
          <a:p>
            <a:r>
              <a:rPr lang="en-US"/>
              <a:t>Click to edit Master title style</a:t>
            </a:r>
          </a:p>
        </p:txBody>
      </p:sp>
      <p:sp>
        <p:nvSpPr>
          <p:cNvPr id="7" name="Slide Number Placeholder 5">
            <a:extLst>
              <a:ext uri="{FF2B5EF4-FFF2-40B4-BE49-F238E27FC236}">
                <a16:creationId xmlns:a16="http://schemas.microsoft.com/office/drawing/2014/main" id="{D09BE48A-C01E-5642-AB1A-89B288240D43}"/>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7797EE07-432B-F246-A19B-7E6F210FFDDE}"/>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B8513CE-634F-9B47-8669-61648C8445B0}"/>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89655031-04CB-4E47-A3F2-6D368CDBB47A}" type="datetime1">
              <a:rPr lang="en-US" smtClean="0"/>
              <a:t>8/21/2024</a:t>
            </a:fld>
            <a:endParaRPr lang="en-US"/>
          </a:p>
        </p:txBody>
      </p:sp>
      <p:sp>
        <p:nvSpPr>
          <p:cNvPr id="2" name="Text Placeholder 2">
            <a:extLst>
              <a:ext uri="{FF2B5EF4-FFF2-40B4-BE49-F238E27FC236}">
                <a16:creationId xmlns:a16="http://schemas.microsoft.com/office/drawing/2014/main" id="{8E21AE4B-BE1E-4E80-4365-9FDA2AD14448}"/>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72072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arbon Backdrop">
    <p:bg>
      <p:bgPr>
        <a:solidFill>
          <a:schemeClr val="tx1">
            <a:alpha val="93000"/>
          </a:schemeClr>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24D45D8-AF5E-4647-BB24-7DA76FD1DA98}"/>
              </a:ext>
            </a:extLst>
          </p:cNvPr>
          <p:cNvSpPr>
            <a:spLocks noGrp="1"/>
          </p:cNvSpPr>
          <p:nvPr>
            <p:ph type="title"/>
          </p:nvPr>
        </p:nvSpPr>
        <p:spPr>
          <a:xfrm>
            <a:off x="207578" y="136525"/>
            <a:ext cx="11771587" cy="1325563"/>
          </a:xfrm>
        </p:spPr>
        <p:txBody>
          <a:bodyPr/>
          <a:lstStyle>
            <a:lvl1pPr>
              <a:defRPr b="1">
                <a:solidFill>
                  <a:schemeClr val="accent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8DD9888C-9DE5-9249-8A08-C2D5A5A34F26}"/>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33B30CAC-E896-754E-9ECB-54201D8EBEA1}"/>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2"/>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7C284100-BD53-ED4E-8E01-EC5EE0F03EE5}"/>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2"/>
                </a:solidFill>
                <a:latin typeface="Libre Franklin" pitchFamily="2" charset="77"/>
              </a:defRPr>
            </a:lvl1pPr>
          </a:lstStyle>
          <a:p>
            <a:fld id="{CA2064BA-3E40-5F45-A4E3-7121DCF04726}" type="datetime1">
              <a:rPr lang="en-US" smtClean="0"/>
              <a:t>8/21/2024</a:t>
            </a:fld>
            <a:endParaRPr lang="en-US"/>
          </a:p>
        </p:txBody>
      </p:sp>
      <p:pic>
        <p:nvPicPr>
          <p:cNvPr id="2" name="Picture 1">
            <a:extLst>
              <a:ext uri="{FF2B5EF4-FFF2-40B4-BE49-F238E27FC236}">
                <a16:creationId xmlns:a16="http://schemas.microsoft.com/office/drawing/2014/main" id="{574F7913-A99A-7138-9F73-720C861B1E2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3" name="Text Placeholder 2">
            <a:extLst>
              <a:ext uri="{FF2B5EF4-FFF2-40B4-BE49-F238E27FC236}">
                <a16:creationId xmlns:a16="http://schemas.microsoft.com/office/drawing/2014/main" id="{77DD4158-7112-9704-FA82-E419741555D4}"/>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6680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B453A-423A-3249-A001-C2D6E9FFDF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DA2B21-2698-CA4A-8F1A-F4CD65EAA96E}"/>
              </a:ext>
            </a:extLst>
          </p:cNvPr>
          <p:cNvSpPr>
            <a:spLocks noGrp="1"/>
          </p:cNvSpPr>
          <p:nvPr>
            <p:ph idx="1"/>
          </p:nvPr>
        </p:nvSpPr>
        <p:spPr>
          <a:xfrm>
            <a:off x="591671" y="1629675"/>
            <a:ext cx="11387494" cy="4645152"/>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5">
            <a:extLst>
              <a:ext uri="{FF2B5EF4-FFF2-40B4-BE49-F238E27FC236}">
                <a16:creationId xmlns:a16="http://schemas.microsoft.com/office/drawing/2014/main" id="{4D103FF9-8030-0441-9E6D-03B14ABF9BDA}"/>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5DEFF256-0A1A-E646-A221-886DD067C9A9}"/>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1" name="Date Placeholder 3">
            <a:extLst>
              <a:ext uri="{FF2B5EF4-FFF2-40B4-BE49-F238E27FC236}">
                <a16:creationId xmlns:a16="http://schemas.microsoft.com/office/drawing/2014/main" id="{51976A10-74B4-7043-8A99-2BB9B3D840C4}"/>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B077188F-4E01-1D4B-842A-A925306D5A05}" type="datetime1">
              <a:rPr lang="en-US" smtClean="0"/>
              <a:t>8/21/2024</a:t>
            </a:fld>
            <a:endParaRPr lang="en-US"/>
          </a:p>
        </p:txBody>
      </p:sp>
      <p:pic>
        <p:nvPicPr>
          <p:cNvPr id="4" name="Picture 3">
            <a:extLst>
              <a:ext uri="{FF2B5EF4-FFF2-40B4-BE49-F238E27FC236}">
                <a16:creationId xmlns:a16="http://schemas.microsoft.com/office/drawing/2014/main" id="{6D104208-BF51-5780-6852-A03709D9CC9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22659374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eature, Blue sideba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126187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rot="16200000">
            <a:off x="-2426308" y="2713221"/>
            <a:ext cx="6124207" cy="1008660"/>
          </a:xfrm>
        </p:spPr>
        <p:txBody>
          <a:bodyPr/>
          <a:lstStyle>
            <a:lvl1pPr algn="ctr">
              <a:defRPr b="1">
                <a:solidFill>
                  <a:schemeClr val="accent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83DECC0B-5893-4E46-A296-49C6FA17E7E2}"/>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A7EA2F3-9A7E-CB43-9899-EC3CD8E08003}"/>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FEBFDD36-92EC-224F-9528-05E57BA25072}" type="datetime1">
              <a:rPr lang="en-US" smtClean="0"/>
              <a:t>8/21/2024</a:t>
            </a:fld>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651380" y="395785"/>
            <a:ext cx="10140286" cy="5883870"/>
          </a:xfrm>
          <a:solidFill>
            <a:schemeClr val="bg1"/>
          </a:solidFill>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458040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eature, Orange sideba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126187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rot="16200000">
            <a:off x="-2426308" y="2713221"/>
            <a:ext cx="6124207" cy="1008660"/>
          </a:xfrm>
        </p:spPr>
        <p:txBody>
          <a:bodyPr/>
          <a:lstStyle>
            <a:lvl1pPr algn="ctr">
              <a:defRPr b="1">
                <a:solidFill>
                  <a:schemeClr val="tx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0"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83DECC0B-5893-4E46-A296-49C6FA17E7E2}"/>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A7EA2F3-9A7E-CB43-9899-EC3CD8E08003}"/>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B645692F-50A9-1A49-A9A7-EE5FD031884C}" type="datetime1">
              <a:rPr lang="en-US" smtClean="0"/>
              <a:t>8/21/2024</a:t>
            </a:fld>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651380" y="395785"/>
            <a:ext cx="10140286" cy="5883870"/>
          </a:xfrm>
          <a:solidFill>
            <a:schemeClr val="bg1"/>
          </a:solidFill>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660458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eature, Green sideba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1261872"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rot="16200000">
            <a:off x="-2426308" y="2713221"/>
            <a:ext cx="6124207" cy="1008660"/>
          </a:xfrm>
        </p:spPr>
        <p:txBody>
          <a:bodyPr/>
          <a:lstStyle>
            <a:lvl1pPr algn="ctr">
              <a:defRPr b="1">
                <a:solidFill>
                  <a:schemeClr val="tx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0"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83DECC0B-5893-4E46-A296-49C6FA17E7E2}"/>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A7EA2F3-9A7E-CB43-9899-EC3CD8E08003}"/>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B645692F-50A9-1A49-A9A7-EE5FD031884C}" type="datetime1">
              <a:rPr lang="en-US" smtClean="0"/>
              <a:t>8/21/2024</a:t>
            </a:fld>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651380" y="395785"/>
            <a:ext cx="10140286" cy="5883870"/>
          </a:xfrm>
          <a:solidFill>
            <a:schemeClr val="bg1"/>
          </a:solidFill>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998516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descr="Text&#10;&#10;Description automatically generated">
            <a:extLst>
              <a:ext uri="{FF2B5EF4-FFF2-40B4-BE49-F238E27FC236}">
                <a16:creationId xmlns:a16="http://schemas.microsoft.com/office/drawing/2014/main" id="{EC2D4922-579E-612F-262A-63ECF61B62CC}"/>
              </a:ext>
            </a:extLst>
          </p:cNvPr>
          <p:cNvPicPr>
            <a:picLocks noChangeAspect="1"/>
          </p:cNvPicPr>
          <p:nvPr userDrawn="1"/>
        </p:nvPicPr>
        <p:blipFill>
          <a:blip r:embed="rId3"/>
          <a:stretch>
            <a:fillRect/>
          </a:stretch>
        </p:blipFill>
        <p:spPr>
          <a:xfrm>
            <a:off x="3596916" y="1776829"/>
            <a:ext cx="5399805" cy="2111275"/>
          </a:xfrm>
          <a:prstGeom prst="rect">
            <a:avLst/>
          </a:prstGeom>
        </p:spPr>
      </p:pic>
      <p:sp>
        <p:nvSpPr>
          <p:cNvPr id="4" name="Text Placeholder 15">
            <a:extLst>
              <a:ext uri="{FF2B5EF4-FFF2-40B4-BE49-F238E27FC236}">
                <a16:creationId xmlns:a16="http://schemas.microsoft.com/office/drawing/2014/main" id="{A51F0AF9-71FB-43F3-9084-09855012D085}"/>
              </a:ext>
            </a:extLst>
          </p:cNvPr>
          <p:cNvSpPr>
            <a:spLocks noGrp="1"/>
          </p:cNvSpPr>
          <p:nvPr>
            <p:ph type="body" sz="quarter" idx="11"/>
          </p:nvPr>
        </p:nvSpPr>
        <p:spPr>
          <a:xfrm>
            <a:off x="3023162" y="4837541"/>
            <a:ext cx="6659419" cy="506620"/>
          </a:xfrm>
          <a:solidFill>
            <a:schemeClr val="bg2"/>
          </a:solidFill>
          <a:effectLst>
            <a:outerShdw blurRad="177800" dist="38100" dir="2700000" algn="tl" rotWithShape="0">
              <a:prstClr val="black">
                <a:alpha val="40000"/>
              </a:prstClr>
            </a:outerShdw>
          </a:effectLst>
        </p:spPr>
        <p:txBody>
          <a:bodyPr anchor="b">
            <a:normAutofit/>
          </a:bodyPr>
          <a:lstStyle>
            <a:lvl1pPr marL="0" indent="0" algn="ctr">
              <a:buNone/>
              <a:defRPr sz="2400" i="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a:t>
            </a:r>
          </a:p>
        </p:txBody>
      </p:sp>
      <p:sp>
        <p:nvSpPr>
          <p:cNvPr id="13" name="Text Placeholder 13">
            <a:extLst>
              <a:ext uri="{FF2B5EF4-FFF2-40B4-BE49-F238E27FC236}">
                <a16:creationId xmlns:a16="http://schemas.microsoft.com/office/drawing/2014/main" id="{0A7236C1-429C-78C1-A6C1-70DB7A14C31B}"/>
              </a:ext>
            </a:extLst>
          </p:cNvPr>
          <p:cNvSpPr>
            <a:spLocks noGrp="1"/>
          </p:cNvSpPr>
          <p:nvPr>
            <p:ph type="body" sz="quarter" idx="10"/>
          </p:nvPr>
        </p:nvSpPr>
        <p:spPr>
          <a:xfrm>
            <a:off x="1813416" y="4061041"/>
            <a:ext cx="9078912" cy="804863"/>
          </a:xfrm>
          <a:solidFill>
            <a:schemeClr val="tx1"/>
          </a:solidFill>
          <a:effectLst>
            <a:outerShdw blurRad="177800" dist="38100" dir="2700000" algn="tl" rotWithShape="0">
              <a:prstClr val="black">
                <a:alpha val="40000"/>
              </a:prstClr>
            </a:outerShdw>
          </a:effectLst>
        </p:spPr>
        <p:txBody>
          <a:bodyPr anchor="ctr">
            <a:normAutofit/>
          </a:bodyPr>
          <a:lstStyle>
            <a:lvl1pPr marL="0" indent="0" algn="ctr">
              <a:buNone/>
              <a:defRPr sz="3600" b="1" i="0">
                <a:solidFill>
                  <a:schemeClr val="accent2"/>
                </a:solidFill>
                <a:latin typeface="Libre Franklin"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13198862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Screen with Date Box">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descr="Text&#10;&#10;Description automatically generated">
            <a:extLst>
              <a:ext uri="{FF2B5EF4-FFF2-40B4-BE49-F238E27FC236}">
                <a16:creationId xmlns:a16="http://schemas.microsoft.com/office/drawing/2014/main" id="{EC2D4922-579E-612F-262A-63ECF61B62CC}"/>
              </a:ext>
            </a:extLst>
          </p:cNvPr>
          <p:cNvPicPr>
            <a:picLocks noChangeAspect="1"/>
          </p:cNvPicPr>
          <p:nvPr userDrawn="1"/>
        </p:nvPicPr>
        <p:blipFill>
          <a:blip r:embed="rId3"/>
          <a:stretch>
            <a:fillRect/>
          </a:stretch>
        </p:blipFill>
        <p:spPr>
          <a:xfrm>
            <a:off x="3596916" y="1776829"/>
            <a:ext cx="5399805" cy="2111275"/>
          </a:xfrm>
          <a:prstGeom prst="rect">
            <a:avLst/>
          </a:prstGeom>
        </p:spPr>
      </p:pic>
      <p:sp>
        <p:nvSpPr>
          <p:cNvPr id="11" name="Text Placeholder 15">
            <a:extLst>
              <a:ext uri="{FF2B5EF4-FFF2-40B4-BE49-F238E27FC236}">
                <a16:creationId xmlns:a16="http://schemas.microsoft.com/office/drawing/2014/main" id="{76E791CA-EA78-01F5-E03B-B2ADA98687B6}"/>
              </a:ext>
            </a:extLst>
          </p:cNvPr>
          <p:cNvSpPr>
            <a:spLocks noGrp="1"/>
          </p:cNvSpPr>
          <p:nvPr>
            <p:ph type="body" sz="quarter" idx="11"/>
          </p:nvPr>
        </p:nvSpPr>
        <p:spPr>
          <a:xfrm>
            <a:off x="3023162" y="4837541"/>
            <a:ext cx="6659419" cy="506620"/>
          </a:xfrm>
          <a:solidFill>
            <a:schemeClr val="bg2"/>
          </a:solidFill>
          <a:effectLst>
            <a:outerShdw blurRad="177800" dist="38100" dir="2700000" algn="tl" rotWithShape="0">
              <a:prstClr val="black">
                <a:alpha val="40000"/>
              </a:prstClr>
            </a:outerShdw>
          </a:effectLst>
        </p:spPr>
        <p:txBody>
          <a:bodyPr anchor="b">
            <a:normAutofit/>
          </a:bodyPr>
          <a:lstStyle>
            <a:lvl1pPr marL="0" indent="0" algn="ctr">
              <a:buNone/>
              <a:defRPr sz="2400" i="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a:t>
            </a:r>
          </a:p>
        </p:txBody>
      </p:sp>
      <p:sp>
        <p:nvSpPr>
          <p:cNvPr id="13" name="Text Placeholder 13">
            <a:extLst>
              <a:ext uri="{FF2B5EF4-FFF2-40B4-BE49-F238E27FC236}">
                <a16:creationId xmlns:a16="http://schemas.microsoft.com/office/drawing/2014/main" id="{0A7236C1-429C-78C1-A6C1-70DB7A14C31B}"/>
              </a:ext>
            </a:extLst>
          </p:cNvPr>
          <p:cNvSpPr>
            <a:spLocks noGrp="1"/>
          </p:cNvSpPr>
          <p:nvPr>
            <p:ph type="body" sz="quarter" idx="10"/>
          </p:nvPr>
        </p:nvSpPr>
        <p:spPr>
          <a:xfrm>
            <a:off x="1813416" y="4061041"/>
            <a:ext cx="9078912" cy="804863"/>
          </a:xfrm>
          <a:solidFill>
            <a:schemeClr val="tx1"/>
          </a:solidFill>
          <a:effectLst>
            <a:outerShdw blurRad="177800" dist="38100" dir="2700000" algn="tl" rotWithShape="0">
              <a:prstClr val="black">
                <a:alpha val="40000"/>
              </a:prstClr>
            </a:outerShdw>
          </a:effectLst>
        </p:spPr>
        <p:txBody>
          <a:bodyPr anchor="ctr">
            <a:normAutofit/>
          </a:bodyPr>
          <a:lstStyle>
            <a:lvl1pPr marL="0" indent="0" algn="ctr">
              <a:buNone/>
              <a:defRPr sz="3600" b="1" i="0">
                <a:solidFill>
                  <a:schemeClr val="accent2"/>
                </a:solidFill>
                <a:latin typeface="Libre Franklin"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2" name="Text Placeholder 15">
            <a:extLst>
              <a:ext uri="{FF2B5EF4-FFF2-40B4-BE49-F238E27FC236}">
                <a16:creationId xmlns:a16="http://schemas.microsoft.com/office/drawing/2014/main" id="{06E8B5D7-FE40-B141-BC5C-86F242238B8A}"/>
              </a:ext>
            </a:extLst>
          </p:cNvPr>
          <p:cNvSpPr>
            <a:spLocks noGrp="1"/>
          </p:cNvSpPr>
          <p:nvPr>
            <p:ph type="body" sz="quarter" idx="12"/>
          </p:nvPr>
        </p:nvSpPr>
        <p:spPr>
          <a:xfrm>
            <a:off x="4628492" y="5907991"/>
            <a:ext cx="3448758" cy="506620"/>
          </a:xfrm>
          <a:solidFill>
            <a:schemeClr val="tx2"/>
          </a:solidFill>
          <a:effectLst>
            <a:outerShdw blurRad="177800" dist="38100" dir="2700000" algn="tl" rotWithShape="0">
              <a:prstClr val="black">
                <a:alpha val="40000"/>
              </a:prstClr>
            </a:outerShdw>
          </a:effectLst>
        </p:spPr>
        <p:txBody>
          <a:bodyPr anchor="ctr">
            <a:normAutofit/>
          </a:bodyPr>
          <a:lstStyle>
            <a:lvl1pPr marL="0" indent="0" algn="ctr">
              <a:buNone/>
              <a:defRPr sz="1800" i="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a:t>
            </a:r>
          </a:p>
        </p:txBody>
      </p:sp>
    </p:spTree>
    <p:extLst>
      <p:ext uri="{BB962C8B-B14F-4D97-AF65-F5344CB8AC3E}">
        <p14:creationId xmlns:p14="http://schemas.microsoft.com/office/powerpoint/2010/main" val="23006241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ock - Primary">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3" name="Rectangle 2">
            <a:extLst>
              <a:ext uri="{FF2B5EF4-FFF2-40B4-BE49-F238E27FC236}">
                <a16:creationId xmlns:a16="http://schemas.microsoft.com/office/drawing/2014/main" id="{93D423BE-5D1D-7FC5-BA8D-25A19C9DDF55}"/>
              </a:ext>
            </a:extLst>
          </p:cNvPr>
          <p:cNvSpPr/>
          <p:nvPr userDrawn="1"/>
        </p:nvSpPr>
        <p:spPr>
          <a:xfrm>
            <a:off x="7457662" y="0"/>
            <a:ext cx="4734338"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a:off x="7530486" y="142806"/>
            <a:ext cx="4535649" cy="6572388"/>
          </a:xfrm>
        </p:spPr>
        <p:txBody>
          <a:bodyPr>
            <a:noAutofit/>
          </a:bodyPr>
          <a:lstStyle>
            <a:lvl1pPr algn="l">
              <a:defRPr sz="12000" b="1">
                <a:solidFill>
                  <a:schemeClr val="tx2"/>
                </a:solidFill>
              </a:defRPr>
            </a:lvl1pPr>
          </a:lstStyle>
          <a:p>
            <a:r>
              <a:rPr lang="en-US"/>
              <a:t>Click to edit Master title style</a:t>
            </a:r>
          </a:p>
        </p:txBody>
      </p:sp>
      <p:sp>
        <p:nvSpPr>
          <p:cNvPr id="4" name="Text Placeholder 3">
            <a:extLst>
              <a:ext uri="{FF2B5EF4-FFF2-40B4-BE49-F238E27FC236}">
                <a16:creationId xmlns:a16="http://schemas.microsoft.com/office/drawing/2014/main" id="{65295CA6-9047-7348-0A9E-BE7D558C0076}"/>
              </a:ext>
            </a:extLst>
          </p:cNvPr>
          <p:cNvSpPr>
            <a:spLocks noGrp="1"/>
          </p:cNvSpPr>
          <p:nvPr>
            <p:ph type="body" sz="quarter" idx="10" hasCustomPrompt="1"/>
          </p:nvPr>
        </p:nvSpPr>
        <p:spPr>
          <a:xfrm>
            <a:off x="355600" y="142875"/>
            <a:ext cx="6978650" cy="6572319"/>
          </a:xfrm>
        </p:spPr>
        <p:txBody>
          <a:bodyPr anchor="ctr">
            <a:noAutofit/>
          </a:bodyPr>
          <a:lstStyle>
            <a:lvl1pPr marL="0" indent="0" algn="r">
              <a:buNone/>
              <a:defRPr sz="12000" b="1">
                <a:solidFill>
                  <a:schemeClr val="accent2"/>
                </a:solidFill>
                <a:latin typeface="Libre Franklin" pitchFamily="2" charset="77"/>
              </a:defRPr>
            </a:lvl1pPr>
          </a:lstStyle>
          <a:p>
            <a:r>
              <a:rPr lang="en-US"/>
              <a:t>Click to edit Master title style</a:t>
            </a:r>
          </a:p>
        </p:txBody>
      </p:sp>
    </p:spTree>
    <p:extLst>
      <p:ext uri="{BB962C8B-B14F-4D97-AF65-F5344CB8AC3E}">
        <p14:creationId xmlns:p14="http://schemas.microsoft.com/office/powerpoint/2010/main" val="27157672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ock - Orange">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3" name="Rectangle 2">
            <a:extLst>
              <a:ext uri="{FF2B5EF4-FFF2-40B4-BE49-F238E27FC236}">
                <a16:creationId xmlns:a16="http://schemas.microsoft.com/office/drawing/2014/main" id="{93D423BE-5D1D-7FC5-BA8D-25A19C9DDF55}"/>
              </a:ext>
            </a:extLst>
          </p:cNvPr>
          <p:cNvSpPr/>
          <p:nvPr userDrawn="1"/>
        </p:nvSpPr>
        <p:spPr>
          <a:xfrm>
            <a:off x="7457662" y="0"/>
            <a:ext cx="473433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a:off x="7530486" y="142806"/>
            <a:ext cx="4535649" cy="6572388"/>
          </a:xfrm>
        </p:spPr>
        <p:txBody>
          <a:bodyPr>
            <a:noAutofit/>
          </a:bodyPr>
          <a:lstStyle>
            <a:lvl1pPr algn="l">
              <a:defRPr sz="12000" b="1">
                <a:solidFill>
                  <a:schemeClr val="tx2"/>
                </a:solidFill>
              </a:defRPr>
            </a:lvl1pPr>
          </a:lstStyle>
          <a:p>
            <a:r>
              <a:rPr lang="en-US"/>
              <a:t>Click to edit Master title style</a:t>
            </a:r>
          </a:p>
        </p:txBody>
      </p:sp>
      <p:sp>
        <p:nvSpPr>
          <p:cNvPr id="4" name="Text Placeholder 3">
            <a:extLst>
              <a:ext uri="{FF2B5EF4-FFF2-40B4-BE49-F238E27FC236}">
                <a16:creationId xmlns:a16="http://schemas.microsoft.com/office/drawing/2014/main" id="{65295CA6-9047-7348-0A9E-BE7D558C0076}"/>
              </a:ext>
            </a:extLst>
          </p:cNvPr>
          <p:cNvSpPr>
            <a:spLocks noGrp="1"/>
          </p:cNvSpPr>
          <p:nvPr>
            <p:ph type="body" sz="quarter" idx="10" hasCustomPrompt="1"/>
          </p:nvPr>
        </p:nvSpPr>
        <p:spPr>
          <a:xfrm>
            <a:off x="355600" y="142875"/>
            <a:ext cx="6978650" cy="6572319"/>
          </a:xfrm>
        </p:spPr>
        <p:txBody>
          <a:bodyPr anchor="ctr">
            <a:noAutofit/>
          </a:bodyPr>
          <a:lstStyle>
            <a:lvl1pPr marL="0" indent="0" algn="r">
              <a:buNone/>
              <a:defRPr sz="12000" b="1">
                <a:solidFill>
                  <a:schemeClr val="accent2"/>
                </a:solidFill>
                <a:latin typeface="Libre Franklin" pitchFamily="2" charset="77"/>
              </a:defRPr>
            </a:lvl1pPr>
          </a:lstStyle>
          <a:p>
            <a:r>
              <a:rPr lang="en-US"/>
              <a:t>Click to edit Master title style</a:t>
            </a:r>
          </a:p>
        </p:txBody>
      </p:sp>
    </p:spTree>
    <p:extLst>
      <p:ext uri="{BB962C8B-B14F-4D97-AF65-F5344CB8AC3E}">
        <p14:creationId xmlns:p14="http://schemas.microsoft.com/office/powerpoint/2010/main" val="21346921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ock - Blue">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3" name="Rectangle 2">
            <a:extLst>
              <a:ext uri="{FF2B5EF4-FFF2-40B4-BE49-F238E27FC236}">
                <a16:creationId xmlns:a16="http://schemas.microsoft.com/office/drawing/2014/main" id="{93D423BE-5D1D-7FC5-BA8D-25A19C9DDF55}"/>
              </a:ext>
            </a:extLst>
          </p:cNvPr>
          <p:cNvSpPr/>
          <p:nvPr userDrawn="1"/>
        </p:nvSpPr>
        <p:spPr>
          <a:xfrm>
            <a:off x="7457662" y="0"/>
            <a:ext cx="4734338"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a:off x="7530486" y="142806"/>
            <a:ext cx="4535649" cy="6572388"/>
          </a:xfrm>
        </p:spPr>
        <p:txBody>
          <a:bodyPr>
            <a:noAutofit/>
          </a:bodyPr>
          <a:lstStyle>
            <a:lvl1pPr algn="l">
              <a:defRPr sz="12000" b="1">
                <a:solidFill>
                  <a:schemeClr val="tx2"/>
                </a:solidFill>
              </a:defRPr>
            </a:lvl1pPr>
          </a:lstStyle>
          <a:p>
            <a:r>
              <a:rPr lang="en-US"/>
              <a:t>Click to edit Master title style</a:t>
            </a:r>
          </a:p>
        </p:txBody>
      </p:sp>
      <p:sp>
        <p:nvSpPr>
          <p:cNvPr id="4" name="Text Placeholder 3">
            <a:extLst>
              <a:ext uri="{FF2B5EF4-FFF2-40B4-BE49-F238E27FC236}">
                <a16:creationId xmlns:a16="http://schemas.microsoft.com/office/drawing/2014/main" id="{65295CA6-9047-7348-0A9E-BE7D558C0076}"/>
              </a:ext>
            </a:extLst>
          </p:cNvPr>
          <p:cNvSpPr>
            <a:spLocks noGrp="1"/>
          </p:cNvSpPr>
          <p:nvPr>
            <p:ph type="body" sz="quarter" idx="10" hasCustomPrompt="1"/>
          </p:nvPr>
        </p:nvSpPr>
        <p:spPr>
          <a:xfrm>
            <a:off x="355600" y="142875"/>
            <a:ext cx="6978650" cy="6572319"/>
          </a:xfrm>
        </p:spPr>
        <p:txBody>
          <a:bodyPr anchor="ctr">
            <a:noAutofit/>
          </a:bodyPr>
          <a:lstStyle>
            <a:lvl1pPr marL="0" indent="0" algn="r">
              <a:buNone/>
              <a:defRPr sz="12000" b="1">
                <a:solidFill>
                  <a:schemeClr val="accent3"/>
                </a:solidFill>
                <a:latin typeface="Libre Franklin" pitchFamily="2" charset="77"/>
              </a:defRPr>
            </a:lvl1pPr>
          </a:lstStyle>
          <a:p>
            <a:r>
              <a:rPr lang="en-US"/>
              <a:t>Click to edit Master title style</a:t>
            </a:r>
          </a:p>
        </p:txBody>
      </p:sp>
    </p:spTree>
    <p:extLst>
      <p:ext uri="{BB962C8B-B14F-4D97-AF65-F5344CB8AC3E}">
        <p14:creationId xmlns:p14="http://schemas.microsoft.com/office/powerpoint/2010/main" val="5891916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ock - Green">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3" name="Rectangle 2">
            <a:extLst>
              <a:ext uri="{FF2B5EF4-FFF2-40B4-BE49-F238E27FC236}">
                <a16:creationId xmlns:a16="http://schemas.microsoft.com/office/drawing/2014/main" id="{93D423BE-5D1D-7FC5-BA8D-25A19C9DDF55}"/>
              </a:ext>
            </a:extLst>
          </p:cNvPr>
          <p:cNvSpPr/>
          <p:nvPr userDrawn="1"/>
        </p:nvSpPr>
        <p:spPr>
          <a:xfrm>
            <a:off x="7457662" y="0"/>
            <a:ext cx="473433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a:off x="7530486" y="142806"/>
            <a:ext cx="4535649" cy="6572388"/>
          </a:xfrm>
        </p:spPr>
        <p:txBody>
          <a:bodyPr>
            <a:noAutofit/>
          </a:bodyPr>
          <a:lstStyle>
            <a:lvl1pPr algn="l">
              <a:defRPr sz="12000" b="1">
                <a:solidFill>
                  <a:schemeClr val="tx2"/>
                </a:solidFill>
              </a:defRPr>
            </a:lvl1pPr>
          </a:lstStyle>
          <a:p>
            <a:r>
              <a:rPr lang="en-US"/>
              <a:t>Click to edit Master title style</a:t>
            </a:r>
          </a:p>
        </p:txBody>
      </p:sp>
      <p:sp>
        <p:nvSpPr>
          <p:cNvPr id="4" name="Text Placeholder 3">
            <a:extLst>
              <a:ext uri="{FF2B5EF4-FFF2-40B4-BE49-F238E27FC236}">
                <a16:creationId xmlns:a16="http://schemas.microsoft.com/office/drawing/2014/main" id="{65295CA6-9047-7348-0A9E-BE7D558C0076}"/>
              </a:ext>
            </a:extLst>
          </p:cNvPr>
          <p:cNvSpPr>
            <a:spLocks noGrp="1"/>
          </p:cNvSpPr>
          <p:nvPr>
            <p:ph type="body" sz="quarter" idx="10" hasCustomPrompt="1"/>
          </p:nvPr>
        </p:nvSpPr>
        <p:spPr>
          <a:xfrm>
            <a:off x="355600" y="142875"/>
            <a:ext cx="6978650" cy="6572319"/>
          </a:xfrm>
        </p:spPr>
        <p:txBody>
          <a:bodyPr anchor="ctr">
            <a:noAutofit/>
          </a:bodyPr>
          <a:lstStyle>
            <a:lvl1pPr marL="0" indent="0" algn="r">
              <a:buNone/>
              <a:defRPr sz="12000" b="1">
                <a:solidFill>
                  <a:schemeClr val="accent4"/>
                </a:solidFill>
                <a:latin typeface="Libre Franklin" pitchFamily="2" charset="77"/>
              </a:defRPr>
            </a:lvl1pPr>
          </a:lstStyle>
          <a:p>
            <a:r>
              <a:rPr lang="en-US"/>
              <a:t>Click to edit Master title style</a:t>
            </a:r>
          </a:p>
        </p:txBody>
      </p:sp>
    </p:spTree>
    <p:extLst>
      <p:ext uri="{BB962C8B-B14F-4D97-AF65-F5344CB8AC3E}">
        <p14:creationId xmlns:p14="http://schemas.microsoft.com/office/powerpoint/2010/main" val="22707616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Natural backgroun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9E31659C-C7AE-2A42-A4FF-74E9DD8AF785}"/>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159D6D2F-9D37-A947-8010-9BB2FA5F228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014BF3EE-35C3-1647-B2B9-DA3175F3FF86}"/>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FD91BF93-D36E-2E4C-B22D-795FD6CF4C38}" type="datetime1">
              <a:rPr lang="en-US" smtClean="0"/>
              <a:pPr/>
              <a:t>8/21/2024</a:t>
            </a:fld>
            <a:endParaRPr lang="en-US"/>
          </a:p>
        </p:txBody>
      </p:sp>
      <p:pic>
        <p:nvPicPr>
          <p:cNvPr id="2" name="Picture 1" descr="A close up of a logo&#10;&#10;Description automatically generated">
            <a:extLst>
              <a:ext uri="{FF2B5EF4-FFF2-40B4-BE49-F238E27FC236}">
                <a16:creationId xmlns:a16="http://schemas.microsoft.com/office/drawing/2014/main" id="{20FFC107-F544-419F-A7F9-C0384284D308}"/>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3856880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E256F-DEAC-F04E-B3F6-50836FD7A24C}"/>
              </a:ext>
            </a:extLst>
          </p:cNvPr>
          <p:cNvSpPr>
            <a:spLocks noGrp="1"/>
          </p:cNvSpPr>
          <p:nvPr>
            <p:ph type="title"/>
          </p:nvPr>
        </p:nvSpPr>
        <p:spPr>
          <a:xfrm>
            <a:off x="831850" y="2627592"/>
            <a:ext cx="10515600" cy="1439917"/>
          </a:xfrm>
        </p:spPr>
        <p:txBody>
          <a:bodyPr anchor="b">
            <a:normAutofit/>
          </a:bodyPr>
          <a:lstStyle>
            <a:lvl1pPr algn="ctr">
              <a:defRPr sz="4800">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E3AFE09E-DFE5-BA43-BB73-79322A98DFAD}"/>
              </a:ext>
            </a:extLst>
          </p:cNvPr>
          <p:cNvSpPr>
            <a:spLocks noGrp="1"/>
          </p:cNvSpPr>
          <p:nvPr>
            <p:ph type="body" idx="1"/>
          </p:nvPr>
        </p:nvSpPr>
        <p:spPr>
          <a:xfrm>
            <a:off x="831850" y="4066366"/>
            <a:ext cx="10515600" cy="930214"/>
          </a:xfrm>
        </p:spPr>
        <p:txBody>
          <a:bodyPr/>
          <a:lstStyle>
            <a:lvl1pPr marL="0" indent="0" algn="ctr">
              <a:buNone/>
              <a:defRPr sz="2400" i="1">
                <a:solidFill>
                  <a:schemeClr val="accent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BA9C7A3E-35BC-B445-84F4-FCA6EC96C6B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219088" y="66391"/>
            <a:ext cx="3800837" cy="1663656"/>
          </a:xfrm>
          <a:prstGeom prst="rect">
            <a:avLst/>
          </a:prstGeom>
        </p:spPr>
      </p:pic>
    </p:spTree>
    <p:extLst>
      <p:ext uri="{BB962C8B-B14F-4D97-AF65-F5344CB8AC3E}">
        <p14:creationId xmlns:p14="http://schemas.microsoft.com/office/powerpoint/2010/main" val="16722683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Vision &amp; Mission">
    <p:bg>
      <p:bgPr>
        <a:solidFill>
          <a:schemeClr val="bg2"/>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74D3A9BF-68AE-0448-872C-266802DBC14B}" type="datetime1">
              <a:rPr lang="en-US" smtClean="0"/>
              <a:t>8/21/2024</a:t>
            </a:fld>
            <a:endParaRPr lang="en-US"/>
          </a:p>
        </p:txBody>
      </p:sp>
      <p:graphicFrame>
        <p:nvGraphicFramePr>
          <p:cNvPr id="2" name="Table 7">
            <a:extLst>
              <a:ext uri="{FF2B5EF4-FFF2-40B4-BE49-F238E27FC236}">
                <a16:creationId xmlns:a16="http://schemas.microsoft.com/office/drawing/2014/main" id="{8A48BADA-3F75-C4BC-D233-B9257FABD745}"/>
              </a:ext>
            </a:extLst>
          </p:cNvPr>
          <p:cNvGraphicFramePr>
            <a:graphicFrameLocks noGrp="1"/>
          </p:cNvGraphicFramePr>
          <p:nvPr userDrawn="1"/>
        </p:nvGraphicFramePr>
        <p:xfrm>
          <a:off x="815310" y="1075482"/>
          <a:ext cx="10561380" cy="4707036"/>
        </p:xfrm>
        <a:graphic>
          <a:graphicData uri="http://schemas.openxmlformats.org/drawingml/2006/table">
            <a:tbl>
              <a:tblPr firstRow="1" bandRow="1">
                <a:effectLst>
                  <a:outerShdw blurRad="312003" dist="38100" dir="2700000" algn="tl" rotWithShape="0">
                    <a:prstClr val="black">
                      <a:alpha val="40000"/>
                    </a:prstClr>
                  </a:outerShdw>
                </a:effectLst>
                <a:tableStyleId>{2D5ABB26-0587-4C30-8999-92F81FD0307C}</a:tableStyleId>
              </a:tblPr>
              <a:tblGrid>
                <a:gridCol w="2695521">
                  <a:extLst>
                    <a:ext uri="{9D8B030D-6E8A-4147-A177-3AD203B41FA5}">
                      <a16:colId xmlns:a16="http://schemas.microsoft.com/office/drawing/2014/main" val="302956687"/>
                    </a:ext>
                  </a:extLst>
                </a:gridCol>
                <a:gridCol w="7865859">
                  <a:extLst>
                    <a:ext uri="{9D8B030D-6E8A-4147-A177-3AD203B41FA5}">
                      <a16:colId xmlns:a16="http://schemas.microsoft.com/office/drawing/2014/main" val="616250808"/>
                    </a:ext>
                  </a:extLst>
                </a:gridCol>
              </a:tblGrid>
              <a:tr h="2801807">
                <a:tc>
                  <a:txBody>
                    <a:bodyPr/>
                    <a:lstStyle/>
                    <a:p>
                      <a:pPr algn="ctr"/>
                      <a:r>
                        <a:rPr lang="en-US" sz="4800" b="1">
                          <a:solidFill>
                            <a:schemeClr val="bg2"/>
                          </a:solidFill>
                          <a:latin typeface="Libre Franklin" pitchFamily="2" charset="77"/>
                        </a:rPr>
                        <a:t>Vision</a:t>
                      </a:r>
                    </a:p>
                  </a:txBody>
                  <a:tcPr anchor="c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1" u="none" strike="noStrike">
                          <a:solidFill>
                            <a:schemeClr val="tx1"/>
                          </a:solidFill>
                          <a:effectLst/>
                          <a:latin typeface="Libre Baskerville" panose="02000000000000000000" pitchFamily="2" charset="0"/>
                        </a:rPr>
                        <a:t>The Bill of Rights Institute seeks an America where we more perfectly realize the promise of liberty and equality expressed in the Declaration of Independence.  This calls for civic education that helps students examine the story of our country and exercise the skills of citizenship.</a:t>
                      </a:r>
                    </a:p>
                  </a:txBody>
                  <a:tcPr marL="365760" marR="365760" anchor="ctr">
                    <a:solidFill>
                      <a:schemeClr val="tx2">
                        <a:lumMod val="20000"/>
                        <a:lumOff val="80000"/>
                      </a:schemeClr>
                    </a:solidFill>
                  </a:tcPr>
                </a:tc>
                <a:extLst>
                  <a:ext uri="{0D108BD9-81ED-4DB2-BD59-A6C34878D82A}">
                    <a16:rowId xmlns:a16="http://schemas.microsoft.com/office/drawing/2014/main" val="529637701"/>
                  </a:ext>
                </a:extLst>
              </a:tr>
              <a:tr h="1905229">
                <a:tc>
                  <a:txBody>
                    <a:bodyPr/>
                    <a:lstStyle/>
                    <a:p>
                      <a:pPr algn="ctr"/>
                      <a:r>
                        <a:rPr lang="en-US" sz="4800" b="1">
                          <a:solidFill>
                            <a:schemeClr val="bg2"/>
                          </a:solidFill>
                          <a:latin typeface="Libre Franklin" pitchFamily="2" charset="77"/>
                        </a:rPr>
                        <a:t>Mission</a:t>
                      </a:r>
                    </a:p>
                  </a:txBody>
                  <a:tcPr anchor="ct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1" u="none" strike="noStrike">
                          <a:solidFill>
                            <a:schemeClr val="tx1"/>
                          </a:solidFill>
                          <a:effectLst/>
                          <a:latin typeface="Libre Baskerville" panose="02000000000000000000" pitchFamily="2" charset="0"/>
                        </a:rPr>
                        <a:t>The Bill of Rights Institute teaches civics. We equip students and teachers to live the ideals of a free and just society.</a:t>
                      </a:r>
                    </a:p>
                  </a:txBody>
                  <a:tcPr marL="365760" marR="365760" anchor="ctr">
                    <a:solidFill>
                      <a:schemeClr val="accent2">
                        <a:lumMod val="20000"/>
                        <a:lumOff val="80000"/>
                      </a:schemeClr>
                    </a:solidFill>
                  </a:tcPr>
                </a:tc>
                <a:extLst>
                  <a:ext uri="{0D108BD9-81ED-4DB2-BD59-A6C34878D82A}">
                    <a16:rowId xmlns:a16="http://schemas.microsoft.com/office/drawing/2014/main" val="4015424962"/>
                  </a:ext>
                </a:extLst>
              </a:tr>
            </a:tbl>
          </a:graphicData>
        </a:graphic>
      </p:graphicFrame>
      <p:pic>
        <p:nvPicPr>
          <p:cNvPr id="3" name="Picture 2" descr="A close up of a logo&#10;&#10;Description automatically generated">
            <a:extLst>
              <a:ext uri="{FF2B5EF4-FFF2-40B4-BE49-F238E27FC236}">
                <a16:creationId xmlns:a16="http://schemas.microsoft.com/office/drawing/2014/main" id="{16B2AC35-F4D1-7C43-1B98-E5D82F431A0E}"/>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13468461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RI Promise">
    <p:bg>
      <p:bgPr>
        <a:solidFill>
          <a:schemeClr val="bg2"/>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3EB4F27F-1EAF-8240-85E2-B361F6E50C8D}" type="datetime1">
              <a:rPr lang="en-US" smtClean="0"/>
              <a:t>8/21/2024</a:t>
            </a:fld>
            <a:endParaRPr lang="en-US"/>
          </a:p>
        </p:txBody>
      </p:sp>
      <p:pic>
        <p:nvPicPr>
          <p:cNvPr id="2" name="Picture 1" descr="A close up of a logo&#10;&#10;Description automatically generated">
            <a:extLst>
              <a:ext uri="{FF2B5EF4-FFF2-40B4-BE49-F238E27FC236}">
                <a16:creationId xmlns:a16="http://schemas.microsoft.com/office/drawing/2014/main" id="{D6A989DA-FAEF-C946-3725-91AE1C23D42A}"/>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graphicFrame>
        <p:nvGraphicFramePr>
          <p:cNvPr id="4" name="Table 3">
            <a:extLst>
              <a:ext uri="{FF2B5EF4-FFF2-40B4-BE49-F238E27FC236}">
                <a16:creationId xmlns:a16="http://schemas.microsoft.com/office/drawing/2014/main" id="{B39FCFDA-4DC7-F703-274A-DFF04FB1AC99}"/>
              </a:ext>
            </a:extLst>
          </p:cNvPr>
          <p:cNvGraphicFramePr>
            <a:graphicFrameLocks noGrp="1"/>
          </p:cNvGraphicFramePr>
          <p:nvPr userDrawn="1">
            <p:extLst>
              <p:ext uri="{D42A27DB-BD31-4B8C-83A1-F6EECF244321}">
                <p14:modId xmlns:p14="http://schemas.microsoft.com/office/powerpoint/2010/main" val="1913792804"/>
              </p:ext>
            </p:extLst>
          </p:nvPr>
        </p:nvGraphicFramePr>
        <p:xfrm>
          <a:off x="1093847" y="675409"/>
          <a:ext cx="10004305" cy="5205845"/>
        </p:xfrm>
        <a:graphic>
          <a:graphicData uri="http://schemas.openxmlformats.org/drawingml/2006/table">
            <a:tbl>
              <a:tblPr firstRow="1" bandRow="1">
                <a:effectLst>
                  <a:outerShdw blurRad="312003" dist="38100" dir="2700000" algn="tl" rotWithShape="0">
                    <a:prstClr val="black">
                      <a:alpha val="40000"/>
                    </a:prstClr>
                  </a:outerShdw>
                </a:effectLst>
                <a:tableStyleId>{2D5ABB26-0587-4C30-8999-92F81FD0307C}</a:tableStyleId>
              </a:tblPr>
              <a:tblGrid>
                <a:gridCol w="10004305">
                  <a:extLst>
                    <a:ext uri="{9D8B030D-6E8A-4147-A177-3AD203B41FA5}">
                      <a16:colId xmlns:a16="http://schemas.microsoft.com/office/drawing/2014/main" val="4229119503"/>
                    </a:ext>
                  </a:extLst>
                </a:gridCol>
              </a:tblGrid>
              <a:tr h="822715">
                <a:tc>
                  <a:txBody>
                    <a:bodyPr/>
                    <a:lstStyle/>
                    <a:p>
                      <a:pPr algn="ctr"/>
                      <a:r>
                        <a:rPr lang="en-US" sz="4400" b="1">
                          <a:solidFill>
                            <a:schemeClr val="bg2"/>
                          </a:solidFill>
                          <a:latin typeface="Libre Franklin" pitchFamily="2" charset="77"/>
                        </a:rPr>
                        <a:t> Our Promise</a:t>
                      </a:r>
                    </a:p>
                  </a:txBody>
                  <a:tcPr anchor="ctr">
                    <a:solidFill>
                      <a:schemeClr val="accent1"/>
                    </a:solidFill>
                  </a:tcPr>
                </a:tc>
                <a:extLst>
                  <a:ext uri="{0D108BD9-81ED-4DB2-BD59-A6C34878D82A}">
                    <a16:rowId xmlns:a16="http://schemas.microsoft.com/office/drawing/2014/main" val="2102129244"/>
                  </a:ext>
                </a:extLst>
              </a:tr>
              <a:tr h="4383130">
                <a:tc>
                  <a:txBody>
                    <a:bodyPr/>
                    <a:lstStyle/>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Uphold strict standards of academic integrity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Teach America’s Founding principles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Tell our whole history—including when we live up to our ideals and when we fall short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Foster understanding of government that is constitutionally-limited and just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Cultivate moral and civic virtues that make strong individual character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Foster civility and mutual respect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Promote curiosity, inquiry, and an openness to diverse viewpoints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Build independent thinking and reasoning skills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Encourage vibrant learning communities between teachers and parents</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Prepare students to contribute to society as lifelong learners and engaged citizens</a:t>
                      </a:r>
                    </a:p>
                  </a:txBody>
                  <a:tcPr anchor="ctr">
                    <a:solidFill>
                      <a:schemeClr val="accent2">
                        <a:lumMod val="20000"/>
                        <a:lumOff val="80000"/>
                      </a:schemeClr>
                    </a:solidFill>
                  </a:tcPr>
                </a:tc>
                <a:extLst>
                  <a:ext uri="{0D108BD9-81ED-4DB2-BD59-A6C34878D82A}">
                    <a16:rowId xmlns:a16="http://schemas.microsoft.com/office/drawing/2014/main" val="2015560436"/>
                  </a:ext>
                </a:extLst>
              </a:tr>
            </a:tbl>
          </a:graphicData>
        </a:graphic>
      </p:graphicFrame>
    </p:spTree>
    <p:extLst>
      <p:ext uri="{BB962C8B-B14F-4D97-AF65-F5344CB8AC3E}">
        <p14:creationId xmlns:p14="http://schemas.microsoft.com/office/powerpoint/2010/main" val="4158604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trategic Goal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CD003-F61A-8F4B-DD0E-0659ED70791F}"/>
              </a:ext>
            </a:extLst>
          </p:cNvPr>
          <p:cNvSpPr>
            <a:spLocks noGrp="1"/>
          </p:cNvSpPr>
          <p:nvPr>
            <p:ph type="title" hasCustomPrompt="1"/>
          </p:nvPr>
        </p:nvSpPr>
        <p:spPr/>
        <p:txBody>
          <a:bodyPr/>
          <a:lstStyle>
            <a:lvl1pPr>
              <a:defRPr>
                <a:solidFill>
                  <a:schemeClr val="tx2"/>
                </a:solidFill>
              </a:defRPr>
            </a:lvl1pPr>
          </a:lstStyle>
          <a:p>
            <a:r>
              <a:rPr lang="en-US"/>
              <a:t>Our Strategic Goals</a:t>
            </a:r>
          </a:p>
        </p:txBody>
      </p:sp>
      <p:sp>
        <p:nvSpPr>
          <p:cNvPr id="3" name="Slide Number Placeholder 2">
            <a:extLst>
              <a:ext uri="{FF2B5EF4-FFF2-40B4-BE49-F238E27FC236}">
                <a16:creationId xmlns:a16="http://schemas.microsoft.com/office/drawing/2014/main" id="{8EEBAA13-F69B-CB36-5300-4C8842874DF2}"/>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81F9BBAE-2D11-C177-1D7F-CBC7E6AAB5A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B4E36EA1-74C9-D3D1-8742-D53D6E17ED0D}"/>
              </a:ext>
            </a:extLst>
          </p:cNvPr>
          <p:cNvSpPr>
            <a:spLocks noGrp="1"/>
          </p:cNvSpPr>
          <p:nvPr>
            <p:ph type="dt" sz="half" idx="12"/>
          </p:nvPr>
        </p:nvSpPr>
        <p:spPr/>
        <p:txBody>
          <a:bodyPr/>
          <a:lstStyle/>
          <a:p>
            <a:fld id="{A28E5BD1-723F-5743-815C-AA13F68B6F1E}" type="datetime1">
              <a:rPr lang="en-US" smtClean="0"/>
              <a:t>8/21/2024</a:t>
            </a:fld>
            <a:endParaRPr lang="en-US"/>
          </a:p>
        </p:txBody>
      </p:sp>
      <p:grpSp>
        <p:nvGrpSpPr>
          <p:cNvPr id="6" name="Group 5">
            <a:extLst>
              <a:ext uri="{FF2B5EF4-FFF2-40B4-BE49-F238E27FC236}">
                <a16:creationId xmlns:a16="http://schemas.microsoft.com/office/drawing/2014/main" id="{E47CD7AF-02E8-A19C-E066-3E01E044C3F3}"/>
              </a:ext>
            </a:extLst>
          </p:cNvPr>
          <p:cNvGrpSpPr/>
          <p:nvPr userDrawn="1"/>
        </p:nvGrpSpPr>
        <p:grpSpPr>
          <a:xfrm>
            <a:off x="1806598" y="1590744"/>
            <a:ext cx="9343059" cy="4568511"/>
            <a:chOff x="1977079" y="1528751"/>
            <a:chExt cx="9343059" cy="4568511"/>
          </a:xfrm>
        </p:grpSpPr>
        <p:sp>
          <p:nvSpPr>
            <p:cNvPr id="7" name="TextBox 6">
              <a:extLst>
                <a:ext uri="{FF2B5EF4-FFF2-40B4-BE49-F238E27FC236}">
                  <a16:creationId xmlns:a16="http://schemas.microsoft.com/office/drawing/2014/main" id="{43B5612B-E68C-B6F2-06EF-A4420138C1AA}"/>
                </a:ext>
              </a:extLst>
            </p:cNvPr>
            <p:cNvSpPr txBox="1"/>
            <p:nvPr/>
          </p:nvSpPr>
          <p:spPr>
            <a:xfrm>
              <a:off x="1977079" y="2479589"/>
              <a:ext cx="1458097" cy="769441"/>
            </a:xfrm>
            <a:prstGeom prst="rect">
              <a:avLst/>
            </a:prstGeom>
            <a:solidFill>
              <a:schemeClr val="accent2"/>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#2</a:t>
              </a:r>
            </a:p>
          </p:txBody>
        </p:sp>
        <p:sp>
          <p:nvSpPr>
            <p:cNvPr id="8" name="TextBox 7">
              <a:extLst>
                <a:ext uri="{FF2B5EF4-FFF2-40B4-BE49-F238E27FC236}">
                  <a16:creationId xmlns:a16="http://schemas.microsoft.com/office/drawing/2014/main" id="{3C621502-E77B-81F0-855C-BCD051B0A735}"/>
                </a:ext>
              </a:extLst>
            </p:cNvPr>
            <p:cNvSpPr txBox="1"/>
            <p:nvPr/>
          </p:nvSpPr>
          <p:spPr>
            <a:xfrm>
              <a:off x="1977079" y="1528751"/>
              <a:ext cx="1458097" cy="769441"/>
            </a:xfrm>
            <a:prstGeom prst="rect">
              <a:avLst/>
            </a:prstGeom>
            <a:solidFill>
              <a:schemeClr val="tx2"/>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#1</a:t>
              </a:r>
            </a:p>
          </p:txBody>
        </p:sp>
        <p:sp>
          <p:nvSpPr>
            <p:cNvPr id="9" name="TextBox 8">
              <a:extLst>
                <a:ext uri="{FF2B5EF4-FFF2-40B4-BE49-F238E27FC236}">
                  <a16:creationId xmlns:a16="http://schemas.microsoft.com/office/drawing/2014/main" id="{D85D7734-2BC4-A586-5A3D-AE339EE3B942}"/>
                </a:ext>
              </a:extLst>
            </p:cNvPr>
            <p:cNvSpPr txBox="1"/>
            <p:nvPr/>
          </p:nvSpPr>
          <p:spPr>
            <a:xfrm>
              <a:off x="1977079" y="4378411"/>
              <a:ext cx="1458097" cy="769441"/>
            </a:xfrm>
            <a:prstGeom prst="rect">
              <a:avLst/>
            </a:prstGeom>
            <a:solidFill>
              <a:schemeClr val="accent4"/>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#4</a:t>
              </a:r>
            </a:p>
          </p:txBody>
        </p:sp>
        <p:sp>
          <p:nvSpPr>
            <p:cNvPr id="10" name="TextBox 9">
              <a:extLst>
                <a:ext uri="{FF2B5EF4-FFF2-40B4-BE49-F238E27FC236}">
                  <a16:creationId xmlns:a16="http://schemas.microsoft.com/office/drawing/2014/main" id="{E846C18F-2272-EE92-35CB-5EE8E7724949}"/>
                </a:ext>
              </a:extLst>
            </p:cNvPr>
            <p:cNvSpPr txBox="1"/>
            <p:nvPr/>
          </p:nvSpPr>
          <p:spPr>
            <a:xfrm>
              <a:off x="3822355" y="1528751"/>
              <a:ext cx="6772565"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Product &amp; Service Usage</a:t>
              </a:r>
            </a:p>
          </p:txBody>
        </p:sp>
        <p:sp>
          <p:nvSpPr>
            <p:cNvPr id="11" name="TextBox 10">
              <a:extLst>
                <a:ext uri="{FF2B5EF4-FFF2-40B4-BE49-F238E27FC236}">
                  <a16:creationId xmlns:a16="http://schemas.microsoft.com/office/drawing/2014/main" id="{AB5AE960-6AD8-2B5A-C1A2-8FB11EB024E1}"/>
                </a:ext>
              </a:extLst>
            </p:cNvPr>
            <p:cNvSpPr txBox="1"/>
            <p:nvPr/>
          </p:nvSpPr>
          <p:spPr>
            <a:xfrm>
              <a:off x="3822356" y="2479588"/>
              <a:ext cx="7497782"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100,000 Educator Network</a:t>
              </a:r>
            </a:p>
          </p:txBody>
        </p:sp>
        <p:sp>
          <p:nvSpPr>
            <p:cNvPr id="12" name="TextBox 11">
              <a:extLst>
                <a:ext uri="{FF2B5EF4-FFF2-40B4-BE49-F238E27FC236}">
                  <a16:creationId xmlns:a16="http://schemas.microsoft.com/office/drawing/2014/main" id="{7951EB5D-D3C4-8DB8-5DEE-6649EA27DDF6}"/>
                </a:ext>
              </a:extLst>
            </p:cNvPr>
            <p:cNvSpPr txBox="1"/>
            <p:nvPr/>
          </p:nvSpPr>
          <p:spPr>
            <a:xfrm>
              <a:off x="3822357" y="4378410"/>
              <a:ext cx="5494638"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Thought Leadership</a:t>
              </a:r>
            </a:p>
          </p:txBody>
        </p:sp>
        <p:sp>
          <p:nvSpPr>
            <p:cNvPr id="13" name="TextBox 12">
              <a:extLst>
                <a:ext uri="{FF2B5EF4-FFF2-40B4-BE49-F238E27FC236}">
                  <a16:creationId xmlns:a16="http://schemas.microsoft.com/office/drawing/2014/main" id="{6B20F830-4398-CCE8-8D99-96C6966673C2}"/>
                </a:ext>
              </a:extLst>
            </p:cNvPr>
            <p:cNvSpPr txBox="1"/>
            <p:nvPr/>
          </p:nvSpPr>
          <p:spPr>
            <a:xfrm>
              <a:off x="1977080" y="5327821"/>
              <a:ext cx="1458097" cy="769441"/>
            </a:xfrm>
            <a:prstGeom prst="rect">
              <a:avLst/>
            </a:prstGeom>
            <a:solidFill>
              <a:schemeClr val="tx1"/>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#5</a:t>
              </a:r>
            </a:p>
          </p:txBody>
        </p:sp>
        <p:sp>
          <p:nvSpPr>
            <p:cNvPr id="14" name="TextBox 13">
              <a:extLst>
                <a:ext uri="{FF2B5EF4-FFF2-40B4-BE49-F238E27FC236}">
                  <a16:creationId xmlns:a16="http://schemas.microsoft.com/office/drawing/2014/main" id="{490B8F58-B81E-198A-CBEC-140953E98056}"/>
                </a:ext>
              </a:extLst>
            </p:cNvPr>
            <p:cNvSpPr txBox="1"/>
            <p:nvPr/>
          </p:nvSpPr>
          <p:spPr>
            <a:xfrm>
              <a:off x="1977079" y="3429000"/>
              <a:ext cx="1458097" cy="769441"/>
            </a:xfrm>
            <a:prstGeom prst="rect">
              <a:avLst/>
            </a:prstGeom>
            <a:solidFill>
              <a:schemeClr val="accent3"/>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#3</a:t>
              </a:r>
            </a:p>
          </p:txBody>
        </p:sp>
        <p:sp>
          <p:nvSpPr>
            <p:cNvPr id="15" name="TextBox 14">
              <a:extLst>
                <a:ext uri="{FF2B5EF4-FFF2-40B4-BE49-F238E27FC236}">
                  <a16:creationId xmlns:a16="http://schemas.microsoft.com/office/drawing/2014/main" id="{D310BD7F-5350-B574-846C-5C96091355A6}"/>
                </a:ext>
              </a:extLst>
            </p:cNvPr>
            <p:cNvSpPr txBox="1"/>
            <p:nvPr/>
          </p:nvSpPr>
          <p:spPr>
            <a:xfrm>
              <a:off x="3822355" y="3429000"/>
              <a:ext cx="4871315"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Financial Support</a:t>
              </a:r>
            </a:p>
          </p:txBody>
        </p:sp>
        <p:sp>
          <p:nvSpPr>
            <p:cNvPr id="16" name="TextBox 15">
              <a:extLst>
                <a:ext uri="{FF2B5EF4-FFF2-40B4-BE49-F238E27FC236}">
                  <a16:creationId xmlns:a16="http://schemas.microsoft.com/office/drawing/2014/main" id="{2A5B915F-7BE7-430A-1217-AC5F18CC7190}"/>
                </a:ext>
              </a:extLst>
            </p:cNvPr>
            <p:cNvSpPr txBox="1"/>
            <p:nvPr/>
          </p:nvSpPr>
          <p:spPr>
            <a:xfrm>
              <a:off x="3822357" y="5327820"/>
              <a:ext cx="5494638"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Business Excellence</a:t>
              </a:r>
            </a:p>
          </p:txBody>
        </p:sp>
      </p:grpSp>
      <p:pic>
        <p:nvPicPr>
          <p:cNvPr id="17" name="Picture 16" descr="A close up of a logo&#10;&#10;Description automatically generated">
            <a:extLst>
              <a:ext uri="{FF2B5EF4-FFF2-40B4-BE49-F238E27FC236}">
                <a16:creationId xmlns:a16="http://schemas.microsoft.com/office/drawing/2014/main" id="{93FA122B-C0CF-4174-99B0-E52516828405}"/>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41852296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ath to 100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2E9D114-06F6-AAD8-3C0B-9C25C8856889}"/>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CFA79BD5-C53B-B6EF-CC7B-FB118E8B1589}"/>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8B86CFCA-B0FC-858B-CA4B-77B25BC50688}"/>
              </a:ext>
            </a:extLst>
          </p:cNvPr>
          <p:cNvSpPr>
            <a:spLocks noGrp="1"/>
          </p:cNvSpPr>
          <p:nvPr>
            <p:ph type="dt" sz="half" idx="12"/>
          </p:nvPr>
        </p:nvSpPr>
        <p:spPr/>
        <p:txBody>
          <a:bodyPr/>
          <a:lstStyle/>
          <a:p>
            <a:fld id="{A28E5BD1-723F-5743-815C-AA13F68B6F1E}" type="datetime1">
              <a:rPr lang="en-US" smtClean="0"/>
              <a:t>8/21/2024</a:t>
            </a:fld>
            <a:endParaRPr lang="en-US"/>
          </a:p>
        </p:txBody>
      </p:sp>
      <p:graphicFrame>
        <p:nvGraphicFramePr>
          <p:cNvPr id="6" name="Chart 5">
            <a:extLst>
              <a:ext uri="{FF2B5EF4-FFF2-40B4-BE49-F238E27FC236}">
                <a16:creationId xmlns:a16="http://schemas.microsoft.com/office/drawing/2014/main" id="{DF923110-7994-21CA-71EC-B3ADB54587FA}"/>
              </a:ext>
            </a:extLst>
          </p:cNvPr>
          <p:cNvGraphicFramePr/>
          <p:nvPr userDrawn="1">
            <p:extLst>
              <p:ext uri="{D42A27DB-BD31-4B8C-83A1-F6EECF244321}">
                <p14:modId xmlns:p14="http://schemas.microsoft.com/office/powerpoint/2010/main" val="2574825697"/>
              </p:ext>
            </p:extLst>
          </p:nvPr>
        </p:nvGraphicFramePr>
        <p:xfrm>
          <a:off x="439725" y="249369"/>
          <a:ext cx="11312550" cy="612399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descr="A close up of a logo&#10;&#10;Description automatically generated">
            <a:extLst>
              <a:ext uri="{FF2B5EF4-FFF2-40B4-BE49-F238E27FC236}">
                <a16:creationId xmlns:a16="http://schemas.microsoft.com/office/drawing/2014/main" id="{77DF9BDC-B2DF-44F4-1C95-DF6AFEB95399}"/>
              </a:ext>
            </a:extLst>
          </p:cNvPr>
          <p:cNvPicPr>
            <a:picLocks noChangeAspect="1"/>
          </p:cNvPicPr>
          <p:nvPr userDrawn="1"/>
        </p:nvPicPr>
        <p:blipFill>
          <a:blip r:embed="rId3"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19050207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Pipeline">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D6F338-E0E9-41F9-6AAA-2EAF81F4246C}"/>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87AEEE2D-5AE0-E4F0-693E-0E8D33573532}"/>
              </a:ext>
            </a:extLst>
          </p:cNvPr>
          <p:cNvSpPr>
            <a:spLocks noGrp="1"/>
          </p:cNvSpPr>
          <p:nvPr>
            <p:ph type="dt" sz="half" idx="12"/>
          </p:nvPr>
        </p:nvSpPr>
        <p:spPr/>
        <p:txBody>
          <a:bodyPr/>
          <a:lstStyle/>
          <a:p>
            <a:fld id="{A28E5BD1-723F-5743-815C-AA13F68B6F1E}" type="datetime1">
              <a:rPr lang="en-US" smtClean="0"/>
              <a:t>8/21/2024</a:t>
            </a:fld>
            <a:endParaRPr lang="en-US"/>
          </a:p>
        </p:txBody>
      </p:sp>
      <p:pic>
        <p:nvPicPr>
          <p:cNvPr id="6" name="Picture 5" descr="A close up of a logo&#10;&#10;Description automatically generated">
            <a:extLst>
              <a:ext uri="{FF2B5EF4-FFF2-40B4-BE49-F238E27FC236}">
                <a16:creationId xmlns:a16="http://schemas.microsoft.com/office/drawing/2014/main" id="{204A4CC0-B5ED-BC47-9EF0-3CCCD8C6EF20}"/>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pic>
        <p:nvPicPr>
          <p:cNvPr id="7" name="Picture 6" descr="Graphical user interface, website&#10;&#10;Description automatically generated">
            <a:extLst>
              <a:ext uri="{FF2B5EF4-FFF2-40B4-BE49-F238E27FC236}">
                <a16:creationId xmlns:a16="http://schemas.microsoft.com/office/drawing/2014/main" id="{263463F5-B307-D141-3267-C2A3EE91C48B}"/>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a:stretch/>
        </p:blipFill>
        <p:spPr>
          <a:xfrm>
            <a:off x="-67099" y="2482589"/>
            <a:ext cx="1912632" cy="2560320"/>
          </a:xfrm>
          <a:prstGeom prst="rect">
            <a:avLst/>
          </a:prstGeom>
          <a:effectLst>
            <a:outerShdw blurRad="304800" dist="38100" dir="2700000" algn="tl" rotWithShape="0">
              <a:schemeClr val="tx1">
                <a:lumMod val="60000"/>
                <a:lumOff val="40000"/>
              </a:schemeClr>
            </a:outerShdw>
          </a:effectLst>
        </p:spPr>
      </p:pic>
      <p:sp>
        <p:nvSpPr>
          <p:cNvPr id="8" name="Title 1">
            <a:extLst>
              <a:ext uri="{FF2B5EF4-FFF2-40B4-BE49-F238E27FC236}">
                <a16:creationId xmlns:a16="http://schemas.microsoft.com/office/drawing/2014/main" id="{3A3F8470-28D4-4028-D31A-204BB3B4C6A8}"/>
              </a:ext>
            </a:extLst>
          </p:cNvPr>
          <p:cNvSpPr>
            <a:spLocks noGrp="1"/>
          </p:cNvSpPr>
          <p:nvPr>
            <p:ph type="title"/>
          </p:nvPr>
        </p:nvSpPr>
        <p:spPr>
          <a:xfrm>
            <a:off x="212835" y="139927"/>
            <a:ext cx="11766331" cy="1325563"/>
          </a:xfrm>
        </p:spPr>
        <p:txBody>
          <a:bodyPr/>
          <a:lstStyle>
            <a:lvl1pPr>
              <a:defRPr>
                <a:solidFill>
                  <a:schemeClr val="tx2"/>
                </a:solidFill>
              </a:defRPr>
            </a:lvl1pPr>
          </a:lstStyle>
          <a:p>
            <a:r>
              <a:rPr lang="en-US"/>
              <a:t>Curriculum Pipeline</a:t>
            </a:r>
          </a:p>
        </p:txBody>
      </p:sp>
      <p:pic>
        <p:nvPicPr>
          <p:cNvPr id="9" name="Picture 8" descr="A picture containing text, photo, person, sign&#10;&#10;Description automatically generated">
            <a:extLst>
              <a:ext uri="{FF2B5EF4-FFF2-40B4-BE49-F238E27FC236}">
                <a16:creationId xmlns:a16="http://schemas.microsoft.com/office/drawing/2014/main" id="{EF62462E-AD52-8541-4928-59539A27E7DC}"/>
              </a:ext>
            </a:extLst>
          </p:cNvPr>
          <p:cNvPicPr>
            <a:picLocks noChangeAspect="1"/>
          </p:cNvPicPr>
          <p:nvPr userDrawn="1"/>
        </p:nvPicPr>
        <p:blipFill>
          <a:blip r:embed="rId4">
            <a:alphaModFix/>
          </a:blip>
          <a:stretch>
            <a:fillRect/>
          </a:stretch>
        </p:blipFill>
        <p:spPr>
          <a:xfrm>
            <a:off x="1226399" y="2226857"/>
            <a:ext cx="2238113" cy="2971800"/>
          </a:xfrm>
          <a:prstGeom prst="rect">
            <a:avLst/>
          </a:prstGeom>
          <a:effectLst>
            <a:outerShdw blurRad="304800" dist="38100" dir="2700000" algn="tl" rotWithShape="0">
              <a:schemeClr val="tx1">
                <a:lumMod val="60000"/>
                <a:lumOff val="40000"/>
              </a:schemeClr>
            </a:outerShdw>
          </a:effectLst>
        </p:spPr>
      </p:pic>
      <p:pic>
        <p:nvPicPr>
          <p:cNvPr id="10" name="Picture 5" descr="A picture containing calendar&#10;&#10;Description automatically generated">
            <a:extLst>
              <a:ext uri="{FF2B5EF4-FFF2-40B4-BE49-F238E27FC236}">
                <a16:creationId xmlns:a16="http://schemas.microsoft.com/office/drawing/2014/main" id="{99F84E3B-9BDB-05F0-B33F-49152EB9498B}"/>
              </a:ext>
            </a:extLst>
          </p:cNvPr>
          <p:cNvPicPr>
            <a:picLocks noChangeAspect="1"/>
          </p:cNvPicPr>
          <p:nvPr userDrawn="1"/>
        </p:nvPicPr>
        <p:blipFill>
          <a:blip r:embed="rId5"/>
          <a:stretch>
            <a:fillRect/>
          </a:stretch>
        </p:blipFill>
        <p:spPr>
          <a:xfrm>
            <a:off x="2548945" y="2094623"/>
            <a:ext cx="2625911" cy="3336252"/>
          </a:xfrm>
          <a:prstGeom prst="rect">
            <a:avLst/>
          </a:prstGeom>
          <a:effectLst>
            <a:outerShdw blurRad="304800" dist="38100" dir="2700000" algn="tl" rotWithShape="0">
              <a:prstClr val="black">
                <a:alpha val="40000"/>
              </a:prstClr>
            </a:outerShdw>
          </a:effectLst>
        </p:spPr>
      </p:pic>
      <p:pic>
        <p:nvPicPr>
          <p:cNvPr id="11" name="Picture 10" descr="Timeline&#10;&#10;Description automatically generated">
            <a:extLst>
              <a:ext uri="{FF2B5EF4-FFF2-40B4-BE49-F238E27FC236}">
                <a16:creationId xmlns:a16="http://schemas.microsoft.com/office/drawing/2014/main" id="{BBAF2F01-EEE2-07F2-A392-32652AA96651}"/>
              </a:ext>
            </a:extLst>
          </p:cNvPr>
          <p:cNvPicPr>
            <a:picLocks noChangeAspect="1"/>
          </p:cNvPicPr>
          <p:nvPr userDrawn="1"/>
        </p:nvPicPr>
        <p:blipFill>
          <a:blip r:embed="rId6"/>
          <a:stretch>
            <a:fillRect/>
          </a:stretch>
        </p:blipFill>
        <p:spPr>
          <a:xfrm>
            <a:off x="4591200" y="4249441"/>
            <a:ext cx="2297616" cy="1472259"/>
          </a:xfrm>
          <a:prstGeom prst="rect">
            <a:avLst/>
          </a:prstGeom>
          <a:effectLst>
            <a:outerShdw blurRad="304800" dist="38100" dir="2700000" algn="tl" rotWithShape="0">
              <a:prstClr val="black">
                <a:alpha val="40000"/>
              </a:prstClr>
            </a:outerShdw>
          </a:effectLst>
        </p:spPr>
      </p:pic>
      <p:grpSp>
        <p:nvGrpSpPr>
          <p:cNvPr id="15" name="Group 14">
            <a:extLst>
              <a:ext uri="{FF2B5EF4-FFF2-40B4-BE49-F238E27FC236}">
                <a16:creationId xmlns:a16="http://schemas.microsoft.com/office/drawing/2014/main" id="{13BE61C5-CF28-F921-A56B-A1FF85154B20}"/>
              </a:ext>
            </a:extLst>
          </p:cNvPr>
          <p:cNvGrpSpPr/>
          <p:nvPr userDrawn="1"/>
        </p:nvGrpSpPr>
        <p:grpSpPr>
          <a:xfrm>
            <a:off x="9851142" y="1437363"/>
            <a:ext cx="2340858" cy="1828800"/>
            <a:chOff x="9851142" y="1192027"/>
            <a:chExt cx="2340858" cy="1828800"/>
          </a:xfrm>
        </p:grpSpPr>
        <p:sp>
          <p:nvSpPr>
            <p:cNvPr id="16" name="Content Placeholder 4">
              <a:extLst>
                <a:ext uri="{FF2B5EF4-FFF2-40B4-BE49-F238E27FC236}">
                  <a16:creationId xmlns:a16="http://schemas.microsoft.com/office/drawing/2014/main" id="{DD62ABB5-B423-3EA8-E624-4C945F75D0B8}"/>
                </a:ext>
              </a:extLst>
            </p:cNvPr>
            <p:cNvSpPr txBox="1">
              <a:spLocks/>
            </p:cNvSpPr>
            <p:nvPr/>
          </p:nvSpPr>
          <p:spPr>
            <a:xfrm>
              <a:off x="9851142" y="1192027"/>
              <a:ext cx="2340858" cy="1828800"/>
            </a:xfrm>
            <a:prstGeom prst="rect">
              <a:avLst/>
            </a:prstGeom>
            <a:solidFill>
              <a:schemeClr val="accent3">
                <a:lumMod val="40000"/>
                <a:lumOff val="60000"/>
              </a:schemeClr>
            </a:solidFill>
            <a:effectLst>
              <a:outerShdw blurRad="304800" dist="38100" dir="2700000" algn="tl"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latin typeface="Libre Franklin Medium" pitchFamily="2" charset="77"/>
                </a:rPr>
                <a:t>K-8 </a:t>
              </a:r>
            </a:p>
            <a:p>
              <a:pPr marL="0" indent="0">
                <a:buFont typeface="Arial" panose="020B0604020202020204" pitchFamily="34" charset="0"/>
                <a:buNone/>
              </a:pPr>
              <a:r>
                <a:rPr lang="en-US" sz="2000">
                  <a:latin typeface="Libre Franklin Medium" pitchFamily="2" charset="77"/>
                </a:rPr>
                <a:t>Resources</a:t>
              </a:r>
            </a:p>
          </p:txBody>
        </p:sp>
        <p:sp>
          <p:nvSpPr>
            <p:cNvPr id="17" name="Content Placeholder 4">
              <a:extLst>
                <a:ext uri="{FF2B5EF4-FFF2-40B4-BE49-F238E27FC236}">
                  <a16:creationId xmlns:a16="http://schemas.microsoft.com/office/drawing/2014/main" id="{126C597F-D61C-3A59-9A4B-C0EC7478F8E1}"/>
                </a:ext>
              </a:extLst>
            </p:cNvPr>
            <p:cNvSpPr txBox="1">
              <a:spLocks/>
            </p:cNvSpPr>
            <p:nvPr/>
          </p:nvSpPr>
          <p:spPr>
            <a:xfrm>
              <a:off x="11372931" y="2584539"/>
              <a:ext cx="731520" cy="320040"/>
            </a:xfrm>
            <a:prstGeom prst="rect">
              <a:avLst/>
            </a:prstGeom>
            <a:solidFill>
              <a:schemeClr val="accent1">
                <a:alpha val="76089"/>
              </a:schemeClr>
            </a:solidFill>
            <a:effectLst>
              <a:outerShdw blurRad="190500" dist="38100" dir="2700000" algn="tl" rotWithShape="0">
                <a:prstClr val="black">
                  <a:alpha val="40000"/>
                </a:prstClr>
              </a:outerShdw>
            </a:effectLst>
          </p:spPr>
          <p:txBody>
            <a:bodyPr vert="horz" lIns="91440" tIns="45720" rIns="91440" bIns="45720" rtlCol="0" anchor="ct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a:solidFill>
                    <a:schemeClr val="bg1"/>
                  </a:solidFill>
                  <a:latin typeface="Libre Franklin Medium" pitchFamily="2" charset="77"/>
                </a:rPr>
                <a:t>’24-26</a:t>
              </a:r>
            </a:p>
          </p:txBody>
        </p:sp>
      </p:grpSp>
      <p:pic>
        <p:nvPicPr>
          <p:cNvPr id="18" name="Picture 17" descr="A picture containing text&#10;&#10;Description automatically generated">
            <a:extLst>
              <a:ext uri="{FF2B5EF4-FFF2-40B4-BE49-F238E27FC236}">
                <a16:creationId xmlns:a16="http://schemas.microsoft.com/office/drawing/2014/main" id="{1610D511-7C24-962B-F572-ECD5A53E5FFD}"/>
              </a:ext>
            </a:extLst>
          </p:cNvPr>
          <p:cNvPicPr>
            <a:picLocks noChangeAspect="1"/>
          </p:cNvPicPr>
          <p:nvPr userDrawn="1"/>
        </p:nvPicPr>
        <p:blipFill rotWithShape="1">
          <a:blip r:embed="rId7" cstate="print">
            <a:extLst>
              <a:ext uri="{28A0092B-C50C-407E-A947-70E740481C1C}">
                <a14:useLocalDpi xmlns:a14="http://schemas.microsoft.com/office/drawing/2010/main"/>
              </a:ext>
            </a:extLst>
          </a:blip>
          <a:srcRect/>
          <a:stretch/>
        </p:blipFill>
        <p:spPr>
          <a:xfrm>
            <a:off x="4562615" y="1803798"/>
            <a:ext cx="2340858" cy="2340858"/>
          </a:xfrm>
          <a:prstGeom prst="rect">
            <a:avLst/>
          </a:prstGeom>
          <a:effectLst>
            <a:outerShdw blurRad="203200" dist="38100" dir="2700000" algn="tl" rotWithShape="0">
              <a:prstClr val="black">
                <a:alpha val="40000"/>
              </a:prstClr>
            </a:outerShdw>
          </a:effectLst>
        </p:spPr>
      </p:pic>
      <p:grpSp>
        <p:nvGrpSpPr>
          <p:cNvPr id="19" name="Group 4">
            <a:extLst>
              <a:ext uri="{FF2B5EF4-FFF2-40B4-BE49-F238E27FC236}">
                <a16:creationId xmlns:a16="http://schemas.microsoft.com/office/drawing/2014/main" id="{221AA6FC-1ACF-1502-D556-819E00884E9D}"/>
              </a:ext>
            </a:extLst>
          </p:cNvPr>
          <p:cNvGrpSpPr>
            <a:grpSpLocks noChangeAspect="1"/>
          </p:cNvGrpSpPr>
          <p:nvPr userDrawn="1"/>
        </p:nvGrpSpPr>
        <p:grpSpPr>
          <a:xfrm>
            <a:off x="6497402" y="3790687"/>
            <a:ext cx="3206045" cy="2378102"/>
            <a:chOff x="0" y="3"/>
            <a:chExt cx="10069851" cy="7469367"/>
          </a:xfrm>
          <a:effectLst>
            <a:outerShdw blurRad="177800" dist="38100" dir="2700000" algn="tl" rotWithShape="0">
              <a:prstClr val="black">
                <a:alpha val="40000"/>
              </a:prstClr>
            </a:outerShdw>
          </a:effectLst>
        </p:grpSpPr>
        <p:pic>
          <p:nvPicPr>
            <p:cNvPr id="20" name="Picture 5">
              <a:extLst>
                <a:ext uri="{FF2B5EF4-FFF2-40B4-BE49-F238E27FC236}">
                  <a16:creationId xmlns:a16="http://schemas.microsoft.com/office/drawing/2014/main" id="{28F1E840-C9F7-08F6-3CDC-A1B3F08E94FE}"/>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0" y="3"/>
              <a:ext cx="10069851" cy="7469367"/>
            </a:xfrm>
            <a:prstGeom prst="rect">
              <a:avLst/>
            </a:prstGeom>
          </p:spPr>
        </p:pic>
      </p:grpSp>
      <p:pic>
        <p:nvPicPr>
          <p:cNvPr id="21" name="Picture 4">
            <a:extLst>
              <a:ext uri="{FF2B5EF4-FFF2-40B4-BE49-F238E27FC236}">
                <a16:creationId xmlns:a16="http://schemas.microsoft.com/office/drawing/2014/main" id="{DE7FB240-23B8-6538-5F31-6913C9AD9672}"/>
              </a:ext>
            </a:extLst>
          </p:cNvPr>
          <p:cNvPicPr>
            <a:picLocks noChangeAspect="1"/>
          </p:cNvPicPr>
          <p:nvPr userDrawn="1"/>
        </p:nvPicPr>
        <p:blipFill rotWithShape="1">
          <a:blip r:embed="rId9" cstate="print">
            <a:extLst>
              <a:ext uri="{28A0092B-C50C-407E-A947-70E740481C1C}">
                <a14:useLocalDpi xmlns:a14="http://schemas.microsoft.com/office/drawing/2010/main"/>
              </a:ext>
            </a:extLst>
          </a:blip>
          <a:srcRect/>
          <a:stretch/>
        </p:blipFill>
        <p:spPr>
          <a:xfrm>
            <a:off x="6497402" y="1465490"/>
            <a:ext cx="3206045" cy="2232462"/>
          </a:xfrm>
          <a:prstGeom prst="rect">
            <a:avLst/>
          </a:prstGeom>
          <a:effectLst>
            <a:outerShdw blurRad="177800" dist="38100" dir="2700000" algn="tl" rotWithShape="0">
              <a:prstClr val="black">
                <a:alpha val="40000"/>
              </a:prstClr>
            </a:outerShdw>
          </a:effectLst>
        </p:spPr>
      </p:pic>
      <p:grpSp>
        <p:nvGrpSpPr>
          <p:cNvPr id="22" name="Group 21">
            <a:extLst>
              <a:ext uri="{FF2B5EF4-FFF2-40B4-BE49-F238E27FC236}">
                <a16:creationId xmlns:a16="http://schemas.microsoft.com/office/drawing/2014/main" id="{C226E09A-F1D4-6ED6-A000-E097831E92FD}"/>
              </a:ext>
            </a:extLst>
          </p:cNvPr>
          <p:cNvGrpSpPr/>
          <p:nvPr userDrawn="1"/>
        </p:nvGrpSpPr>
        <p:grpSpPr>
          <a:xfrm>
            <a:off x="9851142" y="3365513"/>
            <a:ext cx="2340858" cy="1828800"/>
            <a:chOff x="9851142" y="3068633"/>
            <a:chExt cx="2340858" cy="1828800"/>
          </a:xfrm>
        </p:grpSpPr>
        <p:sp>
          <p:nvSpPr>
            <p:cNvPr id="23" name="Content Placeholder 4">
              <a:extLst>
                <a:ext uri="{FF2B5EF4-FFF2-40B4-BE49-F238E27FC236}">
                  <a16:creationId xmlns:a16="http://schemas.microsoft.com/office/drawing/2014/main" id="{243B136C-8B08-8E4F-43E8-0E5316966A2F}"/>
                </a:ext>
              </a:extLst>
            </p:cNvPr>
            <p:cNvSpPr txBox="1">
              <a:spLocks/>
            </p:cNvSpPr>
            <p:nvPr/>
          </p:nvSpPr>
          <p:spPr>
            <a:xfrm>
              <a:off x="9851142" y="3068633"/>
              <a:ext cx="2340858" cy="1828800"/>
            </a:xfrm>
            <a:prstGeom prst="rect">
              <a:avLst/>
            </a:prstGeom>
            <a:solidFill>
              <a:schemeClr val="accent2">
                <a:lumMod val="60000"/>
                <a:lumOff val="40000"/>
              </a:schemeClr>
            </a:solidFill>
            <a:effectLst>
              <a:outerShdw blurRad="304800" dist="38100" dir="2700000" algn="tl"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latin typeface="Libre Franklin Medium" pitchFamily="2" charset="77"/>
                </a:rPr>
                <a:t>Digital Civics Resource</a:t>
              </a:r>
            </a:p>
          </p:txBody>
        </p:sp>
        <p:sp>
          <p:nvSpPr>
            <p:cNvPr id="24" name="Content Placeholder 4">
              <a:extLst>
                <a:ext uri="{FF2B5EF4-FFF2-40B4-BE49-F238E27FC236}">
                  <a16:creationId xmlns:a16="http://schemas.microsoft.com/office/drawing/2014/main" id="{581DCDAB-51D2-C9BD-026E-41CD21C7CA0A}"/>
                </a:ext>
              </a:extLst>
            </p:cNvPr>
            <p:cNvSpPr txBox="1">
              <a:spLocks/>
            </p:cNvSpPr>
            <p:nvPr/>
          </p:nvSpPr>
          <p:spPr>
            <a:xfrm>
              <a:off x="11372931" y="4546921"/>
              <a:ext cx="731520" cy="320040"/>
            </a:xfrm>
            <a:prstGeom prst="rect">
              <a:avLst/>
            </a:prstGeom>
            <a:solidFill>
              <a:schemeClr val="accent1">
                <a:alpha val="76089"/>
              </a:schemeClr>
            </a:solidFill>
            <a:effectLst>
              <a:outerShdw blurRad="190500" dist="38100" dir="2700000" algn="tl" rotWithShape="0">
                <a:prstClr val="black">
                  <a:alpha val="40000"/>
                </a:prstClr>
              </a:outerShdw>
            </a:effectLst>
          </p:spPr>
          <p:txBody>
            <a:bodyPr vert="horz" lIns="91440" tIns="45720" rIns="91440" bIns="45720" rtlCol="0" anchor="ct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a:solidFill>
                    <a:schemeClr val="bg1"/>
                  </a:solidFill>
                  <a:latin typeface="Libre Franklin Medium" pitchFamily="2" charset="77"/>
                </a:rPr>
                <a:t>’24-25</a:t>
              </a:r>
            </a:p>
          </p:txBody>
        </p:sp>
      </p:grpSp>
      <p:grpSp>
        <p:nvGrpSpPr>
          <p:cNvPr id="25" name="Group 24">
            <a:extLst>
              <a:ext uri="{FF2B5EF4-FFF2-40B4-BE49-F238E27FC236}">
                <a16:creationId xmlns:a16="http://schemas.microsoft.com/office/drawing/2014/main" id="{C744AA08-599B-24B7-311C-093415610459}"/>
              </a:ext>
            </a:extLst>
          </p:cNvPr>
          <p:cNvGrpSpPr/>
          <p:nvPr userDrawn="1"/>
        </p:nvGrpSpPr>
        <p:grpSpPr>
          <a:xfrm>
            <a:off x="9851142" y="5288943"/>
            <a:ext cx="2340858" cy="914400"/>
            <a:chOff x="9869186" y="3153521"/>
            <a:chExt cx="2340858" cy="914400"/>
          </a:xfrm>
        </p:grpSpPr>
        <p:sp>
          <p:nvSpPr>
            <p:cNvPr id="26" name="Content Placeholder 4">
              <a:extLst>
                <a:ext uri="{FF2B5EF4-FFF2-40B4-BE49-F238E27FC236}">
                  <a16:creationId xmlns:a16="http://schemas.microsoft.com/office/drawing/2014/main" id="{8B2806F7-EC44-1B60-59E6-6686F305D943}"/>
                </a:ext>
              </a:extLst>
            </p:cNvPr>
            <p:cNvSpPr txBox="1">
              <a:spLocks/>
            </p:cNvSpPr>
            <p:nvPr/>
          </p:nvSpPr>
          <p:spPr>
            <a:xfrm>
              <a:off x="9869186" y="3153521"/>
              <a:ext cx="2340858" cy="914400"/>
            </a:xfrm>
            <a:prstGeom prst="rect">
              <a:avLst/>
            </a:prstGeom>
            <a:solidFill>
              <a:schemeClr val="tx2">
                <a:lumMod val="20000"/>
                <a:lumOff val="80000"/>
              </a:schemeClr>
            </a:solidFill>
            <a:effectLst>
              <a:outerShdw blurRad="304800" dist="38100" dir="2700000" algn="tl"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latin typeface="Libre Franklin Medium" pitchFamily="2" charset="77"/>
                </a:rPr>
                <a:t>Civics Bee</a:t>
              </a:r>
            </a:p>
          </p:txBody>
        </p:sp>
        <p:sp>
          <p:nvSpPr>
            <p:cNvPr id="27" name="Content Placeholder 4">
              <a:extLst>
                <a:ext uri="{FF2B5EF4-FFF2-40B4-BE49-F238E27FC236}">
                  <a16:creationId xmlns:a16="http://schemas.microsoft.com/office/drawing/2014/main" id="{3755EA53-8DBD-AB86-F5F0-36DD6248A269}"/>
                </a:ext>
              </a:extLst>
            </p:cNvPr>
            <p:cNvSpPr txBox="1">
              <a:spLocks/>
            </p:cNvSpPr>
            <p:nvPr/>
          </p:nvSpPr>
          <p:spPr>
            <a:xfrm>
              <a:off x="11387957" y="3631633"/>
              <a:ext cx="731520" cy="320040"/>
            </a:xfrm>
            <a:prstGeom prst="rect">
              <a:avLst/>
            </a:prstGeom>
            <a:solidFill>
              <a:schemeClr val="accent1">
                <a:alpha val="76089"/>
              </a:schemeClr>
            </a:solidFill>
            <a:effectLst>
              <a:outerShdw blurRad="190500" dist="38100" dir="2700000" algn="tl" rotWithShape="0">
                <a:prstClr val="black">
                  <a:alpha val="40000"/>
                </a:prstClr>
              </a:outerShdw>
            </a:effectLst>
          </p:spPr>
          <p:txBody>
            <a:bodyPr vert="horz" lIns="91440" tIns="45720" rIns="91440" bIns="45720" rtlCol="0" anchor="ct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a:solidFill>
                    <a:schemeClr val="bg1"/>
                  </a:solidFill>
                  <a:latin typeface="Libre Franklin Medium" pitchFamily="2" charset="77"/>
                </a:rPr>
                <a:t>’24-25</a:t>
              </a:r>
            </a:p>
          </p:txBody>
        </p:sp>
      </p:grpSp>
    </p:spTree>
    <p:extLst>
      <p:ext uri="{BB962C8B-B14F-4D97-AF65-F5344CB8AC3E}">
        <p14:creationId xmlns:p14="http://schemas.microsoft.com/office/powerpoint/2010/main" val="36559853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rinciples Virtues">
    <p:bg>
      <p:bgPr>
        <a:solidFill>
          <a:schemeClr val="bg2"/>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3EB4F27F-1EAF-8240-85E2-B361F6E50C8D}" type="datetime1">
              <a:rPr lang="en-US" smtClean="0"/>
              <a:t>8/21/2024</a:t>
            </a:fld>
            <a:endParaRPr lang="en-US"/>
          </a:p>
        </p:txBody>
      </p:sp>
      <p:pic>
        <p:nvPicPr>
          <p:cNvPr id="2" name="Picture 1" descr="A close up of a logo&#10;&#10;Description automatically generated">
            <a:extLst>
              <a:ext uri="{FF2B5EF4-FFF2-40B4-BE49-F238E27FC236}">
                <a16:creationId xmlns:a16="http://schemas.microsoft.com/office/drawing/2014/main" id="{D6A989DA-FAEF-C946-3725-91AE1C23D42A}"/>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pic>
        <p:nvPicPr>
          <p:cNvPr id="3" name="Picture 2" descr="Graphical user interface, text, application, email&#10;&#10;Description automatically generated">
            <a:extLst>
              <a:ext uri="{FF2B5EF4-FFF2-40B4-BE49-F238E27FC236}">
                <a16:creationId xmlns:a16="http://schemas.microsoft.com/office/drawing/2014/main" id="{4FCF12EC-3308-C9C5-1CFD-84680D39AF43}"/>
              </a:ext>
            </a:extLst>
          </p:cNvPr>
          <p:cNvPicPr>
            <a:picLocks noChangeAspect="1"/>
          </p:cNvPicPr>
          <p:nvPr userDrawn="1"/>
        </p:nvPicPr>
        <p:blipFill>
          <a:blip r:embed="rId3"/>
          <a:stretch>
            <a:fillRect/>
          </a:stretch>
        </p:blipFill>
        <p:spPr>
          <a:xfrm rot="21300000">
            <a:off x="402927" y="212458"/>
            <a:ext cx="8273161" cy="5029200"/>
          </a:xfrm>
          <a:prstGeom prst="rect">
            <a:avLst/>
          </a:prstGeom>
          <a:effectLst>
            <a:outerShdw blurRad="304800" dist="38100" dir="2700000" algn="tl" rotWithShape="0">
              <a:prstClr val="black">
                <a:alpha val="40000"/>
              </a:prstClr>
            </a:outerShdw>
          </a:effectLst>
        </p:spPr>
      </p:pic>
      <p:pic>
        <p:nvPicPr>
          <p:cNvPr id="5" name="Picture 4" descr="Timeline&#10;&#10;Description automatically generated">
            <a:extLst>
              <a:ext uri="{FF2B5EF4-FFF2-40B4-BE49-F238E27FC236}">
                <a16:creationId xmlns:a16="http://schemas.microsoft.com/office/drawing/2014/main" id="{BD567B6B-405A-3478-00B7-D7ADE8F4002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21300000">
            <a:off x="3801434" y="1616257"/>
            <a:ext cx="8271231" cy="5029200"/>
          </a:xfrm>
          <a:prstGeom prst="rect">
            <a:avLst/>
          </a:prstGeom>
          <a:effectLst>
            <a:outerShdw blurRad="304800" dist="38100" dir="2700000" algn="tl" rotWithShape="0">
              <a:prstClr val="black">
                <a:alpha val="40000"/>
              </a:prstClr>
            </a:outerShdw>
          </a:effectLst>
        </p:spPr>
      </p:pic>
    </p:spTree>
    <p:extLst>
      <p:ext uri="{BB962C8B-B14F-4D97-AF65-F5344CB8AC3E}">
        <p14:creationId xmlns:p14="http://schemas.microsoft.com/office/powerpoint/2010/main" val="71648733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ivic Virtue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D3D841C-1740-082E-39E7-B2F121069E23}"/>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B03E2E50-4157-5697-F139-79657A7FD03A}"/>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3EB5A763-820B-2079-8026-C59C5A13CAE2}"/>
              </a:ext>
            </a:extLst>
          </p:cNvPr>
          <p:cNvSpPr>
            <a:spLocks noGrp="1"/>
          </p:cNvSpPr>
          <p:nvPr>
            <p:ph type="dt" sz="half" idx="12"/>
          </p:nvPr>
        </p:nvSpPr>
        <p:spPr/>
        <p:txBody>
          <a:bodyPr/>
          <a:lstStyle/>
          <a:p>
            <a:fld id="{A28E5BD1-723F-5743-815C-AA13F68B6F1E}" type="datetime1">
              <a:rPr lang="en-US" smtClean="0"/>
              <a:t>8/21/2024</a:t>
            </a:fld>
            <a:endParaRPr lang="en-US"/>
          </a:p>
        </p:txBody>
      </p:sp>
      <p:pic>
        <p:nvPicPr>
          <p:cNvPr id="6" name="Picture 5" descr="Graphical user interface, text, application, email&#10;&#10;Description automatically generated">
            <a:extLst>
              <a:ext uri="{FF2B5EF4-FFF2-40B4-BE49-F238E27FC236}">
                <a16:creationId xmlns:a16="http://schemas.microsoft.com/office/drawing/2014/main" id="{E4DCA103-1205-A8BC-66BE-5CFB2F9FFF5A}"/>
              </a:ext>
            </a:extLst>
          </p:cNvPr>
          <p:cNvPicPr>
            <a:picLocks noChangeAspect="1"/>
          </p:cNvPicPr>
          <p:nvPr userDrawn="1"/>
        </p:nvPicPr>
        <p:blipFill>
          <a:blip r:embed="rId2"/>
          <a:stretch>
            <a:fillRect/>
          </a:stretch>
        </p:blipFill>
        <p:spPr>
          <a:xfrm>
            <a:off x="-115598" y="-39315"/>
            <a:ext cx="12423196" cy="6936630"/>
          </a:xfrm>
          <a:prstGeom prst="rect">
            <a:avLst/>
          </a:prstGeom>
          <a:effectLst>
            <a:outerShdw blurRad="304800" dist="38100" dir="2700000" algn="tl" rotWithShape="0">
              <a:prstClr val="black">
                <a:alpha val="40000"/>
              </a:prstClr>
            </a:outerShdw>
          </a:effectLst>
        </p:spPr>
      </p:pic>
    </p:spTree>
    <p:extLst>
      <p:ext uri="{BB962C8B-B14F-4D97-AF65-F5344CB8AC3E}">
        <p14:creationId xmlns:p14="http://schemas.microsoft.com/office/powerpoint/2010/main" val="4231170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nding Principle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EE2313B-A0B5-68E8-6970-53CD173F8BD8}"/>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0B5923B4-EB9C-A6E9-0F92-3CE9C2F10FBC}"/>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59276EAE-F93D-0F23-2D87-FDC0284E983C}"/>
              </a:ext>
            </a:extLst>
          </p:cNvPr>
          <p:cNvSpPr>
            <a:spLocks noGrp="1"/>
          </p:cNvSpPr>
          <p:nvPr>
            <p:ph type="dt" sz="half" idx="12"/>
          </p:nvPr>
        </p:nvSpPr>
        <p:spPr/>
        <p:txBody>
          <a:bodyPr/>
          <a:lstStyle/>
          <a:p>
            <a:fld id="{A28E5BD1-723F-5743-815C-AA13F68B6F1E}" type="datetime1">
              <a:rPr lang="en-US" smtClean="0"/>
              <a:t>8/21/2024</a:t>
            </a:fld>
            <a:endParaRPr lang="en-US"/>
          </a:p>
        </p:txBody>
      </p:sp>
      <p:pic>
        <p:nvPicPr>
          <p:cNvPr id="6" name="Picture 5" descr="Timeline&#10;&#10;Description automatically generated">
            <a:extLst>
              <a:ext uri="{FF2B5EF4-FFF2-40B4-BE49-F238E27FC236}">
                <a16:creationId xmlns:a16="http://schemas.microsoft.com/office/drawing/2014/main" id="{2A115EA1-2EB1-E587-A253-CBA1DA562915}"/>
              </a:ext>
            </a:extLst>
          </p:cNvPr>
          <p:cNvPicPr>
            <a:picLocks noChangeAspect="1"/>
          </p:cNvPicPr>
          <p:nvPr userDrawn="1"/>
        </p:nvPicPr>
        <p:blipFill>
          <a:blip r:embed="rId2"/>
          <a:stretch>
            <a:fillRect/>
          </a:stretch>
        </p:blipFill>
        <p:spPr>
          <a:xfrm>
            <a:off x="-46617" y="-1597"/>
            <a:ext cx="12285233" cy="6859597"/>
          </a:xfrm>
          <a:prstGeom prst="rect">
            <a:avLst/>
          </a:prstGeom>
          <a:effectLst>
            <a:outerShdw blurRad="304800" dist="38100" dir="2700000" algn="tl" rotWithShape="0">
              <a:prstClr val="black">
                <a:alpha val="40000"/>
              </a:prstClr>
            </a:outerShdw>
          </a:effectLst>
        </p:spPr>
      </p:pic>
    </p:spTree>
    <p:extLst>
      <p:ext uri="{BB962C8B-B14F-4D97-AF65-F5344CB8AC3E}">
        <p14:creationId xmlns:p14="http://schemas.microsoft.com/office/powerpoint/2010/main" val="27359770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Logo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2EFCD28-87F5-1F49-8D4B-24024A2B2E7F}"/>
              </a:ext>
            </a:extLst>
          </p:cNvPr>
          <p:cNvPicPr>
            <a:picLocks noChangeAspect="1"/>
          </p:cNvPicPr>
          <p:nvPr userDrawn="1"/>
        </p:nvPicPr>
        <p:blipFill>
          <a:blip r:embed="rId3"/>
          <a:stretch>
            <a:fillRect/>
          </a:stretch>
        </p:blipFill>
        <p:spPr>
          <a:xfrm>
            <a:off x="1690871" y="2199155"/>
            <a:ext cx="8810258" cy="2928141"/>
          </a:xfrm>
          <a:prstGeom prst="rect">
            <a:avLst/>
          </a:prstGeom>
        </p:spPr>
      </p:pic>
    </p:spTree>
    <p:extLst>
      <p:ext uri="{BB962C8B-B14F-4D97-AF65-F5344CB8AC3E}">
        <p14:creationId xmlns:p14="http://schemas.microsoft.com/office/powerpoint/2010/main" val="1736294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Welcome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6B039D7-F0C3-274C-8402-F160EFCEE618}"/>
              </a:ext>
            </a:extLst>
          </p:cNvPr>
          <p:cNvSpPr txBox="1"/>
          <p:nvPr userDrawn="1"/>
        </p:nvSpPr>
        <p:spPr>
          <a:xfrm>
            <a:off x="2201390" y="1828116"/>
            <a:ext cx="7518400" cy="1200329"/>
          </a:xfrm>
          <a:prstGeom prst="rect">
            <a:avLst/>
          </a:prstGeom>
          <a:noFill/>
        </p:spPr>
        <p:txBody>
          <a:bodyPr wrap="square" rtlCol="0">
            <a:spAutoFit/>
          </a:bodyPr>
          <a:lstStyle/>
          <a:p>
            <a:pPr algn="ctr"/>
            <a:r>
              <a:rPr lang="en-US" sz="7200" b="1">
                <a:solidFill>
                  <a:srgbClr val="FF8300"/>
                </a:solidFill>
                <a:latin typeface="Libre Franklin" pitchFamily="2" charset="77"/>
              </a:rPr>
              <a:t>Welcome!</a:t>
            </a:r>
          </a:p>
        </p:txBody>
      </p:sp>
      <p:pic>
        <p:nvPicPr>
          <p:cNvPr id="4" name="Picture 3">
            <a:extLst>
              <a:ext uri="{FF2B5EF4-FFF2-40B4-BE49-F238E27FC236}">
                <a16:creationId xmlns:a16="http://schemas.microsoft.com/office/drawing/2014/main" id="{8F673EB2-B311-8E43-BBD9-928C3661D47F}"/>
              </a:ext>
            </a:extLst>
          </p:cNvPr>
          <p:cNvPicPr>
            <a:picLocks noChangeAspect="1"/>
          </p:cNvPicPr>
          <p:nvPr userDrawn="1"/>
        </p:nvPicPr>
        <p:blipFill>
          <a:blip r:embed="rId3"/>
          <a:stretch>
            <a:fillRect/>
          </a:stretch>
        </p:blipFill>
        <p:spPr>
          <a:xfrm rot="555489">
            <a:off x="2518293" y="0"/>
            <a:ext cx="6858000" cy="6858000"/>
          </a:xfrm>
          <a:prstGeom prst="rect">
            <a:avLst/>
          </a:prstGeom>
        </p:spPr>
      </p:pic>
      <p:pic>
        <p:nvPicPr>
          <p:cNvPr id="3" name="Picture 2">
            <a:extLst>
              <a:ext uri="{FF2B5EF4-FFF2-40B4-BE49-F238E27FC236}">
                <a16:creationId xmlns:a16="http://schemas.microsoft.com/office/drawing/2014/main" id="{6D07E18F-6D68-C94F-895C-9E962F1FF30A}"/>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4054780" y="4504861"/>
            <a:ext cx="4165219" cy="1384335"/>
          </a:xfrm>
          <a:prstGeom prst="rect">
            <a:avLst/>
          </a:prstGeom>
        </p:spPr>
      </p:pic>
    </p:spTree>
    <p:extLst>
      <p:ext uri="{BB962C8B-B14F-4D97-AF65-F5344CB8AC3E}">
        <p14:creationId xmlns:p14="http://schemas.microsoft.com/office/powerpoint/2010/main" val="37675159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3903E-62F2-7343-97F6-95E6400D7C51}"/>
              </a:ext>
            </a:extLst>
          </p:cNvPr>
          <p:cNvSpPr>
            <a:spLocks noGrp="1"/>
          </p:cNvSpPr>
          <p:nvPr>
            <p:ph type="title"/>
          </p:nvPr>
        </p:nvSpPr>
        <p:spPr/>
        <p:txBody>
          <a:bodyPr/>
          <a:lstStyle/>
          <a:p>
            <a:r>
              <a:rPr lang="en-US"/>
              <a:t>Click to edit Master title style</a:t>
            </a:r>
          </a:p>
        </p:txBody>
      </p:sp>
      <p:sp>
        <p:nvSpPr>
          <p:cNvPr id="8" name="Slide Number Placeholder 5">
            <a:extLst>
              <a:ext uri="{FF2B5EF4-FFF2-40B4-BE49-F238E27FC236}">
                <a16:creationId xmlns:a16="http://schemas.microsoft.com/office/drawing/2014/main" id="{B9D01F15-F625-BF48-AD8F-3ACE184A4369}"/>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0" name="Footer Placeholder 4">
            <a:extLst>
              <a:ext uri="{FF2B5EF4-FFF2-40B4-BE49-F238E27FC236}">
                <a16:creationId xmlns:a16="http://schemas.microsoft.com/office/drawing/2014/main" id="{C7CC4EFE-18B7-2D4B-AA77-814EC75AA41E}"/>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4" name="Date Placeholder 3">
            <a:extLst>
              <a:ext uri="{FF2B5EF4-FFF2-40B4-BE49-F238E27FC236}">
                <a16:creationId xmlns:a16="http://schemas.microsoft.com/office/drawing/2014/main" id="{C9042218-CCD5-0F41-B977-05E25FC8A81B}"/>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62F0761D-F2A8-434C-9DD3-553D9DA10A98}" type="datetime1">
              <a:rPr lang="en-US" smtClean="0"/>
              <a:t>8/21/2024</a:t>
            </a:fld>
            <a:endParaRPr lang="en-US"/>
          </a:p>
        </p:txBody>
      </p:sp>
      <p:pic>
        <p:nvPicPr>
          <p:cNvPr id="4" name="Picture 3">
            <a:extLst>
              <a:ext uri="{FF2B5EF4-FFF2-40B4-BE49-F238E27FC236}">
                <a16:creationId xmlns:a16="http://schemas.microsoft.com/office/drawing/2014/main" id="{F17C588B-B09B-9510-E995-2F2B4BC0A6B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251764088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Thank you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6B039D7-F0C3-274C-8402-F160EFCEE618}"/>
              </a:ext>
            </a:extLst>
          </p:cNvPr>
          <p:cNvSpPr txBox="1"/>
          <p:nvPr userDrawn="1"/>
        </p:nvSpPr>
        <p:spPr>
          <a:xfrm>
            <a:off x="2201390" y="1828116"/>
            <a:ext cx="7518400" cy="1200329"/>
          </a:xfrm>
          <a:prstGeom prst="rect">
            <a:avLst/>
          </a:prstGeom>
          <a:noFill/>
        </p:spPr>
        <p:txBody>
          <a:bodyPr wrap="square" rtlCol="0">
            <a:spAutoFit/>
          </a:bodyPr>
          <a:lstStyle/>
          <a:p>
            <a:pPr algn="ctr"/>
            <a:r>
              <a:rPr lang="en-US" sz="7200" b="1">
                <a:solidFill>
                  <a:srgbClr val="FF8300"/>
                </a:solidFill>
                <a:latin typeface="Libre Franklin" pitchFamily="2" charset="77"/>
              </a:rPr>
              <a:t>Thank You!</a:t>
            </a:r>
          </a:p>
        </p:txBody>
      </p:sp>
      <p:pic>
        <p:nvPicPr>
          <p:cNvPr id="3" name="Picture 2">
            <a:extLst>
              <a:ext uri="{FF2B5EF4-FFF2-40B4-BE49-F238E27FC236}">
                <a16:creationId xmlns:a16="http://schemas.microsoft.com/office/drawing/2014/main" id="{6D07E18F-6D68-C94F-895C-9E962F1FF30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054780" y="4504861"/>
            <a:ext cx="4165219" cy="1384335"/>
          </a:xfrm>
          <a:prstGeom prst="rect">
            <a:avLst/>
          </a:prstGeom>
        </p:spPr>
      </p:pic>
      <p:pic>
        <p:nvPicPr>
          <p:cNvPr id="4" name="Picture 3">
            <a:extLst>
              <a:ext uri="{FF2B5EF4-FFF2-40B4-BE49-F238E27FC236}">
                <a16:creationId xmlns:a16="http://schemas.microsoft.com/office/drawing/2014/main" id="{8F673EB2-B311-8E43-BBD9-928C3661D47F}"/>
              </a:ext>
            </a:extLst>
          </p:cNvPr>
          <p:cNvPicPr>
            <a:picLocks noChangeAspect="1"/>
          </p:cNvPicPr>
          <p:nvPr userDrawn="1"/>
        </p:nvPicPr>
        <p:blipFill>
          <a:blip r:embed="rId4"/>
          <a:stretch>
            <a:fillRect/>
          </a:stretch>
        </p:blipFill>
        <p:spPr>
          <a:xfrm rot="555489">
            <a:off x="2708390" y="158269"/>
            <a:ext cx="6858000" cy="6858000"/>
          </a:xfrm>
          <a:prstGeom prst="rect">
            <a:avLst/>
          </a:prstGeom>
        </p:spPr>
      </p:pic>
    </p:spTree>
    <p:extLst>
      <p:ext uri="{BB962C8B-B14F-4D97-AF65-F5344CB8AC3E}">
        <p14:creationId xmlns:p14="http://schemas.microsoft.com/office/powerpoint/2010/main" val="38069072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er Journey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0628F2D-2AEC-8355-2830-42D5F8EB06F5}"/>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7C4CAFBC-5C0E-E673-284E-874939833E59}"/>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D69DC3FC-92BE-3245-C37A-CEC6F11FD0CA}"/>
              </a:ext>
            </a:extLst>
          </p:cNvPr>
          <p:cNvSpPr>
            <a:spLocks noGrp="1"/>
          </p:cNvSpPr>
          <p:nvPr>
            <p:ph type="dt" sz="half" idx="12"/>
          </p:nvPr>
        </p:nvSpPr>
        <p:spPr/>
        <p:txBody>
          <a:bodyPr/>
          <a:lstStyle/>
          <a:p>
            <a:fld id="{A28E5BD1-723F-5743-815C-AA13F68B6F1E}" type="datetime1">
              <a:rPr lang="en-US" smtClean="0"/>
              <a:t>8/21/2024</a:t>
            </a:fld>
            <a:endParaRPr lang="en-US"/>
          </a:p>
        </p:txBody>
      </p:sp>
      <p:sp>
        <p:nvSpPr>
          <p:cNvPr id="6" name="Rectangle 5">
            <a:extLst>
              <a:ext uri="{FF2B5EF4-FFF2-40B4-BE49-F238E27FC236}">
                <a16:creationId xmlns:a16="http://schemas.microsoft.com/office/drawing/2014/main" id="{C3546048-3489-559E-DFB0-ADA927044F9B}"/>
              </a:ext>
            </a:extLst>
          </p:cNvPr>
          <p:cNvSpPr/>
          <p:nvPr userDrawn="1"/>
        </p:nvSpPr>
        <p:spPr>
          <a:xfrm>
            <a:off x="4469811" y="508659"/>
            <a:ext cx="5789006" cy="5912366"/>
          </a:xfrm>
          <a:prstGeom prst="rect">
            <a:avLst/>
          </a:prstGeom>
          <a:gradFill flip="none" rotWithShape="1">
            <a:gsLst>
              <a:gs pos="0">
                <a:schemeClr val="tx2"/>
              </a:gs>
              <a:gs pos="10000">
                <a:schemeClr val="accent6">
                  <a:lumMod val="45000"/>
                  <a:lumOff val="55000"/>
                </a:schemeClr>
              </a:gs>
              <a:gs pos="100000">
                <a:schemeClr val="bg2"/>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Learning Experiences</a:t>
            </a: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p:txBody>
      </p:sp>
      <p:sp>
        <p:nvSpPr>
          <p:cNvPr id="7" name="Rectangle 6">
            <a:extLst>
              <a:ext uri="{FF2B5EF4-FFF2-40B4-BE49-F238E27FC236}">
                <a16:creationId xmlns:a16="http://schemas.microsoft.com/office/drawing/2014/main" id="{2AFA5447-DD2B-04ED-C054-6E2A3A5F0B2B}"/>
              </a:ext>
            </a:extLst>
          </p:cNvPr>
          <p:cNvSpPr/>
          <p:nvPr userDrawn="1"/>
        </p:nvSpPr>
        <p:spPr>
          <a:xfrm rot="16200000">
            <a:off x="4564990" y="-1188143"/>
            <a:ext cx="3703394" cy="10011449"/>
          </a:xfrm>
          <a:prstGeom prst="rect">
            <a:avLst/>
          </a:prstGeom>
          <a:gradFill flip="none" rotWithShape="1">
            <a:gsLst>
              <a:gs pos="0">
                <a:schemeClr val="tx2"/>
              </a:gs>
              <a:gs pos="11000">
                <a:schemeClr val="accent6">
                  <a:lumMod val="45000"/>
                  <a:lumOff val="55000"/>
                </a:schemeClr>
              </a:gs>
              <a:gs pos="100000">
                <a:schemeClr val="bg2"/>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Original Content</a:t>
            </a: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r>
              <a:rPr lang="en-US" b="1">
                <a:latin typeface="Libre Franklin" pitchFamily="2" charset="77"/>
              </a:rPr>
              <a:t>t</a:t>
            </a: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p:txBody>
      </p:sp>
      <p:sp>
        <p:nvSpPr>
          <p:cNvPr id="8" name="Rectangle 7">
            <a:extLst>
              <a:ext uri="{FF2B5EF4-FFF2-40B4-BE49-F238E27FC236}">
                <a16:creationId xmlns:a16="http://schemas.microsoft.com/office/drawing/2014/main" id="{0746F03F-13B8-1F44-A3DB-939318A193EE}"/>
              </a:ext>
            </a:extLst>
          </p:cNvPr>
          <p:cNvSpPr/>
          <p:nvPr userDrawn="1"/>
        </p:nvSpPr>
        <p:spPr>
          <a:xfrm>
            <a:off x="9624780" y="2855457"/>
            <a:ext cx="1797630" cy="1939781"/>
          </a:xfrm>
          <a:prstGeom prst="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same</a:t>
            </a:r>
          </a:p>
        </p:txBody>
      </p:sp>
      <p:sp>
        <p:nvSpPr>
          <p:cNvPr id="9" name="Freeform 8">
            <a:extLst>
              <a:ext uri="{FF2B5EF4-FFF2-40B4-BE49-F238E27FC236}">
                <a16:creationId xmlns:a16="http://schemas.microsoft.com/office/drawing/2014/main" id="{15F5D7AC-0843-49B4-78A2-C00184224D16}"/>
              </a:ext>
            </a:extLst>
          </p:cNvPr>
          <p:cNvSpPr/>
          <p:nvPr userDrawn="1"/>
        </p:nvSpPr>
        <p:spPr>
          <a:xfrm rot="5400000">
            <a:off x="7644840" y="2586171"/>
            <a:ext cx="1939779" cy="2478359"/>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607E26EC-C6B4-96A6-6039-EDAFFB39A99F}"/>
              </a:ext>
            </a:extLst>
          </p:cNvPr>
          <p:cNvSpPr/>
          <p:nvPr userDrawn="1"/>
        </p:nvSpPr>
        <p:spPr>
          <a:xfrm rot="5400000">
            <a:off x="5484474" y="2559273"/>
            <a:ext cx="1940050" cy="2532743"/>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a:extLst>
              <a:ext uri="{FF2B5EF4-FFF2-40B4-BE49-F238E27FC236}">
                <a16:creationId xmlns:a16="http://schemas.microsoft.com/office/drawing/2014/main" id="{5D3AB6D5-55E9-48C1-013F-F8A77BE9A422}"/>
              </a:ext>
            </a:extLst>
          </p:cNvPr>
          <p:cNvSpPr/>
          <p:nvPr userDrawn="1"/>
        </p:nvSpPr>
        <p:spPr>
          <a:xfrm rot="5400000">
            <a:off x="3302562" y="2616746"/>
            <a:ext cx="1939782" cy="2417221"/>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1D502180-4C70-8976-A75A-ADEC56FA2A52}"/>
              </a:ext>
            </a:extLst>
          </p:cNvPr>
          <p:cNvSpPr txBox="1"/>
          <p:nvPr userDrawn="1"/>
        </p:nvSpPr>
        <p:spPr>
          <a:xfrm>
            <a:off x="5557345" y="3767582"/>
            <a:ext cx="1794307"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13" name="TextBox 12">
            <a:extLst>
              <a:ext uri="{FF2B5EF4-FFF2-40B4-BE49-F238E27FC236}">
                <a16:creationId xmlns:a16="http://schemas.microsoft.com/office/drawing/2014/main" id="{BCF1F80E-5AAF-F4EF-D4CB-B2F7620610EE}"/>
              </a:ext>
            </a:extLst>
          </p:cNvPr>
          <p:cNvSpPr txBox="1"/>
          <p:nvPr userDrawn="1"/>
        </p:nvSpPr>
        <p:spPr>
          <a:xfrm>
            <a:off x="7631566" y="3766731"/>
            <a:ext cx="2010008"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14" name="TextBox 13">
            <a:extLst>
              <a:ext uri="{FF2B5EF4-FFF2-40B4-BE49-F238E27FC236}">
                <a16:creationId xmlns:a16="http://schemas.microsoft.com/office/drawing/2014/main" id="{A12CBF20-B1C3-DAAE-8053-BD4F70BF76CA}"/>
              </a:ext>
            </a:extLst>
          </p:cNvPr>
          <p:cNvSpPr txBox="1"/>
          <p:nvPr userDrawn="1"/>
        </p:nvSpPr>
        <p:spPr>
          <a:xfrm>
            <a:off x="9743942" y="3768725"/>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15" name="Picture 14">
            <a:extLst>
              <a:ext uri="{FF2B5EF4-FFF2-40B4-BE49-F238E27FC236}">
                <a16:creationId xmlns:a16="http://schemas.microsoft.com/office/drawing/2014/main" id="{47063C24-493C-9484-142B-53B82D69E3AA}"/>
              </a:ext>
            </a:extLst>
          </p:cNvPr>
          <p:cNvPicPr>
            <a:picLocks noChangeAspect="1"/>
          </p:cNvPicPr>
          <p:nvPr userDrawn="1"/>
        </p:nvPicPr>
        <p:blipFill>
          <a:blip r:embed="rId2"/>
          <a:stretch>
            <a:fillRect/>
          </a:stretch>
        </p:blipFill>
        <p:spPr>
          <a:xfrm>
            <a:off x="6002176" y="3082544"/>
            <a:ext cx="873838" cy="685916"/>
          </a:xfrm>
          <a:prstGeom prst="rect">
            <a:avLst/>
          </a:prstGeom>
        </p:spPr>
      </p:pic>
      <p:pic>
        <p:nvPicPr>
          <p:cNvPr id="16" name="Picture 15">
            <a:extLst>
              <a:ext uri="{FF2B5EF4-FFF2-40B4-BE49-F238E27FC236}">
                <a16:creationId xmlns:a16="http://schemas.microsoft.com/office/drawing/2014/main" id="{2D592550-20CF-574F-5E74-77F0CCCCEC05}"/>
              </a:ext>
            </a:extLst>
          </p:cNvPr>
          <p:cNvPicPr>
            <a:picLocks noChangeAspect="1"/>
          </p:cNvPicPr>
          <p:nvPr userDrawn="1"/>
        </p:nvPicPr>
        <p:blipFill>
          <a:blip r:embed="rId3"/>
          <a:stretch>
            <a:fillRect/>
          </a:stretch>
        </p:blipFill>
        <p:spPr>
          <a:xfrm>
            <a:off x="10211324" y="3025360"/>
            <a:ext cx="594571" cy="719744"/>
          </a:xfrm>
          <a:prstGeom prst="rect">
            <a:avLst/>
          </a:prstGeom>
        </p:spPr>
      </p:pic>
      <p:pic>
        <p:nvPicPr>
          <p:cNvPr id="17" name="Picture 16">
            <a:extLst>
              <a:ext uri="{FF2B5EF4-FFF2-40B4-BE49-F238E27FC236}">
                <a16:creationId xmlns:a16="http://schemas.microsoft.com/office/drawing/2014/main" id="{BD6A26A3-CEE1-BA1F-3E23-91FEE72EE3BD}"/>
              </a:ext>
            </a:extLst>
          </p:cNvPr>
          <p:cNvPicPr>
            <a:picLocks noChangeAspect="1"/>
          </p:cNvPicPr>
          <p:nvPr userDrawn="1"/>
        </p:nvPicPr>
        <p:blipFill>
          <a:blip r:embed="rId4"/>
          <a:stretch>
            <a:fillRect/>
          </a:stretch>
        </p:blipFill>
        <p:spPr>
          <a:xfrm>
            <a:off x="8169212" y="3002212"/>
            <a:ext cx="879660" cy="762372"/>
          </a:xfrm>
          <a:prstGeom prst="rect">
            <a:avLst/>
          </a:prstGeom>
        </p:spPr>
      </p:pic>
      <p:sp>
        <p:nvSpPr>
          <p:cNvPr id="18" name="Rounded Rectangle 4">
            <a:extLst>
              <a:ext uri="{FF2B5EF4-FFF2-40B4-BE49-F238E27FC236}">
                <a16:creationId xmlns:a16="http://schemas.microsoft.com/office/drawing/2014/main" id="{E54CB5D2-D4B2-9131-8B89-D929BDBDDF69}"/>
              </a:ext>
            </a:extLst>
          </p:cNvPr>
          <p:cNvSpPr txBox="1"/>
          <p:nvPr userDrawn="1"/>
        </p:nvSpPr>
        <p:spPr>
          <a:xfrm>
            <a:off x="5441957" y="4103430"/>
            <a:ext cx="1989270"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200" i="1">
                <a:solidFill>
                  <a:srgbClr val="4D4D4C"/>
                </a:solidFill>
                <a:latin typeface="TeXGyreSchola" pitchFamily="2" charset="77"/>
              </a:rPr>
              <a:t>Digital Participant</a:t>
            </a:r>
          </a:p>
        </p:txBody>
      </p:sp>
      <p:sp>
        <p:nvSpPr>
          <p:cNvPr id="19" name="Rounded Rectangle 4">
            <a:extLst>
              <a:ext uri="{FF2B5EF4-FFF2-40B4-BE49-F238E27FC236}">
                <a16:creationId xmlns:a16="http://schemas.microsoft.com/office/drawing/2014/main" id="{86EB3E20-6F0C-6E25-C380-9C127D44FCF6}"/>
              </a:ext>
            </a:extLst>
          </p:cNvPr>
          <p:cNvSpPr txBox="1"/>
          <p:nvPr userDrawn="1"/>
        </p:nvSpPr>
        <p:spPr>
          <a:xfrm>
            <a:off x="7533595" y="4186732"/>
            <a:ext cx="2171342"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In-person Participant</a:t>
            </a:r>
          </a:p>
        </p:txBody>
      </p:sp>
      <p:sp>
        <p:nvSpPr>
          <p:cNvPr id="20" name="Rounded Rectangle 4">
            <a:extLst>
              <a:ext uri="{FF2B5EF4-FFF2-40B4-BE49-F238E27FC236}">
                <a16:creationId xmlns:a16="http://schemas.microsoft.com/office/drawing/2014/main" id="{7B11F2B1-CD89-B317-96E9-93041C8EF4B0}"/>
              </a:ext>
            </a:extLst>
          </p:cNvPr>
          <p:cNvSpPr txBox="1"/>
          <p:nvPr userDrawn="1"/>
        </p:nvSpPr>
        <p:spPr>
          <a:xfrm>
            <a:off x="9945426" y="4166918"/>
            <a:ext cx="1168217"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Mentor &amp; Co-creator</a:t>
            </a:r>
          </a:p>
        </p:txBody>
      </p:sp>
      <p:sp>
        <p:nvSpPr>
          <p:cNvPr id="21" name="Rectangle 20">
            <a:extLst>
              <a:ext uri="{FF2B5EF4-FFF2-40B4-BE49-F238E27FC236}">
                <a16:creationId xmlns:a16="http://schemas.microsoft.com/office/drawing/2014/main" id="{9F015BB8-1DF6-1819-6B73-8FB01C293307}"/>
              </a:ext>
            </a:extLst>
          </p:cNvPr>
          <p:cNvSpPr/>
          <p:nvPr userDrawn="1"/>
        </p:nvSpPr>
        <p:spPr>
          <a:xfrm>
            <a:off x="8581391" y="1205155"/>
            <a:ext cx="2841019" cy="1536501"/>
          </a:xfrm>
          <a:prstGeom prst="rect">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en-US" sz="2400" b="1">
              <a:latin typeface="Libre Franklin" pitchFamily="2" charset="77"/>
            </a:endParaRPr>
          </a:p>
        </p:txBody>
      </p:sp>
      <p:sp>
        <p:nvSpPr>
          <p:cNvPr id="22" name="Freeform 21">
            <a:extLst>
              <a:ext uri="{FF2B5EF4-FFF2-40B4-BE49-F238E27FC236}">
                <a16:creationId xmlns:a16="http://schemas.microsoft.com/office/drawing/2014/main" id="{C99B1DDA-F00E-10A3-F107-EB2C0262B447}"/>
              </a:ext>
            </a:extLst>
          </p:cNvPr>
          <p:cNvSpPr/>
          <p:nvPr userDrawn="1"/>
        </p:nvSpPr>
        <p:spPr>
          <a:xfrm rot="5400000">
            <a:off x="6554036" y="335642"/>
            <a:ext cx="1536498" cy="327553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400" b="1">
              <a:latin typeface="Libre Franklin" pitchFamily="2" charset="77"/>
            </a:endParaRPr>
          </a:p>
        </p:txBody>
      </p:sp>
      <p:sp>
        <p:nvSpPr>
          <p:cNvPr id="23" name="Freeform 22">
            <a:extLst>
              <a:ext uri="{FF2B5EF4-FFF2-40B4-BE49-F238E27FC236}">
                <a16:creationId xmlns:a16="http://schemas.microsoft.com/office/drawing/2014/main" id="{741A7D91-8F03-785A-E9C6-C28C8F2D2845}"/>
              </a:ext>
            </a:extLst>
          </p:cNvPr>
          <p:cNvSpPr/>
          <p:nvPr userDrawn="1"/>
        </p:nvSpPr>
        <p:spPr>
          <a:xfrm rot="5400000">
            <a:off x="3763190" y="502505"/>
            <a:ext cx="1535761" cy="294221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400" b="1">
              <a:latin typeface="Libre Franklin" pitchFamily="2" charset="77"/>
            </a:endParaRPr>
          </a:p>
        </p:txBody>
      </p:sp>
      <p:sp>
        <p:nvSpPr>
          <p:cNvPr id="24" name="Rounded Rectangle 4">
            <a:extLst>
              <a:ext uri="{FF2B5EF4-FFF2-40B4-BE49-F238E27FC236}">
                <a16:creationId xmlns:a16="http://schemas.microsoft.com/office/drawing/2014/main" id="{16F6B0D7-A680-E3E3-CA19-A590961B32CE}"/>
              </a:ext>
            </a:extLst>
          </p:cNvPr>
          <p:cNvSpPr txBox="1"/>
          <p:nvPr userDrawn="1"/>
        </p:nvSpPr>
        <p:spPr>
          <a:xfrm>
            <a:off x="3183888" y="4098184"/>
            <a:ext cx="2088598"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200" i="1">
                <a:solidFill>
                  <a:srgbClr val="4D4D4C"/>
                </a:solidFill>
                <a:latin typeface="TeXGyreSchola" pitchFamily="2" charset="77"/>
              </a:rPr>
              <a:t>Digital Consumer</a:t>
            </a:r>
          </a:p>
        </p:txBody>
      </p:sp>
      <p:sp>
        <p:nvSpPr>
          <p:cNvPr id="25" name="TextBox 24">
            <a:extLst>
              <a:ext uri="{FF2B5EF4-FFF2-40B4-BE49-F238E27FC236}">
                <a16:creationId xmlns:a16="http://schemas.microsoft.com/office/drawing/2014/main" id="{426FD821-B841-82A6-DD54-02E27D5CC4A4}"/>
              </a:ext>
            </a:extLst>
          </p:cNvPr>
          <p:cNvSpPr txBox="1"/>
          <p:nvPr userDrawn="1"/>
        </p:nvSpPr>
        <p:spPr>
          <a:xfrm>
            <a:off x="3463520" y="3767582"/>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pic>
        <p:nvPicPr>
          <p:cNvPr id="26" name="Picture 25">
            <a:extLst>
              <a:ext uri="{FF2B5EF4-FFF2-40B4-BE49-F238E27FC236}">
                <a16:creationId xmlns:a16="http://schemas.microsoft.com/office/drawing/2014/main" id="{CDE705DF-3152-A300-4EF1-A76B51115324}"/>
              </a:ext>
            </a:extLst>
          </p:cNvPr>
          <p:cNvPicPr>
            <a:picLocks noChangeAspect="1"/>
          </p:cNvPicPr>
          <p:nvPr userDrawn="1"/>
        </p:nvPicPr>
        <p:blipFill>
          <a:blip r:embed="rId5"/>
          <a:stretch>
            <a:fillRect/>
          </a:stretch>
        </p:blipFill>
        <p:spPr>
          <a:xfrm>
            <a:off x="3851589" y="3132108"/>
            <a:ext cx="672060" cy="648058"/>
          </a:xfrm>
          <a:prstGeom prst="rect">
            <a:avLst/>
          </a:prstGeom>
        </p:spPr>
      </p:pic>
      <p:sp>
        <p:nvSpPr>
          <p:cNvPr id="27" name="TextBox 26">
            <a:extLst>
              <a:ext uri="{FF2B5EF4-FFF2-40B4-BE49-F238E27FC236}">
                <a16:creationId xmlns:a16="http://schemas.microsoft.com/office/drawing/2014/main" id="{60A692A8-9C95-A76D-856D-31AD6B58BE79}"/>
              </a:ext>
            </a:extLst>
          </p:cNvPr>
          <p:cNvSpPr txBox="1"/>
          <p:nvPr userDrawn="1"/>
        </p:nvSpPr>
        <p:spPr>
          <a:xfrm>
            <a:off x="3607572" y="1631230"/>
            <a:ext cx="1794307" cy="338554"/>
          </a:xfrm>
          <a:prstGeom prst="rect">
            <a:avLst/>
          </a:prstGeom>
          <a:noFill/>
        </p:spPr>
        <p:txBody>
          <a:bodyPr wrap="square" rtlCol="0">
            <a:spAutoFit/>
          </a:bodyPr>
          <a:lstStyle/>
          <a:p>
            <a:pPr algn="ctr"/>
            <a:r>
              <a:rPr lang="en-US" sz="1200">
                <a:solidFill>
                  <a:schemeClr val="tx2">
                    <a:lumMod val="60000"/>
                    <a:lumOff val="40000"/>
                  </a:schemeClr>
                </a:solidFill>
                <a:latin typeface="Libre Franklin" pitchFamily="2" charset="77"/>
              </a:rPr>
              <a:t> </a:t>
            </a:r>
            <a:r>
              <a:rPr lang="en-US" sz="1600" b="1" spc="300">
                <a:solidFill>
                  <a:schemeClr val="tx2">
                    <a:lumMod val="60000"/>
                    <a:lumOff val="40000"/>
                  </a:schemeClr>
                </a:solidFill>
                <a:latin typeface="Libre Franklin" pitchFamily="2" charset="77"/>
              </a:rPr>
              <a:t>ACTIVE</a:t>
            </a:r>
          </a:p>
        </p:txBody>
      </p:sp>
      <p:sp>
        <p:nvSpPr>
          <p:cNvPr id="28" name="TextBox 27">
            <a:extLst>
              <a:ext uri="{FF2B5EF4-FFF2-40B4-BE49-F238E27FC236}">
                <a16:creationId xmlns:a16="http://schemas.microsoft.com/office/drawing/2014/main" id="{E6FAEAD3-CBC6-6933-091D-ABDA5BFCC06E}"/>
              </a:ext>
            </a:extLst>
          </p:cNvPr>
          <p:cNvSpPr txBox="1"/>
          <p:nvPr userDrawn="1"/>
        </p:nvSpPr>
        <p:spPr>
          <a:xfrm>
            <a:off x="9207896" y="1632626"/>
            <a:ext cx="2010008" cy="338554"/>
          </a:xfrm>
          <a:prstGeom prst="rect">
            <a:avLst/>
          </a:prstGeom>
          <a:noFill/>
        </p:spPr>
        <p:txBody>
          <a:bodyPr wrap="square" rtlCol="0">
            <a:spAutoFit/>
          </a:bodyPr>
          <a:lstStyle/>
          <a:p>
            <a:pPr algn="ctr"/>
            <a:r>
              <a:rPr lang="en-US" sz="1600" b="1" spc="300">
                <a:solidFill>
                  <a:schemeClr val="tx2">
                    <a:lumMod val="60000"/>
                    <a:lumOff val="40000"/>
                  </a:schemeClr>
                </a:solidFill>
                <a:latin typeface="Libre Franklin" pitchFamily="2" charset="77"/>
              </a:rPr>
              <a:t>COMMUNITY</a:t>
            </a:r>
          </a:p>
        </p:txBody>
      </p:sp>
      <p:sp>
        <p:nvSpPr>
          <p:cNvPr id="29" name="TextBox 28">
            <a:extLst>
              <a:ext uri="{FF2B5EF4-FFF2-40B4-BE49-F238E27FC236}">
                <a16:creationId xmlns:a16="http://schemas.microsoft.com/office/drawing/2014/main" id="{97B47FAC-F5F5-2779-7D60-EA1A174D94C9}"/>
              </a:ext>
            </a:extLst>
          </p:cNvPr>
          <p:cNvSpPr txBox="1"/>
          <p:nvPr userDrawn="1"/>
        </p:nvSpPr>
        <p:spPr>
          <a:xfrm>
            <a:off x="6410049" y="1633768"/>
            <a:ext cx="2010008" cy="338554"/>
          </a:xfrm>
          <a:prstGeom prst="rect">
            <a:avLst/>
          </a:prstGeom>
          <a:noFill/>
        </p:spPr>
        <p:txBody>
          <a:bodyPr wrap="square" rtlCol="0">
            <a:spAutoFit/>
          </a:bodyPr>
          <a:lstStyle/>
          <a:p>
            <a:pPr algn="ctr"/>
            <a:r>
              <a:rPr lang="en-US" sz="1600" b="1" spc="300">
                <a:solidFill>
                  <a:schemeClr val="tx2">
                    <a:lumMod val="60000"/>
                    <a:lumOff val="40000"/>
                  </a:schemeClr>
                </a:solidFill>
                <a:latin typeface="Libre Franklin" pitchFamily="2" charset="77"/>
              </a:rPr>
              <a:t>ASSOCIATED</a:t>
            </a:r>
          </a:p>
        </p:txBody>
      </p:sp>
      <p:sp>
        <p:nvSpPr>
          <p:cNvPr id="30" name="Rounded Rectangle 4">
            <a:extLst>
              <a:ext uri="{FF2B5EF4-FFF2-40B4-BE49-F238E27FC236}">
                <a16:creationId xmlns:a16="http://schemas.microsoft.com/office/drawing/2014/main" id="{C33E711F-BCE6-A528-2284-32AAB2A54987}"/>
              </a:ext>
            </a:extLst>
          </p:cNvPr>
          <p:cNvSpPr txBox="1"/>
          <p:nvPr userDrawn="1"/>
        </p:nvSpPr>
        <p:spPr>
          <a:xfrm>
            <a:off x="3745319" y="1863429"/>
            <a:ext cx="1563453"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spcBef>
                <a:spcPct val="0"/>
              </a:spcBef>
            </a:pPr>
            <a:r>
              <a:rPr lang="en-US" sz="1200" i="1">
                <a:solidFill>
                  <a:srgbClr val="4D4D4C"/>
                </a:solidFill>
                <a:latin typeface="TeXGyreSchola" pitchFamily="2" charset="77"/>
              </a:rPr>
              <a:t>Signed on to a writing or presenting project</a:t>
            </a:r>
          </a:p>
        </p:txBody>
      </p:sp>
      <p:sp>
        <p:nvSpPr>
          <p:cNvPr id="31" name="Rounded Rectangle 4">
            <a:extLst>
              <a:ext uri="{FF2B5EF4-FFF2-40B4-BE49-F238E27FC236}">
                <a16:creationId xmlns:a16="http://schemas.microsoft.com/office/drawing/2014/main" id="{509023DD-9581-A88B-F564-963CC27E26CA}"/>
              </a:ext>
            </a:extLst>
          </p:cNvPr>
          <p:cNvSpPr txBox="1"/>
          <p:nvPr userDrawn="1"/>
        </p:nvSpPr>
        <p:spPr>
          <a:xfrm>
            <a:off x="6248715" y="1863429"/>
            <a:ext cx="2171342"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Has completed 1+ projects,</a:t>
            </a:r>
          </a:p>
          <a:p>
            <a:pPr marL="0" lvl="1" algn="ctr" defTabSz="777875"/>
            <a:r>
              <a:rPr lang="en-US" sz="1200" i="1">
                <a:solidFill>
                  <a:srgbClr val="4D4D4C"/>
                </a:solidFill>
                <a:latin typeface="TeXGyreSchola" pitchFamily="2" charset="77"/>
              </a:rPr>
              <a:t>Receives BRI Scholar comms</a:t>
            </a:r>
          </a:p>
        </p:txBody>
      </p:sp>
      <p:sp>
        <p:nvSpPr>
          <p:cNvPr id="32" name="Rounded Rectangle 4">
            <a:extLst>
              <a:ext uri="{FF2B5EF4-FFF2-40B4-BE49-F238E27FC236}">
                <a16:creationId xmlns:a16="http://schemas.microsoft.com/office/drawing/2014/main" id="{264A52C7-DAB1-4178-6456-F52535E43524}"/>
              </a:ext>
            </a:extLst>
          </p:cNvPr>
          <p:cNvSpPr txBox="1"/>
          <p:nvPr userDrawn="1"/>
        </p:nvSpPr>
        <p:spPr>
          <a:xfrm>
            <a:off x="9020362" y="1840055"/>
            <a:ext cx="2290830"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Completed 5+ projects, hosts BRI on campus, publicly endorses BRI</a:t>
            </a:r>
          </a:p>
        </p:txBody>
      </p:sp>
      <p:sp>
        <p:nvSpPr>
          <p:cNvPr id="33" name="Rectangle 32">
            <a:extLst>
              <a:ext uri="{FF2B5EF4-FFF2-40B4-BE49-F238E27FC236}">
                <a16:creationId xmlns:a16="http://schemas.microsoft.com/office/drawing/2014/main" id="{171B98C2-01CA-3E4B-2E56-78089D2830D9}"/>
              </a:ext>
            </a:extLst>
          </p:cNvPr>
          <p:cNvSpPr/>
          <p:nvPr userDrawn="1"/>
        </p:nvSpPr>
        <p:spPr>
          <a:xfrm rot="16200000">
            <a:off x="1757791" y="3489185"/>
            <a:ext cx="1940049" cy="672058"/>
          </a:xfrm>
          <a:prstGeom prst="rect">
            <a:avLst/>
          </a:prstGeom>
          <a:solidFill>
            <a:schemeClr val="tx2"/>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TEACHERS</a:t>
            </a:r>
          </a:p>
        </p:txBody>
      </p:sp>
      <p:sp>
        <p:nvSpPr>
          <p:cNvPr id="34" name="Rectangle 33">
            <a:extLst>
              <a:ext uri="{FF2B5EF4-FFF2-40B4-BE49-F238E27FC236}">
                <a16:creationId xmlns:a16="http://schemas.microsoft.com/office/drawing/2014/main" id="{D7CBCC3D-1BB1-40C9-CCF3-EE415A289309}"/>
              </a:ext>
            </a:extLst>
          </p:cNvPr>
          <p:cNvSpPr/>
          <p:nvPr userDrawn="1"/>
        </p:nvSpPr>
        <p:spPr>
          <a:xfrm rot="16200000">
            <a:off x="1955687" y="1637377"/>
            <a:ext cx="1536500" cy="672058"/>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SCHOLARS</a:t>
            </a:r>
          </a:p>
        </p:txBody>
      </p:sp>
      <p:sp>
        <p:nvSpPr>
          <p:cNvPr id="35" name="Rectangle 34">
            <a:extLst>
              <a:ext uri="{FF2B5EF4-FFF2-40B4-BE49-F238E27FC236}">
                <a16:creationId xmlns:a16="http://schemas.microsoft.com/office/drawing/2014/main" id="{83FA629F-2610-B087-3690-411A80C4CDC2}"/>
              </a:ext>
            </a:extLst>
          </p:cNvPr>
          <p:cNvSpPr/>
          <p:nvPr userDrawn="1"/>
        </p:nvSpPr>
        <p:spPr>
          <a:xfrm>
            <a:off x="3754489" y="4913123"/>
            <a:ext cx="3083864" cy="1508283"/>
          </a:xfrm>
          <a:prstGeom prst="rect">
            <a:avLst/>
          </a:prstGeom>
          <a:solidFill>
            <a:schemeClr val="bg2"/>
          </a:solidFill>
          <a:ln w="381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Libre Franklin" pitchFamily="2" charset="77"/>
              </a:rPr>
              <a:t>Think the Vote</a:t>
            </a:r>
          </a:p>
        </p:txBody>
      </p:sp>
      <p:sp>
        <p:nvSpPr>
          <p:cNvPr id="36" name="Rectangle 35">
            <a:extLst>
              <a:ext uri="{FF2B5EF4-FFF2-40B4-BE49-F238E27FC236}">
                <a16:creationId xmlns:a16="http://schemas.microsoft.com/office/drawing/2014/main" id="{EB7FEE84-5739-C924-C745-F0197FB59B81}"/>
              </a:ext>
            </a:extLst>
          </p:cNvPr>
          <p:cNvSpPr/>
          <p:nvPr userDrawn="1"/>
        </p:nvSpPr>
        <p:spPr>
          <a:xfrm rot="16200000">
            <a:off x="2665507" y="5332043"/>
            <a:ext cx="1505907" cy="672058"/>
          </a:xfrm>
          <a:prstGeom prst="rect">
            <a:avLst/>
          </a:prstGeom>
          <a:solidFill>
            <a:schemeClr val="accent3">
              <a:lumMod val="60000"/>
              <a:lumOff val="40000"/>
            </a:schemeClr>
          </a:solidFill>
          <a:ln w="381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Voice</a:t>
            </a:r>
          </a:p>
        </p:txBody>
      </p:sp>
      <p:sp>
        <p:nvSpPr>
          <p:cNvPr id="37" name="Rectangle 36">
            <a:extLst>
              <a:ext uri="{FF2B5EF4-FFF2-40B4-BE49-F238E27FC236}">
                <a16:creationId xmlns:a16="http://schemas.microsoft.com/office/drawing/2014/main" id="{CBF4876E-7928-83D2-54B4-44B987409BC3}"/>
              </a:ext>
            </a:extLst>
          </p:cNvPr>
          <p:cNvSpPr/>
          <p:nvPr userDrawn="1"/>
        </p:nvSpPr>
        <p:spPr>
          <a:xfrm>
            <a:off x="7533595" y="4913123"/>
            <a:ext cx="3888814" cy="1508283"/>
          </a:xfrm>
          <a:prstGeom prst="rect">
            <a:avLst/>
          </a:prstGeom>
          <a:solidFill>
            <a:schemeClr val="bg2"/>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Libre Franklin" pitchFamily="2" charset="77"/>
              </a:rPr>
              <a:t>My Impact Challenge</a:t>
            </a:r>
          </a:p>
          <a:p>
            <a:pPr algn="ctr"/>
            <a:r>
              <a:rPr lang="en-US" b="1">
                <a:solidFill>
                  <a:schemeClr val="tx1"/>
                </a:solidFill>
                <a:latin typeface="Libre Franklin" pitchFamily="2" charset="77"/>
              </a:rPr>
              <a:t>Student Fellowship</a:t>
            </a:r>
          </a:p>
        </p:txBody>
      </p:sp>
      <p:sp>
        <p:nvSpPr>
          <p:cNvPr id="38" name="Rectangle 37">
            <a:extLst>
              <a:ext uri="{FF2B5EF4-FFF2-40B4-BE49-F238E27FC236}">
                <a16:creationId xmlns:a16="http://schemas.microsoft.com/office/drawing/2014/main" id="{E0E9E841-C097-27D9-742B-A7880A91337A}"/>
              </a:ext>
            </a:extLst>
          </p:cNvPr>
          <p:cNvSpPr/>
          <p:nvPr userDrawn="1"/>
        </p:nvSpPr>
        <p:spPr>
          <a:xfrm rot="16200000">
            <a:off x="6421432" y="5332042"/>
            <a:ext cx="1505907" cy="672058"/>
          </a:xfrm>
          <a:prstGeom prst="rect">
            <a:avLst/>
          </a:prstGeom>
          <a:solidFill>
            <a:schemeClr val="accent3">
              <a:lumMod val="75000"/>
            </a:schemeClr>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2"/>
                </a:solidFill>
                <a:latin typeface="Libre Franklin" pitchFamily="2" charset="77"/>
              </a:rPr>
              <a:t>Agency</a:t>
            </a:r>
          </a:p>
        </p:txBody>
      </p:sp>
      <p:sp>
        <p:nvSpPr>
          <p:cNvPr id="39" name="Rectangle 38">
            <a:extLst>
              <a:ext uri="{FF2B5EF4-FFF2-40B4-BE49-F238E27FC236}">
                <a16:creationId xmlns:a16="http://schemas.microsoft.com/office/drawing/2014/main" id="{F14120E6-C37E-B89C-4A70-6DBAB289204A}"/>
              </a:ext>
            </a:extLst>
          </p:cNvPr>
          <p:cNvSpPr/>
          <p:nvPr userDrawn="1"/>
        </p:nvSpPr>
        <p:spPr>
          <a:xfrm rot="16200000">
            <a:off x="1970983" y="5332042"/>
            <a:ext cx="1505907" cy="672058"/>
          </a:xfrm>
          <a:prstGeom prst="rect">
            <a:avLst/>
          </a:prstGeom>
          <a:solidFill>
            <a:schemeClr val="accent3">
              <a:lumMod val="50000"/>
            </a:schemeClr>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STUDENTS</a:t>
            </a:r>
          </a:p>
        </p:txBody>
      </p:sp>
      <p:pic>
        <p:nvPicPr>
          <p:cNvPr id="41" name="Picture 40" descr="A close up of a logo&#10;&#10;Description automatically generated">
            <a:extLst>
              <a:ext uri="{FF2B5EF4-FFF2-40B4-BE49-F238E27FC236}">
                <a16:creationId xmlns:a16="http://schemas.microsoft.com/office/drawing/2014/main" id="{647B441C-372E-B7A9-7886-F9314C9D175F}"/>
              </a:ext>
            </a:extLst>
          </p:cNvPr>
          <p:cNvPicPr>
            <a:picLocks noChangeAspect="1"/>
          </p:cNvPicPr>
          <p:nvPr userDrawn="1"/>
        </p:nvPicPr>
        <p:blipFill>
          <a:blip r:embed="rId6"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1751787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 and A">
    <p:spTree>
      <p:nvGrpSpPr>
        <p:cNvPr id="1" name=""/>
        <p:cNvGrpSpPr/>
        <p:nvPr/>
      </p:nvGrpSpPr>
      <p:grpSpPr>
        <a:xfrm>
          <a:off x="0" y="0"/>
          <a:ext cx="0" cy="0"/>
          <a:chOff x="0" y="0"/>
          <a:chExt cx="0" cy="0"/>
        </a:xfrm>
      </p:grpSpPr>
      <p:pic>
        <p:nvPicPr>
          <p:cNvPr id="41" name="Picture 40" descr="A close up of a logo&#10;&#10;Description automatically generated">
            <a:extLst>
              <a:ext uri="{FF2B5EF4-FFF2-40B4-BE49-F238E27FC236}">
                <a16:creationId xmlns:a16="http://schemas.microsoft.com/office/drawing/2014/main" id="{647B441C-372E-B7A9-7886-F9314C9D175F}"/>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2" name="TextBox 1">
            <a:extLst>
              <a:ext uri="{FF2B5EF4-FFF2-40B4-BE49-F238E27FC236}">
                <a16:creationId xmlns:a16="http://schemas.microsoft.com/office/drawing/2014/main" id="{63155804-B4CA-F4CD-537D-370EF6884B4B}"/>
              </a:ext>
            </a:extLst>
          </p:cNvPr>
          <p:cNvSpPr txBox="1"/>
          <p:nvPr userDrawn="1"/>
        </p:nvSpPr>
        <p:spPr>
          <a:xfrm>
            <a:off x="1649573" y="148913"/>
            <a:ext cx="3549650" cy="5478423"/>
          </a:xfrm>
          <a:prstGeom prst="rect">
            <a:avLst/>
          </a:prstGeom>
          <a:noFill/>
          <a:effectLst>
            <a:outerShdw blurRad="177800" dist="68678" dir="2700000" algn="tl" rotWithShape="0">
              <a:prstClr val="black">
                <a:alpha val="30252"/>
              </a:prstClr>
            </a:outerShdw>
          </a:effectLst>
        </p:spPr>
        <p:txBody>
          <a:bodyPr wrap="square" rtlCol="0">
            <a:spAutoFit/>
          </a:bodyPr>
          <a:lstStyle/>
          <a:p>
            <a:pPr algn="ctr"/>
            <a:r>
              <a:rPr lang="en-US" sz="35000" b="1">
                <a:solidFill>
                  <a:schemeClr val="accent2"/>
                </a:solidFill>
                <a:latin typeface="Libre Baskerville" panose="02000000000000000000" pitchFamily="2" charset="0"/>
              </a:rPr>
              <a:t>Q</a:t>
            </a:r>
          </a:p>
        </p:txBody>
      </p:sp>
      <p:sp>
        <p:nvSpPr>
          <p:cNvPr id="40" name="Rectangle 39">
            <a:extLst>
              <a:ext uri="{FF2B5EF4-FFF2-40B4-BE49-F238E27FC236}">
                <a16:creationId xmlns:a16="http://schemas.microsoft.com/office/drawing/2014/main" id="{6FBE9251-7A1F-BB29-40FD-168F8B1C9763}"/>
              </a:ext>
            </a:extLst>
          </p:cNvPr>
          <p:cNvSpPr/>
          <p:nvPr userDrawn="1"/>
        </p:nvSpPr>
        <p:spPr>
          <a:xfrm>
            <a:off x="6340271" y="1266513"/>
            <a:ext cx="4334841" cy="6247864"/>
          </a:xfrm>
          <a:prstGeom prst="rect">
            <a:avLst/>
          </a:prstGeom>
          <a:effectLst>
            <a:outerShdw blurRad="177800" dist="68678" dir="2700000" algn="tl" rotWithShape="0">
              <a:prstClr val="black">
                <a:alpha val="30252"/>
              </a:prstClr>
            </a:outerShdw>
          </a:effectLst>
        </p:spPr>
        <p:txBody>
          <a:bodyPr wrap="none">
            <a:spAutoFit/>
          </a:bodyPr>
          <a:lstStyle/>
          <a:p>
            <a:r>
              <a:rPr lang="en-US" sz="40000" b="1">
                <a:solidFill>
                  <a:schemeClr val="tx2"/>
                </a:solidFill>
                <a:latin typeface="Libre Baskerville" panose="02000000000000000000" pitchFamily="2" charset="0"/>
              </a:rPr>
              <a:t>A</a:t>
            </a:r>
            <a:endParaRPr lang="en-US" sz="40000">
              <a:solidFill>
                <a:schemeClr val="tx2"/>
              </a:solidFill>
            </a:endParaRPr>
          </a:p>
        </p:txBody>
      </p:sp>
      <p:pic>
        <p:nvPicPr>
          <p:cNvPr id="42" name="Picture 41" descr="Logo&#10;&#10;Description automatically generated">
            <a:extLst>
              <a:ext uri="{FF2B5EF4-FFF2-40B4-BE49-F238E27FC236}">
                <a16:creationId xmlns:a16="http://schemas.microsoft.com/office/drawing/2014/main" id="{6EC95141-10D3-91A5-A0F8-5407FAD3284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184125" y="1118307"/>
            <a:ext cx="4621386" cy="4621386"/>
          </a:xfrm>
          <a:prstGeom prst="rect">
            <a:avLst/>
          </a:prstGeom>
          <a:effectLst>
            <a:outerShdw blurRad="177800" dist="38100" dir="2700000" algn="tl" rotWithShape="0">
              <a:prstClr val="black">
                <a:alpha val="28020"/>
              </a:prstClr>
            </a:outerShdw>
          </a:effectLst>
        </p:spPr>
      </p:pic>
    </p:spTree>
    <p:extLst>
      <p:ext uri="{BB962C8B-B14F-4D97-AF65-F5344CB8AC3E}">
        <p14:creationId xmlns:p14="http://schemas.microsoft.com/office/powerpoint/2010/main" val="22153739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acher Journ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5E13A-2788-304E-A3C8-5EA01C647532}"/>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FB456186-27A5-8548-8CC7-3577736BD092}"/>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AB71F1E2-F74E-B94D-9E57-A6846BD363AA}"/>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D8F8277D-4F92-0841-9607-464D6969B253}"/>
              </a:ext>
            </a:extLst>
          </p:cNvPr>
          <p:cNvSpPr>
            <a:spLocks noGrp="1"/>
          </p:cNvSpPr>
          <p:nvPr>
            <p:ph type="dt" sz="half" idx="12"/>
          </p:nvPr>
        </p:nvSpPr>
        <p:spPr/>
        <p:txBody>
          <a:bodyPr/>
          <a:lstStyle/>
          <a:p>
            <a:fld id="{1D3B299F-83DB-CB4B-BC5A-4989F825D468}" type="datetime1">
              <a:rPr lang="en-US" smtClean="0"/>
              <a:t>8/21/2024</a:t>
            </a:fld>
            <a:endParaRPr lang="en-US"/>
          </a:p>
        </p:txBody>
      </p:sp>
      <p:pic>
        <p:nvPicPr>
          <p:cNvPr id="6" name="Picture 5" descr="A close up of a logo&#10;&#10;Description automatically generated">
            <a:extLst>
              <a:ext uri="{FF2B5EF4-FFF2-40B4-BE49-F238E27FC236}">
                <a16:creationId xmlns:a16="http://schemas.microsoft.com/office/drawing/2014/main" id="{4945C2FA-A412-2DA3-E0B6-35ACB77D7167}"/>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8" name="Rectangle 7">
            <a:extLst>
              <a:ext uri="{FF2B5EF4-FFF2-40B4-BE49-F238E27FC236}">
                <a16:creationId xmlns:a16="http://schemas.microsoft.com/office/drawing/2014/main" id="{BE1EF332-1259-32AD-5617-2BDF383058E2}"/>
              </a:ext>
            </a:extLst>
          </p:cNvPr>
          <p:cNvSpPr/>
          <p:nvPr userDrawn="1"/>
        </p:nvSpPr>
        <p:spPr>
          <a:xfrm>
            <a:off x="10175961" y="1572998"/>
            <a:ext cx="1754051" cy="3509212"/>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Libre Franklin" pitchFamily="2" charset="77"/>
            </a:endParaRPr>
          </a:p>
        </p:txBody>
      </p:sp>
      <p:sp>
        <p:nvSpPr>
          <p:cNvPr id="9" name="Rectangle 8">
            <a:extLst>
              <a:ext uri="{FF2B5EF4-FFF2-40B4-BE49-F238E27FC236}">
                <a16:creationId xmlns:a16="http://schemas.microsoft.com/office/drawing/2014/main" id="{1D4083D1-E60D-AE98-75E3-4DF2CDF096D8}"/>
              </a:ext>
            </a:extLst>
          </p:cNvPr>
          <p:cNvSpPr/>
          <p:nvPr userDrawn="1"/>
        </p:nvSpPr>
        <p:spPr>
          <a:xfrm>
            <a:off x="7178662" y="1572998"/>
            <a:ext cx="2997300" cy="3509212"/>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same</a:t>
            </a:r>
          </a:p>
        </p:txBody>
      </p:sp>
      <p:sp>
        <p:nvSpPr>
          <p:cNvPr id="10" name="Freeform 9">
            <a:extLst>
              <a:ext uri="{FF2B5EF4-FFF2-40B4-BE49-F238E27FC236}">
                <a16:creationId xmlns:a16="http://schemas.microsoft.com/office/drawing/2014/main" id="{F5A3BAAA-0E13-8795-3955-042B57274E2B}"/>
              </a:ext>
            </a:extLst>
          </p:cNvPr>
          <p:cNvSpPr/>
          <p:nvPr userDrawn="1"/>
        </p:nvSpPr>
        <p:spPr>
          <a:xfrm rot="5400000">
            <a:off x="4289970" y="1960036"/>
            <a:ext cx="3509211" cy="2735141"/>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a:extLst>
              <a:ext uri="{FF2B5EF4-FFF2-40B4-BE49-F238E27FC236}">
                <a16:creationId xmlns:a16="http://schemas.microsoft.com/office/drawing/2014/main" id="{64CEE9E5-2A9E-7614-1EF3-144DB2EFCB34}"/>
              </a:ext>
            </a:extLst>
          </p:cNvPr>
          <p:cNvSpPr/>
          <p:nvPr userDrawn="1"/>
        </p:nvSpPr>
        <p:spPr>
          <a:xfrm rot="5400000">
            <a:off x="1904889" y="2118985"/>
            <a:ext cx="3509701" cy="2417995"/>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a:extLst>
              <a:ext uri="{FF2B5EF4-FFF2-40B4-BE49-F238E27FC236}">
                <a16:creationId xmlns:a16="http://schemas.microsoft.com/office/drawing/2014/main" id="{565E8F59-1362-B9E7-4DF7-65E27611B8F9}"/>
              </a:ext>
            </a:extLst>
          </p:cNvPr>
          <p:cNvSpPr/>
          <p:nvPr userDrawn="1"/>
        </p:nvSpPr>
        <p:spPr>
          <a:xfrm rot="5400000">
            <a:off x="-293754" y="2146106"/>
            <a:ext cx="3509213" cy="236300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4">
            <a:extLst>
              <a:ext uri="{FF2B5EF4-FFF2-40B4-BE49-F238E27FC236}">
                <a16:creationId xmlns:a16="http://schemas.microsoft.com/office/drawing/2014/main" id="{D8044500-E924-1A9C-CA70-7CE288E1FDB6}"/>
              </a:ext>
            </a:extLst>
          </p:cNvPr>
          <p:cNvSpPr txBox="1"/>
          <p:nvPr userDrawn="1"/>
        </p:nvSpPr>
        <p:spPr>
          <a:xfrm>
            <a:off x="7226299" y="3280760"/>
            <a:ext cx="2977476" cy="15322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defTabSz="777875">
              <a:spcBef>
                <a:spcPct val="0"/>
              </a:spcBef>
            </a:pPr>
            <a:r>
              <a:rPr lang="en-US" sz="1250">
                <a:solidFill>
                  <a:srgbClr val="4D4D4C"/>
                </a:solidFill>
                <a:latin typeface="Libre Franklin" pitchFamily="2" charset="77"/>
              </a:rPr>
              <a:t>Teacher attends multiple programs, and collaborates with BRI by:</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Pilot testing</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Leading professional development</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Writing curriculum, e-lessons</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Serve on National Teacher Council</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Attends a Master Teacher event</a:t>
            </a:r>
          </a:p>
        </p:txBody>
      </p:sp>
      <p:sp>
        <p:nvSpPr>
          <p:cNvPr id="14" name="Rounded Rectangle 4">
            <a:extLst>
              <a:ext uri="{FF2B5EF4-FFF2-40B4-BE49-F238E27FC236}">
                <a16:creationId xmlns:a16="http://schemas.microsoft.com/office/drawing/2014/main" id="{474AED74-AB03-BE40-CCAF-5737238A6D93}"/>
              </a:ext>
            </a:extLst>
          </p:cNvPr>
          <p:cNvSpPr txBox="1"/>
          <p:nvPr userDrawn="1"/>
        </p:nvSpPr>
        <p:spPr>
          <a:xfrm>
            <a:off x="4711794" y="3292874"/>
            <a:ext cx="2541774" cy="132556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defTabSz="777875">
              <a:spcBef>
                <a:spcPct val="0"/>
              </a:spcBef>
            </a:pPr>
            <a:r>
              <a:rPr lang="en-US" sz="1250">
                <a:solidFill>
                  <a:srgbClr val="4D4D4C"/>
                </a:solidFill>
                <a:latin typeface="Libre Franklin" pitchFamily="2" charset="77"/>
              </a:rPr>
              <a:t>Teacher deepens engagement by:</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Attending an Institute program</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Sharing BRI content with colleagues or via social media</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Begins a BRI badge</a:t>
            </a:r>
          </a:p>
        </p:txBody>
      </p:sp>
      <p:sp>
        <p:nvSpPr>
          <p:cNvPr id="15" name="Rounded Rectangle 4">
            <a:extLst>
              <a:ext uri="{FF2B5EF4-FFF2-40B4-BE49-F238E27FC236}">
                <a16:creationId xmlns:a16="http://schemas.microsoft.com/office/drawing/2014/main" id="{5131E199-5A46-E237-0D1B-79D6995C6B45}"/>
              </a:ext>
            </a:extLst>
          </p:cNvPr>
          <p:cNvSpPr txBox="1"/>
          <p:nvPr userDrawn="1"/>
        </p:nvSpPr>
        <p:spPr>
          <a:xfrm>
            <a:off x="2497487" y="3298068"/>
            <a:ext cx="2181968" cy="1266704"/>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defTabSz="777875">
              <a:spcBef>
                <a:spcPct val="0"/>
              </a:spcBef>
            </a:pPr>
            <a:r>
              <a:rPr lang="en-US" sz="1250">
                <a:solidFill>
                  <a:srgbClr val="4D4D4C"/>
                </a:solidFill>
                <a:latin typeface="Libre Franklin" pitchFamily="2" charset="77"/>
              </a:rPr>
              <a:t>Teacher completes profile and:</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Signs up for BRI newsletter(s)</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Signs up for </a:t>
            </a:r>
            <a:r>
              <a:rPr lang="en-US" sz="1250" err="1">
                <a:solidFill>
                  <a:srgbClr val="4D4D4C"/>
                </a:solidFill>
                <a:latin typeface="Libre Franklin" pitchFamily="2" charset="77"/>
              </a:rPr>
              <a:t>eLessons</a:t>
            </a:r>
            <a:endParaRPr lang="en-US" sz="1250">
              <a:solidFill>
                <a:srgbClr val="4D4D4C"/>
              </a:solidFill>
              <a:latin typeface="Libre Franklin" pitchFamily="2" charset="77"/>
            </a:endParaRP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Attends webinar</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Registers for badging</a:t>
            </a:r>
          </a:p>
        </p:txBody>
      </p:sp>
      <p:sp>
        <p:nvSpPr>
          <p:cNvPr id="16" name="Rounded Rectangle 4">
            <a:extLst>
              <a:ext uri="{FF2B5EF4-FFF2-40B4-BE49-F238E27FC236}">
                <a16:creationId xmlns:a16="http://schemas.microsoft.com/office/drawing/2014/main" id="{AC78D8FF-D116-72E5-9299-1F244D547CBE}"/>
              </a:ext>
            </a:extLst>
          </p:cNvPr>
          <p:cNvSpPr txBox="1"/>
          <p:nvPr userDrawn="1"/>
        </p:nvSpPr>
        <p:spPr>
          <a:xfrm>
            <a:off x="521269" y="2801455"/>
            <a:ext cx="1734297"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400" i="1">
                <a:solidFill>
                  <a:srgbClr val="4D4D4C"/>
                </a:solidFill>
                <a:latin typeface="Libre Baskerville" panose="02000000000000000000" pitchFamily="2" charset="0"/>
              </a:rPr>
              <a:t>Digital Consumer</a:t>
            </a:r>
          </a:p>
        </p:txBody>
      </p:sp>
      <p:sp>
        <p:nvSpPr>
          <p:cNvPr id="17" name="TextBox 16">
            <a:extLst>
              <a:ext uri="{FF2B5EF4-FFF2-40B4-BE49-F238E27FC236}">
                <a16:creationId xmlns:a16="http://schemas.microsoft.com/office/drawing/2014/main" id="{BC031BF5-D34E-C770-7318-0327EA27C53E}"/>
              </a:ext>
            </a:extLst>
          </p:cNvPr>
          <p:cNvSpPr txBox="1"/>
          <p:nvPr userDrawn="1"/>
        </p:nvSpPr>
        <p:spPr>
          <a:xfrm>
            <a:off x="624865" y="2484498"/>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sp>
        <p:nvSpPr>
          <p:cNvPr id="18" name="TextBox 17">
            <a:extLst>
              <a:ext uri="{FF2B5EF4-FFF2-40B4-BE49-F238E27FC236}">
                <a16:creationId xmlns:a16="http://schemas.microsoft.com/office/drawing/2014/main" id="{62402A50-30F8-CF86-E2DA-120F3FCD5E6A}"/>
              </a:ext>
            </a:extLst>
          </p:cNvPr>
          <p:cNvSpPr txBox="1"/>
          <p:nvPr userDrawn="1"/>
        </p:nvSpPr>
        <p:spPr>
          <a:xfrm>
            <a:off x="2720560" y="2484016"/>
            <a:ext cx="1794307"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19" name="TextBox 18">
            <a:extLst>
              <a:ext uri="{FF2B5EF4-FFF2-40B4-BE49-F238E27FC236}">
                <a16:creationId xmlns:a16="http://schemas.microsoft.com/office/drawing/2014/main" id="{05DE7EE4-C5B4-A72B-E1E9-DD710BDD4066}"/>
              </a:ext>
            </a:extLst>
          </p:cNvPr>
          <p:cNvSpPr txBox="1"/>
          <p:nvPr userDrawn="1"/>
        </p:nvSpPr>
        <p:spPr>
          <a:xfrm>
            <a:off x="5016055" y="2488510"/>
            <a:ext cx="2010008"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20" name="TextBox 19">
            <a:extLst>
              <a:ext uri="{FF2B5EF4-FFF2-40B4-BE49-F238E27FC236}">
                <a16:creationId xmlns:a16="http://schemas.microsoft.com/office/drawing/2014/main" id="{11AF990D-A5EB-6BBB-2386-4E60B465E455}"/>
              </a:ext>
            </a:extLst>
          </p:cNvPr>
          <p:cNvSpPr txBox="1"/>
          <p:nvPr userDrawn="1"/>
        </p:nvSpPr>
        <p:spPr>
          <a:xfrm>
            <a:off x="7978786" y="2489278"/>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21" name="Picture 20">
            <a:extLst>
              <a:ext uri="{FF2B5EF4-FFF2-40B4-BE49-F238E27FC236}">
                <a16:creationId xmlns:a16="http://schemas.microsoft.com/office/drawing/2014/main" id="{ED10C6C3-E00D-6003-1FEB-16313F18A3AD}"/>
              </a:ext>
            </a:extLst>
          </p:cNvPr>
          <p:cNvPicPr>
            <a:picLocks noChangeAspect="1"/>
          </p:cNvPicPr>
          <p:nvPr userDrawn="1"/>
        </p:nvPicPr>
        <p:blipFill>
          <a:blip r:embed="rId3"/>
          <a:stretch>
            <a:fillRect/>
          </a:stretch>
        </p:blipFill>
        <p:spPr>
          <a:xfrm>
            <a:off x="3176397" y="1674215"/>
            <a:ext cx="873838" cy="685916"/>
          </a:xfrm>
          <a:prstGeom prst="rect">
            <a:avLst/>
          </a:prstGeom>
        </p:spPr>
      </p:pic>
      <p:pic>
        <p:nvPicPr>
          <p:cNvPr id="22" name="Picture 21">
            <a:extLst>
              <a:ext uri="{FF2B5EF4-FFF2-40B4-BE49-F238E27FC236}">
                <a16:creationId xmlns:a16="http://schemas.microsoft.com/office/drawing/2014/main" id="{6EDC225A-C887-A92C-23AA-18CC9A73D959}"/>
              </a:ext>
            </a:extLst>
          </p:cNvPr>
          <p:cNvPicPr>
            <a:picLocks noChangeAspect="1"/>
          </p:cNvPicPr>
          <p:nvPr userDrawn="1"/>
        </p:nvPicPr>
        <p:blipFill>
          <a:blip r:embed="rId4"/>
          <a:stretch>
            <a:fillRect/>
          </a:stretch>
        </p:blipFill>
        <p:spPr>
          <a:xfrm>
            <a:off x="1053502" y="1693144"/>
            <a:ext cx="672060" cy="648058"/>
          </a:xfrm>
          <a:prstGeom prst="rect">
            <a:avLst/>
          </a:prstGeom>
        </p:spPr>
      </p:pic>
      <p:pic>
        <p:nvPicPr>
          <p:cNvPr id="23" name="Picture 22">
            <a:extLst>
              <a:ext uri="{FF2B5EF4-FFF2-40B4-BE49-F238E27FC236}">
                <a16:creationId xmlns:a16="http://schemas.microsoft.com/office/drawing/2014/main" id="{1386A9CE-CD28-A8F0-B4E2-161E07E98CF0}"/>
              </a:ext>
            </a:extLst>
          </p:cNvPr>
          <p:cNvPicPr>
            <a:picLocks noChangeAspect="1"/>
          </p:cNvPicPr>
          <p:nvPr userDrawn="1"/>
        </p:nvPicPr>
        <p:blipFill>
          <a:blip r:embed="rId5"/>
          <a:stretch>
            <a:fillRect/>
          </a:stretch>
        </p:blipFill>
        <p:spPr>
          <a:xfrm>
            <a:off x="8449973" y="1669390"/>
            <a:ext cx="594571" cy="719744"/>
          </a:xfrm>
          <a:prstGeom prst="rect">
            <a:avLst/>
          </a:prstGeom>
        </p:spPr>
      </p:pic>
      <p:pic>
        <p:nvPicPr>
          <p:cNvPr id="24" name="Picture 23">
            <a:extLst>
              <a:ext uri="{FF2B5EF4-FFF2-40B4-BE49-F238E27FC236}">
                <a16:creationId xmlns:a16="http://schemas.microsoft.com/office/drawing/2014/main" id="{1F6B71B7-8065-02A9-B88D-C79282B6E3D9}"/>
              </a:ext>
            </a:extLst>
          </p:cNvPr>
          <p:cNvPicPr>
            <a:picLocks noChangeAspect="1"/>
          </p:cNvPicPr>
          <p:nvPr userDrawn="1"/>
        </p:nvPicPr>
        <p:blipFill>
          <a:blip r:embed="rId6"/>
          <a:stretch>
            <a:fillRect/>
          </a:stretch>
        </p:blipFill>
        <p:spPr>
          <a:xfrm>
            <a:off x="5581229" y="1614993"/>
            <a:ext cx="879660" cy="762372"/>
          </a:xfrm>
          <a:prstGeom prst="rect">
            <a:avLst/>
          </a:prstGeom>
        </p:spPr>
      </p:pic>
      <p:sp>
        <p:nvSpPr>
          <p:cNvPr id="25" name="Rounded Rectangle 4">
            <a:extLst>
              <a:ext uri="{FF2B5EF4-FFF2-40B4-BE49-F238E27FC236}">
                <a16:creationId xmlns:a16="http://schemas.microsoft.com/office/drawing/2014/main" id="{7392BC83-B90A-5FF8-54D6-88D85095984C}"/>
              </a:ext>
            </a:extLst>
          </p:cNvPr>
          <p:cNvSpPr txBox="1"/>
          <p:nvPr userDrawn="1"/>
        </p:nvSpPr>
        <p:spPr>
          <a:xfrm>
            <a:off x="320949" y="3277788"/>
            <a:ext cx="2204700" cy="1274561"/>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defTabSz="777875">
              <a:spcBef>
                <a:spcPct val="0"/>
              </a:spcBef>
            </a:pPr>
            <a:r>
              <a:rPr lang="en-US" sz="1250">
                <a:solidFill>
                  <a:srgbClr val="4D4D4C"/>
                </a:solidFill>
                <a:latin typeface="Libre Franklin" pitchFamily="2" charset="77"/>
              </a:rPr>
              <a:t>Teacher signs up for BRI materials through:</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BRI’s website</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Meeting at a conference</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Partner data share</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Following on social media</a:t>
            </a:r>
          </a:p>
        </p:txBody>
      </p:sp>
      <p:sp>
        <p:nvSpPr>
          <p:cNvPr id="26" name="Rounded Rectangle 4">
            <a:extLst>
              <a:ext uri="{FF2B5EF4-FFF2-40B4-BE49-F238E27FC236}">
                <a16:creationId xmlns:a16="http://schemas.microsoft.com/office/drawing/2014/main" id="{D3F78D46-7A25-1FD1-EA9F-ECF507A768F0}"/>
              </a:ext>
            </a:extLst>
          </p:cNvPr>
          <p:cNvSpPr txBox="1"/>
          <p:nvPr userDrawn="1"/>
        </p:nvSpPr>
        <p:spPr>
          <a:xfrm>
            <a:off x="2651439" y="2813964"/>
            <a:ext cx="1921526"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400" i="1">
                <a:solidFill>
                  <a:srgbClr val="4D4D4C"/>
                </a:solidFill>
                <a:latin typeface="Libre Baskerville" panose="02000000000000000000" pitchFamily="2" charset="0"/>
              </a:rPr>
              <a:t>Digital Participant</a:t>
            </a:r>
          </a:p>
        </p:txBody>
      </p:sp>
      <p:sp>
        <p:nvSpPr>
          <p:cNvPr id="27" name="Rounded Rectangle 4">
            <a:extLst>
              <a:ext uri="{FF2B5EF4-FFF2-40B4-BE49-F238E27FC236}">
                <a16:creationId xmlns:a16="http://schemas.microsoft.com/office/drawing/2014/main" id="{D15FDA37-2716-4CE5-FA5D-E5CDEE930CC6}"/>
              </a:ext>
            </a:extLst>
          </p:cNvPr>
          <p:cNvSpPr txBox="1"/>
          <p:nvPr userDrawn="1"/>
        </p:nvSpPr>
        <p:spPr>
          <a:xfrm>
            <a:off x="4929995" y="2861202"/>
            <a:ext cx="2171342" cy="490772"/>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400" i="1">
                <a:solidFill>
                  <a:srgbClr val="4D4D4C"/>
                </a:solidFill>
                <a:latin typeface="Libre Baskerville" panose="02000000000000000000" pitchFamily="2" charset="0"/>
              </a:rPr>
              <a:t>In-person Participant</a:t>
            </a:r>
          </a:p>
        </p:txBody>
      </p:sp>
      <p:sp>
        <p:nvSpPr>
          <p:cNvPr id="28" name="Rounded Rectangle 4">
            <a:extLst>
              <a:ext uri="{FF2B5EF4-FFF2-40B4-BE49-F238E27FC236}">
                <a16:creationId xmlns:a16="http://schemas.microsoft.com/office/drawing/2014/main" id="{9792FA07-D063-518E-4F2D-4812148177BD}"/>
              </a:ext>
            </a:extLst>
          </p:cNvPr>
          <p:cNvSpPr txBox="1"/>
          <p:nvPr userDrawn="1"/>
        </p:nvSpPr>
        <p:spPr>
          <a:xfrm>
            <a:off x="7704761" y="2873477"/>
            <a:ext cx="2171342" cy="490772"/>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400" i="1">
                <a:solidFill>
                  <a:srgbClr val="4D4D4C"/>
                </a:solidFill>
                <a:latin typeface="Libre Baskerville" panose="02000000000000000000" pitchFamily="2" charset="0"/>
              </a:rPr>
              <a:t>Mentor &amp; Co-Creator</a:t>
            </a:r>
          </a:p>
        </p:txBody>
      </p:sp>
      <p:sp>
        <p:nvSpPr>
          <p:cNvPr id="29" name="Rectangle 28">
            <a:extLst>
              <a:ext uri="{FF2B5EF4-FFF2-40B4-BE49-F238E27FC236}">
                <a16:creationId xmlns:a16="http://schemas.microsoft.com/office/drawing/2014/main" id="{F6B5E4AC-4168-C2BA-D442-451FB8519DAD}"/>
              </a:ext>
            </a:extLst>
          </p:cNvPr>
          <p:cNvSpPr/>
          <p:nvPr userDrawn="1"/>
        </p:nvSpPr>
        <p:spPr>
          <a:xfrm>
            <a:off x="7174576" y="5082207"/>
            <a:ext cx="3001385" cy="609603"/>
          </a:xfrm>
          <a:prstGeom prst="rect">
            <a:avLst/>
          </a:prstGeom>
          <a:solidFill>
            <a:schemeClr val="tx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Libre Franklin" pitchFamily="2" charset="77"/>
            </a:endParaRPr>
          </a:p>
        </p:txBody>
      </p:sp>
      <p:sp>
        <p:nvSpPr>
          <p:cNvPr id="30" name="Freeform 29">
            <a:extLst>
              <a:ext uri="{FF2B5EF4-FFF2-40B4-BE49-F238E27FC236}">
                <a16:creationId xmlns:a16="http://schemas.microsoft.com/office/drawing/2014/main" id="{E14DAD78-03E5-6892-B583-11D37A99C5CF}"/>
              </a:ext>
            </a:extLst>
          </p:cNvPr>
          <p:cNvSpPr/>
          <p:nvPr userDrawn="1"/>
        </p:nvSpPr>
        <p:spPr>
          <a:xfrm rot="5400000">
            <a:off x="5735688" y="4019441"/>
            <a:ext cx="609603" cy="2735141"/>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60000"/>
              <a:lumOff val="40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sp>
        <p:nvSpPr>
          <p:cNvPr id="31" name="Freeform 30">
            <a:extLst>
              <a:ext uri="{FF2B5EF4-FFF2-40B4-BE49-F238E27FC236}">
                <a16:creationId xmlns:a16="http://schemas.microsoft.com/office/drawing/2014/main" id="{D0AF2CF3-E993-C6F7-462F-0369B7EBB7C1}"/>
              </a:ext>
            </a:extLst>
          </p:cNvPr>
          <p:cNvSpPr/>
          <p:nvPr userDrawn="1"/>
        </p:nvSpPr>
        <p:spPr>
          <a:xfrm rot="5400000">
            <a:off x="3352855" y="4176551"/>
            <a:ext cx="609686" cy="24220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40000"/>
              <a:lumOff val="60000"/>
            </a:schemeClr>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sp>
        <p:nvSpPr>
          <p:cNvPr id="32" name="Freeform 31">
            <a:extLst>
              <a:ext uri="{FF2B5EF4-FFF2-40B4-BE49-F238E27FC236}">
                <a16:creationId xmlns:a16="http://schemas.microsoft.com/office/drawing/2014/main" id="{90B5BEBB-2476-A19C-69FF-0FB2FD287887}"/>
              </a:ext>
            </a:extLst>
          </p:cNvPr>
          <p:cNvSpPr/>
          <p:nvPr userDrawn="1"/>
        </p:nvSpPr>
        <p:spPr>
          <a:xfrm rot="5400000">
            <a:off x="1151966" y="4205515"/>
            <a:ext cx="609601" cy="236301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20000"/>
              <a:lumOff val="80000"/>
            </a:schemeClr>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solidFill>
                <a:schemeClr val="tx2"/>
              </a:solidFill>
              <a:latin typeface="Libre Franklin" pitchFamily="2" charset="77"/>
            </a:endParaRPr>
          </a:p>
        </p:txBody>
      </p:sp>
      <p:grpSp>
        <p:nvGrpSpPr>
          <p:cNvPr id="82" name="Group 81">
            <a:extLst>
              <a:ext uri="{FF2B5EF4-FFF2-40B4-BE49-F238E27FC236}">
                <a16:creationId xmlns:a16="http://schemas.microsoft.com/office/drawing/2014/main" id="{5A8FBEB4-9E1B-34E6-A1AE-421E62D3CB80}"/>
              </a:ext>
            </a:extLst>
          </p:cNvPr>
          <p:cNvGrpSpPr/>
          <p:nvPr userDrawn="1"/>
        </p:nvGrpSpPr>
        <p:grpSpPr>
          <a:xfrm>
            <a:off x="10369058" y="3531525"/>
            <a:ext cx="1417393" cy="1411439"/>
            <a:chOff x="10369058" y="3531525"/>
            <a:chExt cx="1417393" cy="1411439"/>
          </a:xfrm>
        </p:grpSpPr>
        <p:pic>
          <p:nvPicPr>
            <p:cNvPr id="33" name="Picture 32">
              <a:extLst>
                <a:ext uri="{FF2B5EF4-FFF2-40B4-BE49-F238E27FC236}">
                  <a16:creationId xmlns:a16="http://schemas.microsoft.com/office/drawing/2014/main" id="{DA7FE199-394B-8B3B-F6A9-F0E91528F849}"/>
                </a:ext>
              </a:extLst>
            </p:cNvPr>
            <p:cNvPicPr>
              <a:picLocks noChangeAspect="1"/>
            </p:cNvPicPr>
            <p:nvPr userDrawn="1"/>
          </p:nvPicPr>
          <p:blipFill>
            <a:blip r:embed="rId3"/>
            <a:stretch>
              <a:fillRect/>
            </a:stretch>
          </p:blipFill>
          <p:spPr>
            <a:xfrm>
              <a:off x="11203991" y="4453862"/>
              <a:ext cx="582460" cy="457200"/>
            </a:xfrm>
            <a:prstGeom prst="rect">
              <a:avLst/>
            </a:prstGeom>
          </p:spPr>
        </p:pic>
        <p:pic>
          <p:nvPicPr>
            <p:cNvPr id="34" name="Picture 33">
              <a:extLst>
                <a:ext uri="{FF2B5EF4-FFF2-40B4-BE49-F238E27FC236}">
                  <a16:creationId xmlns:a16="http://schemas.microsoft.com/office/drawing/2014/main" id="{CA9D7253-B43C-603F-C334-269A4E29E49F}"/>
                </a:ext>
              </a:extLst>
            </p:cNvPr>
            <p:cNvPicPr>
              <a:picLocks noChangeAspect="1"/>
            </p:cNvPicPr>
            <p:nvPr userDrawn="1"/>
          </p:nvPicPr>
          <p:blipFill>
            <a:blip r:embed="rId4"/>
            <a:stretch>
              <a:fillRect/>
            </a:stretch>
          </p:blipFill>
          <p:spPr>
            <a:xfrm>
              <a:off x="10369058" y="4485764"/>
              <a:ext cx="474133" cy="457200"/>
            </a:xfrm>
            <a:prstGeom prst="rect">
              <a:avLst/>
            </a:prstGeom>
          </p:spPr>
        </p:pic>
        <p:pic>
          <p:nvPicPr>
            <p:cNvPr id="35" name="Picture 34">
              <a:extLst>
                <a:ext uri="{FF2B5EF4-FFF2-40B4-BE49-F238E27FC236}">
                  <a16:creationId xmlns:a16="http://schemas.microsoft.com/office/drawing/2014/main" id="{CCA789E4-64E1-E2E3-BA93-2FC43739BE11}"/>
                </a:ext>
              </a:extLst>
            </p:cNvPr>
            <p:cNvPicPr>
              <a:picLocks noChangeAspect="1"/>
            </p:cNvPicPr>
            <p:nvPr userDrawn="1"/>
          </p:nvPicPr>
          <p:blipFill>
            <a:blip r:embed="rId5"/>
            <a:stretch>
              <a:fillRect/>
            </a:stretch>
          </p:blipFill>
          <p:spPr>
            <a:xfrm>
              <a:off x="10493383" y="3550509"/>
              <a:ext cx="377687" cy="457200"/>
            </a:xfrm>
            <a:prstGeom prst="rect">
              <a:avLst/>
            </a:prstGeom>
          </p:spPr>
        </p:pic>
        <p:pic>
          <p:nvPicPr>
            <p:cNvPr id="66" name="Picture 65">
              <a:extLst>
                <a:ext uri="{FF2B5EF4-FFF2-40B4-BE49-F238E27FC236}">
                  <a16:creationId xmlns:a16="http://schemas.microsoft.com/office/drawing/2014/main" id="{0C2AD301-E9A9-A732-C277-083B05129D0D}"/>
                </a:ext>
              </a:extLst>
            </p:cNvPr>
            <p:cNvPicPr>
              <a:picLocks noChangeAspect="1"/>
            </p:cNvPicPr>
            <p:nvPr userDrawn="1"/>
          </p:nvPicPr>
          <p:blipFill>
            <a:blip r:embed="rId6"/>
            <a:stretch>
              <a:fillRect/>
            </a:stretch>
          </p:blipFill>
          <p:spPr>
            <a:xfrm>
              <a:off x="11226322" y="3531525"/>
              <a:ext cx="527538" cy="457200"/>
            </a:xfrm>
            <a:prstGeom prst="rect">
              <a:avLst/>
            </a:prstGeom>
          </p:spPr>
        </p:pic>
        <p:sp>
          <p:nvSpPr>
            <p:cNvPr id="68" name="TextBox 67">
              <a:extLst>
                <a:ext uri="{FF2B5EF4-FFF2-40B4-BE49-F238E27FC236}">
                  <a16:creationId xmlns:a16="http://schemas.microsoft.com/office/drawing/2014/main" id="{CA3C4A5B-3E18-C83A-B6FF-1170802D5032}"/>
                </a:ext>
              </a:extLst>
            </p:cNvPr>
            <p:cNvSpPr txBox="1"/>
            <p:nvPr userDrawn="1"/>
          </p:nvSpPr>
          <p:spPr>
            <a:xfrm>
              <a:off x="10791813" y="3802066"/>
              <a:ext cx="508218" cy="923330"/>
            </a:xfrm>
            <a:prstGeom prst="rect">
              <a:avLst/>
            </a:prstGeom>
            <a:noFill/>
          </p:spPr>
          <p:txBody>
            <a:bodyPr wrap="square" rtlCol="0">
              <a:spAutoFit/>
            </a:bodyPr>
            <a:lstStyle/>
            <a:p>
              <a:pPr algn="ctr"/>
              <a:r>
                <a:rPr lang="en-US" sz="5400" b="1">
                  <a:solidFill>
                    <a:schemeClr val="accent2"/>
                  </a:solidFill>
                  <a:latin typeface="Libre Franklin" pitchFamily="2" charset="77"/>
                </a:rPr>
                <a:t>+</a:t>
              </a:r>
            </a:p>
          </p:txBody>
        </p:sp>
      </p:grpSp>
      <p:sp>
        <p:nvSpPr>
          <p:cNvPr id="69" name="TextBox 68">
            <a:extLst>
              <a:ext uri="{FF2B5EF4-FFF2-40B4-BE49-F238E27FC236}">
                <a16:creationId xmlns:a16="http://schemas.microsoft.com/office/drawing/2014/main" id="{61093A4E-6CAE-6092-5EA0-AD480109B33D}"/>
              </a:ext>
            </a:extLst>
          </p:cNvPr>
          <p:cNvSpPr txBox="1"/>
          <p:nvPr userDrawn="1"/>
        </p:nvSpPr>
        <p:spPr>
          <a:xfrm>
            <a:off x="10163328" y="2510319"/>
            <a:ext cx="1776690" cy="338554"/>
          </a:xfrm>
          <a:prstGeom prst="rect">
            <a:avLst/>
          </a:prstGeom>
          <a:noFill/>
        </p:spPr>
        <p:txBody>
          <a:bodyPr wrap="square" rtlCol="0">
            <a:spAutoFit/>
          </a:bodyPr>
          <a:lstStyle/>
          <a:p>
            <a:pPr algn="ctr"/>
            <a:r>
              <a:rPr lang="en-US" sz="1600" b="1">
                <a:solidFill>
                  <a:schemeClr val="bg1"/>
                </a:solidFill>
                <a:latin typeface="Libre Franklin" pitchFamily="2" charset="77"/>
              </a:rPr>
              <a:t>Total as of</a:t>
            </a:r>
          </a:p>
        </p:txBody>
      </p:sp>
      <p:sp>
        <p:nvSpPr>
          <p:cNvPr id="70" name="Rectangle 69">
            <a:extLst>
              <a:ext uri="{FF2B5EF4-FFF2-40B4-BE49-F238E27FC236}">
                <a16:creationId xmlns:a16="http://schemas.microsoft.com/office/drawing/2014/main" id="{4C63D47A-A319-7992-FCC8-D159E3011ACE}"/>
              </a:ext>
            </a:extLst>
          </p:cNvPr>
          <p:cNvSpPr/>
          <p:nvPr userDrawn="1"/>
        </p:nvSpPr>
        <p:spPr>
          <a:xfrm>
            <a:off x="10175960" y="5082207"/>
            <a:ext cx="1754052" cy="609603"/>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solidFill>
                <a:schemeClr val="bg1"/>
              </a:solidFill>
              <a:latin typeface="Libre Franklin" pitchFamily="2" charset="77"/>
            </a:endParaRPr>
          </a:p>
        </p:txBody>
      </p:sp>
      <p:sp>
        <p:nvSpPr>
          <p:cNvPr id="71" name="Text Placeholder 6">
            <a:extLst>
              <a:ext uri="{FF2B5EF4-FFF2-40B4-BE49-F238E27FC236}">
                <a16:creationId xmlns:a16="http://schemas.microsoft.com/office/drawing/2014/main" id="{D3A648C3-1B40-3E7B-1597-0112359F905E}"/>
              </a:ext>
            </a:extLst>
          </p:cNvPr>
          <p:cNvSpPr>
            <a:spLocks noGrp="1"/>
          </p:cNvSpPr>
          <p:nvPr>
            <p:ph type="body" sz="quarter" idx="16"/>
          </p:nvPr>
        </p:nvSpPr>
        <p:spPr>
          <a:xfrm>
            <a:off x="344484" y="5138865"/>
            <a:ext cx="2031515"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2" name="Text Placeholder 6">
            <a:extLst>
              <a:ext uri="{FF2B5EF4-FFF2-40B4-BE49-F238E27FC236}">
                <a16:creationId xmlns:a16="http://schemas.microsoft.com/office/drawing/2014/main" id="{D5514EBE-0550-D03C-0BA4-2A6433152D68}"/>
              </a:ext>
            </a:extLst>
          </p:cNvPr>
          <p:cNvSpPr>
            <a:spLocks noGrp="1"/>
          </p:cNvSpPr>
          <p:nvPr>
            <p:ph type="body" sz="quarter" idx="17"/>
          </p:nvPr>
        </p:nvSpPr>
        <p:spPr>
          <a:xfrm>
            <a:off x="2715992" y="5125522"/>
            <a:ext cx="2031515"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4" name="Text Placeholder 6">
            <a:extLst>
              <a:ext uri="{FF2B5EF4-FFF2-40B4-BE49-F238E27FC236}">
                <a16:creationId xmlns:a16="http://schemas.microsoft.com/office/drawing/2014/main" id="{586DB53E-F3F6-C534-56A1-A2875370A06F}"/>
              </a:ext>
            </a:extLst>
          </p:cNvPr>
          <p:cNvSpPr>
            <a:spLocks noGrp="1"/>
          </p:cNvSpPr>
          <p:nvPr>
            <p:ph type="body" sz="quarter" idx="18"/>
          </p:nvPr>
        </p:nvSpPr>
        <p:spPr>
          <a:xfrm>
            <a:off x="5005097" y="5125522"/>
            <a:ext cx="2031515"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6" name="Text Placeholder 6">
            <a:extLst>
              <a:ext uri="{FF2B5EF4-FFF2-40B4-BE49-F238E27FC236}">
                <a16:creationId xmlns:a16="http://schemas.microsoft.com/office/drawing/2014/main" id="{FE24E3B6-B689-453C-B22D-FE23D303BF2A}"/>
              </a:ext>
            </a:extLst>
          </p:cNvPr>
          <p:cNvSpPr>
            <a:spLocks noGrp="1"/>
          </p:cNvSpPr>
          <p:nvPr>
            <p:ph type="body" sz="quarter" idx="19"/>
          </p:nvPr>
        </p:nvSpPr>
        <p:spPr>
          <a:xfrm>
            <a:off x="7704761" y="5138865"/>
            <a:ext cx="2031515"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7" name="Text Placeholder 6">
            <a:extLst>
              <a:ext uri="{FF2B5EF4-FFF2-40B4-BE49-F238E27FC236}">
                <a16:creationId xmlns:a16="http://schemas.microsoft.com/office/drawing/2014/main" id="{37F63342-ABED-7C51-C79B-2BD2F62C61FE}"/>
              </a:ext>
            </a:extLst>
          </p:cNvPr>
          <p:cNvSpPr>
            <a:spLocks noGrp="1"/>
          </p:cNvSpPr>
          <p:nvPr>
            <p:ph type="body" sz="quarter" idx="20"/>
          </p:nvPr>
        </p:nvSpPr>
        <p:spPr>
          <a:xfrm>
            <a:off x="10220839" y="5145434"/>
            <a:ext cx="1649042"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9" name="Text Placeholder 6">
            <a:extLst>
              <a:ext uri="{FF2B5EF4-FFF2-40B4-BE49-F238E27FC236}">
                <a16:creationId xmlns:a16="http://schemas.microsoft.com/office/drawing/2014/main" id="{7160CCFF-CEB7-EC6B-75A9-86A251E099C4}"/>
              </a:ext>
            </a:extLst>
          </p:cNvPr>
          <p:cNvSpPr>
            <a:spLocks noGrp="1"/>
          </p:cNvSpPr>
          <p:nvPr>
            <p:ph type="body" sz="quarter" idx="21"/>
          </p:nvPr>
        </p:nvSpPr>
        <p:spPr>
          <a:xfrm>
            <a:off x="10348208" y="2878888"/>
            <a:ext cx="1455565" cy="313932"/>
          </a:xfrm>
          <a:noFill/>
        </p:spPr>
        <p:txBody>
          <a:bodyPr wrap="square" rtlCol="0">
            <a:spAutoFit/>
          </a:bodyPr>
          <a:lstStyle>
            <a:lvl1pPr marL="0" indent="0">
              <a:buNone/>
              <a:defRPr lang="en-US" sz="1600" b="1" dirty="0">
                <a:solidFill>
                  <a:schemeClr val="bg1"/>
                </a:solidFill>
              </a:defRPr>
            </a:lvl1pPr>
          </a:lstStyle>
          <a:p>
            <a:pPr marL="0" lvl="0" algn="ctr"/>
            <a:endParaRPr lang="en-US"/>
          </a:p>
        </p:txBody>
      </p:sp>
    </p:spTree>
    <p:extLst>
      <p:ext uri="{BB962C8B-B14F-4D97-AF65-F5344CB8AC3E}">
        <p14:creationId xmlns:p14="http://schemas.microsoft.com/office/powerpoint/2010/main" val="365562254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unnel + Journey Levels">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509B207C-8688-73E6-3EE0-3AE51614CAC4}"/>
              </a:ext>
            </a:extLst>
          </p:cNvPr>
          <p:cNvGrpSpPr/>
          <p:nvPr userDrawn="1"/>
        </p:nvGrpSpPr>
        <p:grpSpPr>
          <a:xfrm>
            <a:off x="337548" y="1772921"/>
            <a:ext cx="11459105" cy="4170683"/>
            <a:chOff x="337548" y="1772921"/>
            <a:chExt cx="11459105" cy="4170683"/>
          </a:xfrm>
        </p:grpSpPr>
        <p:grpSp>
          <p:nvGrpSpPr>
            <p:cNvPr id="38" name="Group 37">
              <a:extLst>
                <a:ext uri="{FF2B5EF4-FFF2-40B4-BE49-F238E27FC236}">
                  <a16:creationId xmlns:a16="http://schemas.microsoft.com/office/drawing/2014/main" id="{F804B395-4D6B-4528-EFFB-4F1F10F43A11}"/>
                </a:ext>
              </a:extLst>
            </p:cNvPr>
            <p:cNvGrpSpPr/>
            <p:nvPr userDrawn="1"/>
          </p:nvGrpSpPr>
          <p:grpSpPr>
            <a:xfrm>
              <a:off x="337548" y="1772921"/>
              <a:ext cx="1946636" cy="4170683"/>
              <a:chOff x="337548" y="1772921"/>
              <a:chExt cx="1946636" cy="4170683"/>
            </a:xfrm>
          </p:grpSpPr>
          <p:sp>
            <p:nvSpPr>
              <p:cNvPr id="14" name="Trapezoid 13">
                <a:extLst>
                  <a:ext uri="{FF2B5EF4-FFF2-40B4-BE49-F238E27FC236}">
                    <a16:creationId xmlns:a16="http://schemas.microsoft.com/office/drawing/2014/main" id="{BD403BAE-B7A6-58F5-AFE7-6C2C6F4A0FC5}"/>
                  </a:ext>
                </a:extLst>
              </p:cNvPr>
              <p:cNvSpPr/>
              <p:nvPr userDrawn="1"/>
            </p:nvSpPr>
            <p:spPr>
              <a:xfrm rot="5400000">
                <a:off x="-787673" y="2898142"/>
                <a:ext cx="4170683" cy="1920241"/>
              </a:xfrm>
              <a:prstGeom prst="trapezoid">
                <a:avLst>
                  <a:gd name="adj" fmla="val 27834"/>
                </a:avLst>
              </a:prstGeom>
              <a:gradFill>
                <a:gsLst>
                  <a:gs pos="0">
                    <a:schemeClr val="bg1"/>
                  </a:gs>
                  <a:gs pos="74000">
                    <a:schemeClr val="accent2">
                      <a:lumMod val="40000"/>
                      <a:lumOff val="6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ounded Rectangle 4">
                <a:extLst>
                  <a:ext uri="{FF2B5EF4-FFF2-40B4-BE49-F238E27FC236}">
                    <a16:creationId xmlns:a16="http://schemas.microsoft.com/office/drawing/2014/main" id="{C75E0C54-C675-6569-BB34-CBD9F48C065A}"/>
                  </a:ext>
                </a:extLst>
              </p:cNvPr>
              <p:cNvSpPr txBox="1"/>
              <p:nvPr userDrawn="1"/>
            </p:nvSpPr>
            <p:spPr>
              <a:xfrm>
                <a:off x="455384" y="3784915"/>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Identified teachers not yet in our network</a:t>
                </a:r>
              </a:p>
            </p:txBody>
          </p:sp>
          <p:pic>
            <p:nvPicPr>
              <p:cNvPr id="57" name="Graphic 56" descr="Classroom outline">
                <a:extLst>
                  <a:ext uri="{FF2B5EF4-FFF2-40B4-BE49-F238E27FC236}">
                    <a16:creationId xmlns:a16="http://schemas.microsoft.com/office/drawing/2014/main" id="{E2D481B7-81B4-9323-9C01-6D780554419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84277" y="2763762"/>
                <a:ext cx="914400" cy="914400"/>
              </a:xfrm>
              <a:prstGeom prst="rect">
                <a:avLst/>
              </a:prstGeom>
            </p:spPr>
          </p:pic>
        </p:grpSp>
        <p:grpSp>
          <p:nvGrpSpPr>
            <p:cNvPr id="40" name="Group 39">
              <a:extLst>
                <a:ext uri="{FF2B5EF4-FFF2-40B4-BE49-F238E27FC236}">
                  <a16:creationId xmlns:a16="http://schemas.microsoft.com/office/drawing/2014/main" id="{D6EE8B58-CB36-9264-58E6-0922AEAA5647}"/>
                </a:ext>
              </a:extLst>
            </p:cNvPr>
            <p:cNvGrpSpPr/>
            <p:nvPr userDrawn="1"/>
          </p:nvGrpSpPr>
          <p:grpSpPr>
            <a:xfrm>
              <a:off x="7840586" y="2320046"/>
              <a:ext cx="1920241" cy="3075517"/>
              <a:chOff x="6582438" y="1565117"/>
              <a:chExt cx="1920241" cy="3075517"/>
            </a:xfrm>
          </p:grpSpPr>
          <p:sp>
            <p:nvSpPr>
              <p:cNvPr id="9" name="Rectangle 8">
                <a:extLst>
                  <a:ext uri="{FF2B5EF4-FFF2-40B4-BE49-F238E27FC236}">
                    <a16:creationId xmlns:a16="http://schemas.microsoft.com/office/drawing/2014/main" id="{1D4083D1-E60D-AE98-75E3-4DF2CDF096D8}"/>
                  </a:ext>
                </a:extLst>
              </p:cNvPr>
              <p:cNvSpPr/>
              <p:nvPr userDrawn="1"/>
            </p:nvSpPr>
            <p:spPr>
              <a:xfrm>
                <a:off x="6582438" y="1565117"/>
                <a:ext cx="1920240" cy="246888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err="1"/>
                  <a:t>sameΩ</a:t>
                </a:r>
                <a:endParaRPr lang="en-US"/>
              </a:p>
            </p:txBody>
          </p:sp>
          <p:sp>
            <p:nvSpPr>
              <p:cNvPr id="29" name="Rectangle 28">
                <a:extLst>
                  <a:ext uri="{FF2B5EF4-FFF2-40B4-BE49-F238E27FC236}">
                    <a16:creationId xmlns:a16="http://schemas.microsoft.com/office/drawing/2014/main" id="{F6B5E4AC-4168-C2BA-D442-451FB8519DAD}"/>
                  </a:ext>
                </a:extLst>
              </p:cNvPr>
              <p:cNvSpPr/>
              <p:nvPr userDrawn="1"/>
            </p:nvSpPr>
            <p:spPr>
              <a:xfrm>
                <a:off x="6582439" y="4031030"/>
                <a:ext cx="1920240" cy="609604"/>
              </a:xfrm>
              <a:prstGeom prst="rect">
                <a:avLst/>
              </a:prstGeom>
              <a:solidFill>
                <a:schemeClr val="tx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Libre Franklin" pitchFamily="2" charset="77"/>
                </a:endParaRPr>
              </a:p>
            </p:txBody>
          </p:sp>
        </p:grpSp>
        <p:grpSp>
          <p:nvGrpSpPr>
            <p:cNvPr id="37" name="Group 36">
              <a:extLst>
                <a:ext uri="{FF2B5EF4-FFF2-40B4-BE49-F238E27FC236}">
                  <a16:creationId xmlns:a16="http://schemas.microsoft.com/office/drawing/2014/main" id="{10722521-A654-997A-71E5-333F1B970727}"/>
                </a:ext>
              </a:extLst>
            </p:cNvPr>
            <p:cNvGrpSpPr/>
            <p:nvPr userDrawn="1"/>
          </p:nvGrpSpPr>
          <p:grpSpPr>
            <a:xfrm>
              <a:off x="5977352" y="2321877"/>
              <a:ext cx="2011680" cy="3072971"/>
              <a:chOff x="5400465" y="1573001"/>
              <a:chExt cx="2011680" cy="3072971"/>
            </a:xfrm>
          </p:grpSpPr>
          <p:sp>
            <p:nvSpPr>
              <p:cNvPr id="10" name="Freeform 9">
                <a:extLst>
                  <a:ext uri="{FF2B5EF4-FFF2-40B4-BE49-F238E27FC236}">
                    <a16:creationId xmlns:a16="http://schemas.microsoft.com/office/drawing/2014/main" id="{F5A3BAAA-0E13-8795-3955-042B57274E2B}"/>
                  </a:ext>
                </a:extLst>
              </p:cNvPr>
              <p:cNvSpPr/>
              <p:nvPr userDrawn="1"/>
            </p:nvSpPr>
            <p:spPr>
              <a:xfrm rot="5400000">
                <a:off x="5171865" y="1801601"/>
                <a:ext cx="2468880"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E14DAD78-03E5-6892-B583-11D37A99C5CF}"/>
                  </a:ext>
                </a:extLst>
              </p:cNvPr>
              <p:cNvSpPr/>
              <p:nvPr userDrawn="1"/>
            </p:nvSpPr>
            <p:spPr>
              <a:xfrm rot="5400000">
                <a:off x="6028351" y="3408483"/>
                <a:ext cx="609603" cy="1865376"/>
              </a:xfrm>
              <a:prstGeom prst="rect">
                <a:avLst/>
              </a:prstGeom>
              <a:solidFill>
                <a:schemeClr val="tx2">
                  <a:lumMod val="60000"/>
                  <a:lumOff val="40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grpSp>
        <p:grpSp>
          <p:nvGrpSpPr>
            <p:cNvPr id="39" name="Group 38">
              <a:extLst>
                <a:ext uri="{FF2B5EF4-FFF2-40B4-BE49-F238E27FC236}">
                  <a16:creationId xmlns:a16="http://schemas.microsoft.com/office/drawing/2014/main" id="{CBFDF92E-9DCF-B8C7-1031-28ACB17E3AB3}"/>
                </a:ext>
              </a:extLst>
            </p:cNvPr>
            <p:cNvGrpSpPr/>
            <p:nvPr userDrawn="1"/>
          </p:nvGrpSpPr>
          <p:grpSpPr>
            <a:xfrm>
              <a:off x="4114094" y="2321924"/>
              <a:ext cx="2012790" cy="3072924"/>
              <a:chOff x="2855946" y="1566995"/>
              <a:chExt cx="2012790" cy="3072924"/>
            </a:xfrm>
          </p:grpSpPr>
          <p:sp>
            <p:nvSpPr>
              <p:cNvPr id="11" name="Freeform 10">
                <a:extLst>
                  <a:ext uri="{FF2B5EF4-FFF2-40B4-BE49-F238E27FC236}">
                    <a16:creationId xmlns:a16="http://schemas.microsoft.com/office/drawing/2014/main" id="{64CEE9E5-2A9E-7614-1EF3-144DB2EFCB34}"/>
                  </a:ext>
                </a:extLst>
              </p:cNvPr>
              <p:cNvSpPr/>
              <p:nvPr userDrawn="1"/>
            </p:nvSpPr>
            <p:spPr>
              <a:xfrm rot="5400000">
                <a:off x="2628456" y="1795595"/>
                <a:ext cx="2468880"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0AF2CF3-E993-C6F7-462F-0369B7EBB7C1}"/>
                  </a:ext>
                </a:extLst>
              </p:cNvPr>
              <p:cNvSpPr/>
              <p:nvPr userDrawn="1"/>
            </p:nvSpPr>
            <p:spPr>
              <a:xfrm rot="5400000">
                <a:off x="3483791" y="3402388"/>
                <a:ext cx="609686" cy="1865376"/>
              </a:xfrm>
              <a:prstGeom prst="rect">
                <a:avLst/>
              </a:prstGeom>
              <a:solidFill>
                <a:schemeClr val="tx2">
                  <a:lumMod val="40000"/>
                  <a:lumOff val="60000"/>
                </a:schemeClr>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grpSp>
        <p:grpSp>
          <p:nvGrpSpPr>
            <p:cNvPr id="7" name="Group 6">
              <a:extLst>
                <a:ext uri="{FF2B5EF4-FFF2-40B4-BE49-F238E27FC236}">
                  <a16:creationId xmlns:a16="http://schemas.microsoft.com/office/drawing/2014/main" id="{63E72832-B06E-DBF0-BFA0-E2A8C0CAA249}"/>
                </a:ext>
              </a:extLst>
            </p:cNvPr>
            <p:cNvGrpSpPr/>
            <p:nvPr userDrawn="1"/>
          </p:nvGrpSpPr>
          <p:grpSpPr>
            <a:xfrm>
              <a:off x="2256009" y="2320046"/>
              <a:ext cx="2013466" cy="3077761"/>
              <a:chOff x="628890" y="1573003"/>
              <a:chExt cx="2013466" cy="3069773"/>
            </a:xfrm>
          </p:grpSpPr>
          <p:sp>
            <p:nvSpPr>
              <p:cNvPr id="12" name="Freeform 11">
                <a:extLst>
                  <a:ext uri="{FF2B5EF4-FFF2-40B4-BE49-F238E27FC236}">
                    <a16:creationId xmlns:a16="http://schemas.microsoft.com/office/drawing/2014/main" id="{565E8F59-1362-B9E7-4DF7-65E27611B8F9}"/>
                  </a:ext>
                </a:extLst>
              </p:cNvPr>
              <p:cNvSpPr/>
              <p:nvPr userDrawn="1"/>
            </p:nvSpPr>
            <p:spPr>
              <a:xfrm rot="5400000">
                <a:off x="402076" y="1801603"/>
                <a:ext cx="2468880"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90B5BEBB-2476-A19C-69FF-0FB2FD287887}"/>
                  </a:ext>
                </a:extLst>
              </p:cNvPr>
              <p:cNvSpPr/>
              <p:nvPr userDrawn="1"/>
            </p:nvSpPr>
            <p:spPr>
              <a:xfrm rot="5400000">
                <a:off x="1255694" y="3403324"/>
                <a:ext cx="612648" cy="1866255"/>
              </a:xfrm>
              <a:prstGeom prst="rect">
                <a:avLst/>
              </a:prstGeom>
              <a:solidFill>
                <a:schemeClr val="tx2">
                  <a:lumMod val="20000"/>
                  <a:lumOff val="80000"/>
                </a:schemeClr>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solidFill>
                    <a:schemeClr val="tx2"/>
                  </a:solidFill>
                  <a:latin typeface="Libre Franklin" pitchFamily="2" charset="77"/>
                </a:endParaRPr>
              </a:p>
            </p:txBody>
          </p:sp>
        </p:grpSp>
        <p:sp>
          <p:nvSpPr>
            <p:cNvPr id="16" name="Rounded Rectangle 4">
              <a:extLst>
                <a:ext uri="{FF2B5EF4-FFF2-40B4-BE49-F238E27FC236}">
                  <a16:creationId xmlns:a16="http://schemas.microsoft.com/office/drawing/2014/main" id="{AC78D8FF-D116-72E5-9299-1F244D547CBE}"/>
                </a:ext>
              </a:extLst>
            </p:cNvPr>
            <p:cNvSpPr txBox="1"/>
            <p:nvPr userDrawn="1"/>
          </p:nvSpPr>
          <p:spPr>
            <a:xfrm>
              <a:off x="2285294" y="4122084"/>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Digital </a:t>
              </a:r>
            </a:p>
            <a:p>
              <a:pPr marL="0" lvl="1" algn="ctr" defTabSz="777875">
                <a:lnSpc>
                  <a:spcPct val="100000"/>
                </a:lnSpc>
                <a:spcBef>
                  <a:spcPct val="0"/>
                </a:spcBef>
              </a:pPr>
              <a:r>
                <a:rPr lang="en-US" sz="1400" i="1">
                  <a:solidFill>
                    <a:srgbClr val="4D4D4C"/>
                  </a:solidFill>
                  <a:latin typeface="Libre Baskerville" panose="02000000000000000000" pitchFamily="2" charset="0"/>
                </a:rPr>
                <a:t>Consumer</a:t>
              </a:r>
            </a:p>
          </p:txBody>
        </p:sp>
        <p:sp>
          <p:nvSpPr>
            <p:cNvPr id="17" name="TextBox 16">
              <a:extLst>
                <a:ext uri="{FF2B5EF4-FFF2-40B4-BE49-F238E27FC236}">
                  <a16:creationId xmlns:a16="http://schemas.microsoft.com/office/drawing/2014/main" id="{BC031BF5-D34E-C770-7318-0327EA27C53E}"/>
                </a:ext>
              </a:extLst>
            </p:cNvPr>
            <p:cNvSpPr txBox="1"/>
            <p:nvPr userDrawn="1"/>
          </p:nvSpPr>
          <p:spPr>
            <a:xfrm>
              <a:off x="2259193" y="3625026"/>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sp>
          <p:nvSpPr>
            <p:cNvPr id="18" name="TextBox 17">
              <a:extLst>
                <a:ext uri="{FF2B5EF4-FFF2-40B4-BE49-F238E27FC236}">
                  <a16:creationId xmlns:a16="http://schemas.microsoft.com/office/drawing/2014/main" id="{62402A50-30F8-CF86-E2DA-120F3FCD5E6A}"/>
                </a:ext>
              </a:extLst>
            </p:cNvPr>
            <p:cNvSpPr txBox="1"/>
            <p:nvPr userDrawn="1"/>
          </p:nvSpPr>
          <p:spPr>
            <a:xfrm>
              <a:off x="4157518" y="3625026"/>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19" name="TextBox 18">
              <a:extLst>
                <a:ext uri="{FF2B5EF4-FFF2-40B4-BE49-F238E27FC236}">
                  <a16:creationId xmlns:a16="http://schemas.microsoft.com/office/drawing/2014/main" id="{05DE7EE4-C5B4-A72B-E1E9-DD710BDD4066}"/>
                </a:ext>
              </a:extLst>
            </p:cNvPr>
            <p:cNvSpPr txBox="1"/>
            <p:nvPr userDrawn="1"/>
          </p:nvSpPr>
          <p:spPr>
            <a:xfrm>
              <a:off x="5986318" y="3627392"/>
              <a:ext cx="1890622"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20" name="TextBox 19">
              <a:extLst>
                <a:ext uri="{FF2B5EF4-FFF2-40B4-BE49-F238E27FC236}">
                  <a16:creationId xmlns:a16="http://schemas.microsoft.com/office/drawing/2014/main" id="{11AF990D-A5EB-6BBB-2386-4E60B465E455}"/>
                </a:ext>
              </a:extLst>
            </p:cNvPr>
            <p:cNvSpPr txBox="1"/>
            <p:nvPr userDrawn="1"/>
          </p:nvSpPr>
          <p:spPr>
            <a:xfrm>
              <a:off x="7848466" y="3626678"/>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21" name="Picture 20">
              <a:extLst>
                <a:ext uri="{FF2B5EF4-FFF2-40B4-BE49-F238E27FC236}">
                  <a16:creationId xmlns:a16="http://schemas.microsoft.com/office/drawing/2014/main" id="{ED10C6C3-E00D-6003-1FEB-16313F18A3AD}"/>
                </a:ext>
              </a:extLst>
            </p:cNvPr>
            <p:cNvPicPr>
              <a:picLocks noChangeAspect="1"/>
            </p:cNvPicPr>
            <p:nvPr userDrawn="1"/>
          </p:nvPicPr>
          <p:blipFill>
            <a:blip r:embed="rId4"/>
            <a:stretch>
              <a:fillRect/>
            </a:stretch>
          </p:blipFill>
          <p:spPr>
            <a:xfrm>
              <a:off x="4634999" y="2882101"/>
              <a:ext cx="873838" cy="685916"/>
            </a:xfrm>
            <a:prstGeom prst="rect">
              <a:avLst/>
            </a:prstGeom>
          </p:spPr>
        </p:pic>
        <p:pic>
          <p:nvPicPr>
            <p:cNvPr id="22" name="Picture 21">
              <a:extLst>
                <a:ext uri="{FF2B5EF4-FFF2-40B4-BE49-F238E27FC236}">
                  <a16:creationId xmlns:a16="http://schemas.microsoft.com/office/drawing/2014/main" id="{6EDC225A-C887-A92C-23AA-18CC9A73D959}"/>
                </a:ext>
              </a:extLst>
            </p:cNvPr>
            <p:cNvPicPr>
              <a:picLocks noChangeAspect="1"/>
            </p:cNvPicPr>
            <p:nvPr userDrawn="1"/>
          </p:nvPicPr>
          <p:blipFill>
            <a:blip r:embed="rId5"/>
            <a:stretch>
              <a:fillRect/>
            </a:stretch>
          </p:blipFill>
          <p:spPr>
            <a:xfrm>
              <a:off x="2898184" y="2901030"/>
              <a:ext cx="672060" cy="648058"/>
            </a:xfrm>
            <a:prstGeom prst="rect">
              <a:avLst/>
            </a:prstGeom>
          </p:spPr>
        </p:pic>
        <p:pic>
          <p:nvPicPr>
            <p:cNvPr id="23" name="Picture 22">
              <a:extLst>
                <a:ext uri="{FF2B5EF4-FFF2-40B4-BE49-F238E27FC236}">
                  <a16:creationId xmlns:a16="http://schemas.microsoft.com/office/drawing/2014/main" id="{1386A9CE-CD28-A8F0-B4E2-161E07E98CF0}"/>
                </a:ext>
              </a:extLst>
            </p:cNvPr>
            <p:cNvPicPr>
              <a:picLocks noChangeAspect="1"/>
            </p:cNvPicPr>
            <p:nvPr userDrawn="1"/>
          </p:nvPicPr>
          <p:blipFill>
            <a:blip r:embed="rId6"/>
            <a:stretch>
              <a:fillRect/>
            </a:stretch>
          </p:blipFill>
          <p:spPr>
            <a:xfrm>
              <a:off x="8590577" y="2844921"/>
              <a:ext cx="594571" cy="719744"/>
            </a:xfrm>
            <a:prstGeom prst="rect">
              <a:avLst/>
            </a:prstGeom>
          </p:spPr>
        </p:pic>
        <p:pic>
          <p:nvPicPr>
            <p:cNvPr id="24" name="Picture 23">
              <a:extLst>
                <a:ext uri="{FF2B5EF4-FFF2-40B4-BE49-F238E27FC236}">
                  <a16:creationId xmlns:a16="http://schemas.microsoft.com/office/drawing/2014/main" id="{1F6B71B7-8065-02A9-B88D-C79282B6E3D9}"/>
                </a:ext>
              </a:extLst>
            </p:cNvPr>
            <p:cNvPicPr>
              <a:picLocks noChangeAspect="1"/>
            </p:cNvPicPr>
            <p:nvPr userDrawn="1"/>
          </p:nvPicPr>
          <p:blipFill>
            <a:blip r:embed="rId7"/>
            <a:stretch>
              <a:fillRect/>
            </a:stretch>
          </p:blipFill>
          <p:spPr>
            <a:xfrm>
              <a:off x="6469139" y="2805645"/>
              <a:ext cx="879660" cy="762372"/>
            </a:xfrm>
            <a:prstGeom prst="rect">
              <a:avLst/>
            </a:prstGeom>
          </p:spPr>
        </p:pic>
        <p:sp>
          <p:nvSpPr>
            <p:cNvPr id="26" name="Rounded Rectangle 4">
              <a:extLst>
                <a:ext uri="{FF2B5EF4-FFF2-40B4-BE49-F238E27FC236}">
                  <a16:creationId xmlns:a16="http://schemas.microsoft.com/office/drawing/2014/main" id="{D3F78D46-7A25-1FD1-EA9F-ECF507A768F0}"/>
                </a:ext>
              </a:extLst>
            </p:cNvPr>
            <p:cNvSpPr txBox="1"/>
            <p:nvPr userDrawn="1"/>
          </p:nvSpPr>
          <p:spPr>
            <a:xfrm>
              <a:off x="4121481" y="4117935"/>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Digital </a:t>
              </a:r>
            </a:p>
            <a:p>
              <a:pPr marL="0" lvl="1" algn="ctr" defTabSz="777875">
                <a:lnSpc>
                  <a:spcPct val="100000"/>
                </a:lnSpc>
                <a:spcBef>
                  <a:spcPct val="0"/>
                </a:spcBef>
              </a:pPr>
              <a:r>
                <a:rPr lang="en-US" sz="1400" i="1">
                  <a:solidFill>
                    <a:srgbClr val="4D4D4C"/>
                  </a:solidFill>
                  <a:latin typeface="Libre Baskerville" panose="02000000000000000000" pitchFamily="2" charset="0"/>
                </a:rPr>
                <a:t>Participant</a:t>
              </a:r>
            </a:p>
          </p:txBody>
        </p:sp>
        <p:sp>
          <p:nvSpPr>
            <p:cNvPr id="27" name="Rounded Rectangle 4">
              <a:extLst>
                <a:ext uri="{FF2B5EF4-FFF2-40B4-BE49-F238E27FC236}">
                  <a16:creationId xmlns:a16="http://schemas.microsoft.com/office/drawing/2014/main" id="{D15FDA37-2716-4CE5-FA5D-E5CDEE930CC6}"/>
                </a:ext>
              </a:extLst>
            </p:cNvPr>
            <p:cNvSpPr txBox="1"/>
            <p:nvPr userDrawn="1"/>
          </p:nvSpPr>
          <p:spPr>
            <a:xfrm>
              <a:off x="5994569" y="4117935"/>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rgbClr val="4D4D4C"/>
                  </a:solidFill>
                  <a:latin typeface="Libre Baskerville" panose="02000000000000000000" pitchFamily="2" charset="0"/>
                </a:rPr>
                <a:t>In-person </a:t>
              </a:r>
            </a:p>
            <a:p>
              <a:pPr marL="0" lvl="1" algn="ctr" defTabSz="777875">
                <a:lnSpc>
                  <a:spcPct val="100000"/>
                </a:lnSpc>
              </a:pPr>
              <a:r>
                <a:rPr lang="en-US" sz="1400" i="1">
                  <a:solidFill>
                    <a:srgbClr val="4D4D4C"/>
                  </a:solidFill>
                  <a:latin typeface="Libre Baskerville" panose="02000000000000000000" pitchFamily="2" charset="0"/>
                </a:rPr>
                <a:t>Participant</a:t>
              </a:r>
            </a:p>
          </p:txBody>
        </p:sp>
        <p:sp>
          <p:nvSpPr>
            <p:cNvPr id="28" name="Rounded Rectangle 4">
              <a:extLst>
                <a:ext uri="{FF2B5EF4-FFF2-40B4-BE49-F238E27FC236}">
                  <a16:creationId xmlns:a16="http://schemas.microsoft.com/office/drawing/2014/main" id="{9792FA07-D063-518E-4F2D-4812148177BD}"/>
                </a:ext>
              </a:extLst>
            </p:cNvPr>
            <p:cNvSpPr txBox="1"/>
            <p:nvPr userDrawn="1"/>
          </p:nvSpPr>
          <p:spPr>
            <a:xfrm>
              <a:off x="7862961" y="4126829"/>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rgbClr val="4D4D4C"/>
                  </a:solidFill>
                  <a:latin typeface="Libre Baskerville" panose="02000000000000000000" pitchFamily="2" charset="0"/>
                </a:rPr>
                <a:t>Mentor &amp; </a:t>
              </a:r>
            </a:p>
            <a:p>
              <a:pPr marL="0" lvl="1" algn="ctr" defTabSz="777875">
                <a:lnSpc>
                  <a:spcPct val="100000"/>
                </a:lnSpc>
              </a:pPr>
              <a:r>
                <a:rPr lang="en-US" sz="1400" i="1">
                  <a:solidFill>
                    <a:srgbClr val="4D4D4C"/>
                  </a:solidFill>
                  <a:latin typeface="Libre Baskerville" panose="02000000000000000000" pitchFamily="2" charset="0"/>
                </a:rPr>
                <a:t>Co-Creator</a:t>
              </a:r>
            </a:p>
          </p:txBody>
        </p:sp>
        <p:grpSp>
          <p:nvGrpSpPr>
            <p:cNvPr id="63" name="Group 62">
              <a:extLst>
                <a:ext uri="{FF2B5EF4-FFF2-40B4-BE49-F238E27FC236}">
                  <a16:creationId xmlns:a16="http://schemas.microsoft.com/office/drawing/2014/main" id="{2684AEAE-177C-E8AC-1836-F594525648D8}"/>
                </a:ext>
              </a:extLst>
            </p:cNvPr>
            <p:cNvGrpSpPr/>
            <p:nvPr userDrawn="1"/>
          </p:nvGrpSpPr>
          <p:grpSpPr>
            <a:xfrm>
              <a:off x="9760825" y="2320047"/>
              <a:ext cx="2035828" cy="3075044"/>
              <a:chOff x="9943337" y="2207262"/>
              <a:chExt cx="2035828" cy="3075044"/>
            </a:xfrm>
          </p:grpSpPr>
          <p:sp>
            <p:nvSpPr>
              <p:cNvPr id="8" name="Rectangle 7">
                <a:extLst>
                  <a:ext uri="{FF2B5EF4-FFF2-40B4-BE49-F238E27FC236}">
                    <a16:creationId xmlns:a16="http://schemas.microsoft.com/office/drawing/2014/main" id="{BE1EF332-1259-32AD-5617-2BDF383058E2}"/>
                  </a:ext>
                </a:extLst>
              </p:cNvPr>
              <p:cNvSpPr/>
              <p:nvPr userDrawn="1"/>
            </p:nvSpPr>
            <p:spPr>
              <a:xfrm>
                <a:off x="9957833" y="2207262"/>
                <a:ext cx="2021332" cy="2476868"/>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Libre Franklin" pitchFamily="2" charset="77"/>
                </a:endParaRPr>
              </a:p>
            </p:txBody>
          </p:sp>
          <p:sp>
            <p:nvSpPr>
              <p:cNvPr id="70" name="Rectangle 69">
                <a:extLst>
                  <a:ext uri="{FF2B5EF4-FFF2-40B4-BE49-F238E27FC236}">
                    <a16:creationId xmlns:a16="http://schemas.microsoft.com/office/drawing/2014/main" id="{4C63D47A-A319-7992-FCC8-D159E3011ACE}"/>
                  </a:ext>
                </a:extLst>
              </p:cNvPr>
              <p:cNvSpPr/>
              <p:nvPr userDrawn="1"/>
            </p:nvSpPr>
            <p:spPr>
              <a:xfrm>
                <a:off x="9943337" y="4672703"/>
                <a:ext cx="2035827" cy="609603"/>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solidFill>
                    <a:schemeClr val="bg1"/>
                  </a:solidFill>
                  <a:latin typeface="Libre Franklin" pitchFamily="2" charset="77"/>
                </a:endParaRPr>
              </a:p>
            </p:txBody>
          </p:sp>
          <p:grpSp>
            <p:nvGrpSpPr>
              <p:cNvPr id="61" name="Group 60">
                <a:extLst>
                  <a:ext uri="{FF2B5EF4-FFF2-40B4-BE49-F238E27FC236}">
                    <a16:creationId xmlns:a16="http://schemas.microsoft.com/office/drawing/2014/main" id="{DAD471EC-D332-FBE3-B032-BDFE0906F557}"/>
                  </a:ext>
                </a:extLst>
              </p:cNvPr>
              <p:cNvGrpSpPr/>
              <p:nvPr userDrawn="1"/>
            </p:nvGrpSpPr>
            <p:grpSpPr>
              <a:xfrm>
                <a:off x="10217661" y="3253713"/>
                <a:ext cx="1515938" cy="1235890"/>
                <a:chOff x="10303695" y="3075334"/>
                <a:chExt cx="1515938" cy="1235890"/>
              </a:xfrm>
            </p:grpSpPr>
            <p:pic>
              <p:nvPicPr>
                <p:cNvPr id="33" name="Picture 32">
                  <a:extLst>
                    <a:ext uri="{FF2B5EF4-FFF2-40B4-BE49-F238E27FC236}">
                      <a16:creationId xmlns:a16="http://schemas.microsoft.com/office/drawing/2014/main" id="{DA7FE199-394B-8B3B-F6A9-F0E91528F849}"/>
                    </a:ext>
                  </a:extLst>
                </p:cNvPr>
                <p:cNvPicPr>
                  <a:picLocks noChangeAspect="1"/>
                </p:cNvPicPr>
                <p:nvPr userDrawn="1"/>
              </p:nvPicPr>
              <p:blipFill>
                <a:blip r:embed="rId4"/>
                <a:stretch>
                  <a:fillRect/>
                </a:stretch>
              </p:blipFill>
              <p:spPr>
                <a:xfrm>
                  <a:off x="10303695" y="3881405"/>
                  <a:ext cx="547577" cy="429819"/>
                </a:xfrm>
                <a:prstGeom prst="rect">
                  <a:avLst/>
                </a:prstGeom>
              </p:spPr>
            </p:pic>
            <p:pic>
              <p:nvPicPr>
                <p:cNvPr id="34" name="Picture 33">
                  <a:extLst>
                    <a:ext uri="{FF2B5EF4-FFF2-40B4-BE49-F238E27FC236}">
                      <a16:creationId xmlns:a16="http://schemas.microsoft.com/office/drawing/2014/main" id="{CA9D7253-B43C-603F-C334-269A4E29E49F}"/>
                    </a:ext>
                  </a:extLst>
                </p:cNvPr>
                <p:cNvPicPr>
                  <a:picLocks noChangeAspect="1"/>
                </p:cNvPicPr>
                <p:nvPr userDrawn="1"/>
              </p:nvPicPr>
              <p:blipFill>
                <a:blip r:embed="rId5"/>
                <a:stretch>
                  <a:fillRect/>
                </a:stretch>
              </p:blipFill>
              <p:spPr>
                <a:xfrm>
                  <a:off x="11338578" y="3877740"/>
                  <a:ext cx="445738" cy="429819"/>
                </a:xfrm>
                <a:prstGeom prst="rect">
                  <a:avLst/>
                </a:prstGeom>
              </p:spPr>
            </p:pic>
            <p:pic>
              <p:nvPicPr>
                <p:cNvPr id="35" name="Picture 34">
                  <a:extLst>
                    <a:ext uri="{FF2B5EF4-FFF2-40B4-BE49-F238E27FC236}">
                      <a16:creationId xmlns:a16="http://schemas.microsoft.com/office/drawing/2014/main" id="{CCA789E4-64E1-E2E3-BA93-2FC43739BE11}"/>
                    </a:ext>
                  </a:extLst>
                </p:cNvPr>
                <p:cNvPicPr>
                  <a:picLocks noChangeAspect="1"/>
                </p:cNvPicPr>
                <p:nvPr userDrawn="1"/>
              </p:nvPicPr>
              <p:blipFill>
                <a:blip r:embed="rId6"/>
                <a:stretch>
                  <a:fillRect/>
                </a:stretch>
              </p:blipFill>
              <p:spPr>
                <a:xfrm>
                  <a:off x="10401486" y="3078999"/>
                  <a:ext cx="355067" cy="429819"/>
                </a:xfrm>
                <a:prstGeom prst="rect">
                  <a:avLst/>
                </a:prstGeom>
              </p:spPr>
            </p:pic>
            <p:pic>
              <p:nvPicPr>
                <p:cNvPr id="66" name="Picture 65">
                  <a:extLst>
                    <a:ext uri="{FF2B5EF4-FFF2-40B4-BE49-F238E27FC236}">
                      <a16:creationId xmlns:a16="http://schemas.microsoft.com/office/drawing/2014/main" id="{0C2AD301-E9A9-A732-C277-083B05129D0D}"/>
                    </a:ext>
                  </a:extLst>
                </p:cNvPr>
                <p:cNvPicPr>
                  <a:picLocks noChangeAspect="1"/>
                </p:cNvPicPr>
                <p:nvPr userDrawn="1"/>
              </p:nvPicPr>
              <p:blipFill>
                <a:blip r:embed="rId7"/>
                <a:stretch>
                  <a:fillRect/>
                </a:stretch>
              </p:blipFill>
              <p:spPr>
                <a:xfrm>
                  <a:off x="11323688" y="3075334"/>
                  <a:ext cx="495945" cy="429819"/>
                </a:xfrm>
                <a:prstGeom prst="rect">
                  <a:avLst/>
                </a:prstGeom>
              </p:spPr>
            </p:pic>
            <p:sp>
              <p:nvSpPr>
                <p:cNvPr id="68" name="TextBox 67">
                  <a:extLst>
                    <a:ext uri="{FF2B5EF4-FFF2-40B4-BE49-F238E27FC236}">
                      <a16:creationId xmlns:a16="http://schemas.microsoft.com/office/drawing/2014/main" id="{CA3C4A5B-3E18-C83A-B6FF-1170802D5032}"/>
                    </a:ext>
                  </a:extLst>
                </p:cNvPr>
                <p:cNvSpPr txBox="1"/>
                <p:nvPr userDrawn="1"/>
              </p:nvSpPr>
              <p:spPr>
                <a:xfrm>
                  <a:off x="10771048" y="3142800"/>
                  <a:ext cx="508218" cy="1015663"/>
                </a:xfrm>
                <a:prstGeom prst="rect">
                  <a:avLst/>
                </a:prstGeom>
                <a:noFill/>
              </p:spPr>
              <p:txBody>
                <a:bodyPr wrap="square" rtlCol="0" anchor="ctr">
                  <a:spAutoFit/>
                </a:bodyPr>
                <a:lstStyle/>
                <a:p>
                  <a:pPr algn="ctr"/>
                  <a:r>
                    <a:rPr lang="en-US" sz="6000" b="1">
                      <a:solidFill>
                        <a:schemeClr val="accent6">
                          <a:lumMod val="40000"/>
                          <a:lumOff val="60000"/>
                        </a:schemeClr>
                      </a:solidFill>
                      <a:latin typeface="Libre Franklin" pitchFamily="2" charset="77"/>
                    </a:rPr>
                    <a:t>+</a:t>
                  </a:r>
                </a:p>
              </p:txBody>
            </p:sp>
          </p:grpSp>
          <p:sp>
            <p:nvSpPr>
              <p:cNvPr id="62" name="Rounded Rectangle 4">
                <a:extLst>
                  <a:ext uri="{FF2B5EF4-FFF2-40B4-BE49-F238E27FC236}">
                    <a16:creationId xmlns:a16="http://schemas.microsoft.com/office/drawing/2014/main" id="{867D25A2-1E15-733B-0F5B-1C3206C7570B}"/>
                  </a:ext>
                </a:extLst>
              </p:cNvPr>
              <p:cNvSpPr txBox="1"/>
              <p:nvPr userDrawn="1"/>
            </p:nvSpPr>
            <p:spPr>
              <a:xfrm>
                <a:off x="10517945" y="2364382"/>
                <a:ext cx="895756" cy="286233"/>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chemeClr val="bg1"/>
                    </a:solidFill>
                    <a:latin typeface="Libre Baskerville" panose="02000000000000000000" pitchFamily="2" charset="0"/>
                  </a:rPr>
                  <a:t>As of</a:t>
                </a:r>
              </a:p>
            </p:txBody>
          </p:sp>
        </p:grpSp>
      </p:grpSp>
      <p:sp>
        <p:nvSpPr>
          <p:cNvPr id="2" name="Title 1">
            <a:extLst>
              <a:ext uri="{FF2B5EF4-FFF2-40B4-BE49-F238E27FC236}">
                <a16:creationId xmlns:a16="http://schemas.microsoft.com/office/drawing/2014/main" id="{5855E13A-2788-304E-A3C8-5EA01C647532}"/>
              </a:ext>
            </a:extLst>
          </p:cNvPr>
          <p:cNvSpPr>
            <a:spLocks noGrp="1"/>
          </p:cNvSpPr>
          <p:nvPr userDrawn="1">
            <p:ph type="title"/>
          </p:nvPr>
        </p:nvSpPr>
        <p:spPr/>
        <p:txBody>
          <a:bodyPr/>
          <a:lstStyle/>
          <a:p>
            <a:endParaRPr lang="en-US"/>
          </a:p>
        </p:txBody>
      </p:sp>
      <p:sp>
        <p:nvSpPr>
          <p:cNvPr id="3" name="Slide Number Placeholder 2">
            <a:extLst>
              <a:ext uri="{FF2B5EF4-FFF2-40B4-BE49-F238E27FC236}">
                <a16:creationId xmlns:a16="http://schemas.microsoft.com/office/drawing/2014/main" id="{FB456186-27A5-8548-8CC7-3577736BD092}"/>
              </a:ext>
            </a:extLst>
          </p:cNvPr>
          <p:cNvSpPr>
            <a:spLocks noGrp="1"/>
          </p:cNvSpPr>
          <p:nvPr userDrawn="1">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AB71F1E2-F74E-B94D-9E57-A6846BD363AA}"/>
              </a:ext>
            </a:extLst>
          </p:cNvPr>
          <p:cNvSpPr>
            <a:spLocks noGrp="1"/>
          </p:cNvSpPr>
          <p:nvPr userDrawn="1">
            <p:ph type="ftr" sz="quarter" idx="11"/>
          </p:nvPr>
        </p:nvSpPr>
        <p:spPr/>
        <p:txBody>
          <a:bodyPr/>
          <a:lstStyle/>
          <a:p>
            <a:endParaRPr lang="en-US"/>
          </a:p>
        </p:txBody>
      </p:sp>
      <p:sp>
        <p:nvSpPr>
          <p:cNvPr id="5" name="Date Placeholder 4">
            <a:extLst>
              <a:ext uri="{FF2B5EF4-FFF2-40B4-BE49-F238E27FC236}">
                <a16:creationId xmlns:a16="http://schemas.microsoft.com/office/drawing/2014/main" id="{D8F8277D-4F92-0841-9607-464D6969B253}"/>
              </a:ext>
            </a:extLst>
          </p:cNvPr>
          <p:cNvSpPr>
            <a:spLocks noGrp="1"/>
          </p:cNvSpPr>
          <p:nvPr userDrawn="1">
            <p:ph type="dt" sz="half" idx="12"/>
          </p:nvPr>
        </p:nvSpPr>
        <p:spPr/>
        <p:txBody>
          <a:bodyPr/>
          <a:lstStyle/>
          <a:p>
            <a:fld id="{1B2E86CE-67D6-CD4E-8469-628484E4B584}" type="datetime1">
              <a:rPr lang="en-US" smtClean="0"/>
              <a:t>8/21/2024</a:t>
            </a:fld>
            <a:endParaRPr lang="en-US"/>
          </a:p>
        </p:txBody>
      </p:sp>
      <p:pic>
        <p:nvPicPr>
          <p:cNvPr id="6" name="Picture 5" descr="A close up of a logo&#10;&#10;Description automatically generated">
            <a:extLst>
              <a:ext uri="{FF2B5EF4-FFF2-40B4-BE49-F238E27FC236}">
                <a16:creationId xmlns:a16="http://schemas.microsoft.com/office/drawing/2014/main" id="{4945C2FA-A412-2DA3-E0B6-35ACB77D7167}"/>
              </a:ext>
            </a:extLst>
          </p:cNvPr>
          <p:cNvPicPr>
            <a:picLocks noChangeAspect="1"/>
          </p:cNvPicPr>
          <p:nvPr userDrawn="1"/>
        </p:nvPicPr>
        <p:blipFill>
          <a:blip r:embed="rId8"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71" name="Text Placeholder 6">
            <a:extLst>
              <a:ext uri="{FF2B5EF4-FFF2-40B4-BE49-F238E27FC236}">
                <a16:creationId xmlns:a16="http://schemas.microsoft.com/office/drawing/2014/main" id="{D3A648C3-1B40-3E7B-1597-0112359F905E}"/>
              </a:ext>
            </a:extLst>
          </p:cNvPr>
          <p:cNvSpPr>
            <a:spLocks noGrp="1"/>
          </p:cNvSpPr>
          <p:nvPr userDrawn="1">
            <p:ph type="body" sz="quarter" idx="16"/>
          </p:nvPr>
        </p:nvSpPr>
        <p:spPr>
          <a:xfrm>
            <a:off x="2366177" y="4849124"/>
            <a:ext cx="1645920"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2" name="Text Placeholder 6">
            <a:extLst>
              <a:ext uri="{FF2B5EF4-FFF2-40B4-BE49-F238E27FC236}">
                <a16:creationId xmlns:a16="http://schemas.microsoft.com/office/drawing/2014/main" id="{D5514EBE-0550-D03C-0BA4-2A6433152D68}"/>
              </a:ext>
            </a:extLst>
          </p:cNvPr>
          <p:cNvSpPr>
            <a:spLocks noGrp="1"/>
          </p:cNvSpPr>
          <p:nvPr userDrawn="1">
            <p:ph type="body" sz="quarter" idx="17"/>
          </p:nvPr>
        </p:nvSpPr>
        <p:spPr>
          <a:xfrm>
            <a:off x="4248958" y="4841628"/>
            <a:ext cx="1645920"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4" name="Text Placeholder 6">
            <a:extLst>
              <a:ext uri="{FF2B5EF4-FFF2-40B4-BE49-F238E27FC236}">
                <a16:creationId xmlns:a16="http://schemas.microsoft.com/office/drawing/2014/main" id="{586DB53E-F3F6-C534-56A1-A2875370A06F}"/>
              </a:ext>
            </a:extLst>
          </p:cNvPr>
          <p:cNvSpPr>
            <a:spLocks noGrp="1"/>
          </p:cNvSpPr>
          <p:nvPr userDrawn="1">
            <p:ph type="body" sz="quarter" idx="18"/>
          </p:nvPr>
        </p:nvSpPr>
        <p:spPr>
          <a:xfrm>
            <a:off x="6112194" y="4840631"/>
            <a:ext cx="1645920"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6" name="Text Placeholder 6">
            <a:extLst>
              <a:ext uri="{FF2B5EF4-FFF2-40B4-BE49-F238E27FC236}">
                <a16:creationId xmlns:a16="http://schemas.microsoft.com/office/drawing/2014/main" id="{FE24E3B6-B689-453C-B22D-FE23D303BF2A}"/>
              </a:ext>
            </a:extLst>
          </p:cNvPr>
          <p:cNvSpPr>
            <a:spLocks noGrp="1"/>
          </p:cNvSpPr>
          <p:nvPr userDrawn="1">
            <p:ph type="body" sz="quarter" idx="19"/>
          </p:nvPr>
        </p:nvSpPr>
        <p:spPr>
          <a:xfrm>
            <a:off x="7989287" y="4853696"/>
            <a:ext cx="1645920"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7" name="Text Placeholder 6">
            <a:extLst>
              <a:ext uri="{FF2B5EF4-FFF2-40B4-BE49-F238E27FC236}">
                <a16:creationId xmlns:a16="http://schemas.microsoft.com/office/drawing/2014/main" id="{37F63342-ABED-7C51-C79B-2BD2F62C61FE}"/>
              </a:ext>
            </a:extLst>
          </p:cNvPr>
          <p:cNvSpPr>
            <a:spLocks noGrp="1"/>
          </p:cNvSpPr>
          <p:nvPr userDrawn="1">
            <p:ph type="body" sz="quarter" idx="20"/>
          </p:nvPr>
        </p:nvSpPr>
        <p:spPr>
          <a:xfrm>
            <a:off x="9824302" y="4848715"/>
            <a:ext cx="1920239"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9" name="Text Placeholder 6">
            <a:extLst>
              <a:ext uri="{FF2B5EF4-FFF2-40B4-BE49-F238E27FC236}">
                <a16:creationId xmlns:a16="http://schemas.microsoft.com/office/drawing/2014/main" id="{7160CCFF-CEB7-EC6B-75A9-86A251E099C4}"/>
              </a:ext>
            </a:extLst>
          </p:cNvPr>
          <p:cNvSpPr>
            <a:spLocks noGrp="1"/>
          </p:cNvSpPr>
          <p:nvPr userDrawn="1">
            <p:ph type="body" sz="quarter" idx="21"/>
          </p:nvPr>
        </p:nvSpPr>
        <p:spPr>
          <a:xfrm>
            <a:off x="10088781" y="2753780"/>
            <a:ext cx="1455565" cy="286232"/>
          </a:xfrm>
          <a:noFill/>
        </p:spPr>
        <p:txBody>
          <a:bodyPr wrap="square" rtlCol="0">
            <a:spAutoFit/>
          </a:bodyPr>
          <a:lstStyle>
            <a:lvl1pPr marL="0" indent="0">
              <a:buNone/>
              <a:defRPr lang="en-US" sz="1400" b="1" dirty="0">
                <a:solidFill>
                  <a:schemeClr val="bg1"/>
                </a:solidFill>
              </a:defRPr>
            </a:lvl1pPr>
          </a:lstStyle>
          <a:p>
            <a:pPr marL="0" lvl="0" algn="ctr"/>
            <a:endParaRPr lang="en-US"/>
          </a:p>
        </p:txBody>
      </p:sp>
      <p:sp>
        <p:nvSpPr>
          <p:cNvPr id="47" name="Text Placeholder 6">
            <a:extLst>
              <a:ext uri="{FF2B5EF4-FFF2-40B4-BE49-F238E27FC236}">
                <a16:creationId xmlns:a16="http://schemas.microsoft.com/office/drawing/2014/main" id="{8FFA4189-512F-CC54-F02D-5A4C13B28709}"/>
              </a:ext>
            </a:extLst>
          </p:cNvPr>
          <p:cNvSpPr>
            <a:spLocks noGrp="1"/>
          </p:cNvSpPr>
          <p:nvPr userDrawn="1">
            <p:ph type="body" sz="quarter" idx="22"/>
          </p:nvPr>
        </p:nvSpPr>
        <p:spPr>
          <a:xfrm>
            <a:off x="513499" y="4518764"/>
            <a:ext cx="1645920"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Tree>
    <p:extLst>
      <p:ext uri="{BB962C8B-B14F-4D97-AF65-F5344CB8AC3E}">
        <p14:creationId xmlns:p14="http://schemas.microsoft.com/office/powerpoint/2010/main" val="39158884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Journey Levels only">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D6EE8B58-CB36-9264-58E6-0922AEAA5647}"/>
              </a:ext>
            </a:extLst>
          </p:cNvPr>
          <p:cNvGrpSpPr/>
          <p:nvPr userDrawn="1"/>
        </p:nvGrpSpPr>
        <p:grpSpPr>
          <a:xfrm>
            <a:off x="7551177" y="2928926"/>
            <a:ext cx="2209650" cy="2466637"/>
            <a:chOff x="6582438" y="1565117"/>
            <a:chExt cx="1920240" cy="3075517"/>
          </a:xfrm>
        </p:grpSpPr>
        <p:sp>
          <p:nvSpPr>
            <p:cNvPr id="9" name="Rectangle 8">
              <a:extLst>
                <a:ext uri="{FF2B5EF4-FFF2-40B4-BE49-F238E27FC236}">
                  <a16:creationId xmlns:a16="http://schemas.microsoft.com/office/drawing/2014/main" id="{1D4083D1-E60D-AE98-75E3-4DF2CDF096D8}"/>
                </a:ext>
              </a:extLst>
            </p:cNvPr>
            <p:cNvSpPr/>
            <p:nvPr userDrawn="1"/>
          </p:nvSpPr>
          <p:spPr>
            <a:xfrm>
              <a:off x="6582438" y="1565117"/>
              <a:ext cx="1920240" cy="246888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err="1"/>
                <a:t>sameΩ</a:t>
              </a:r>
              <a:endParaRPr lang="en-US"/>
            </a:p>
          </p:txBody>
        </p:sp>
        <p:sp>
          <p:nvSpPr>
            <p:cNvPr id="29" name="Rectangle 28">
              <a:extLst>
                <a:ext uri="{FF2B5EF4-FFF2-40B4-BE49-F238E27FC236}">
                  <a16:creationId xmlns:a16="http://schemas.microsoft.com/office/drawing/2014/main" id="{F6B5E4AC-4168-C2BA-D442-451FB8519DAD}"/>
                </a:ext>
              </a:extLst>
            </p:cNvPr>
            <p:cNvSpPr/>
            <p:nvPr userDrawn="1"/>
          </p:nvSpPr>
          <p:spPr>
            <a:xfrm>
              <a:off x="6582438" y="3915494"/>
              <a:ext cx="1920240" cy="725140"/>
            </a:xfrm>
            <a:prstGeom prst="rect">
              <a:avLst/>
            </a:prstGeom>
            <a:solidFill>
              <a:schemeClr val="tx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Libre Franklin" pitchFamily="2" charset="77"/>
              </a:endParaRPr>
            </a:p>
          </p:txBody>
        </p:sp>
      </p:grpSp>
      <p:grpSp>
        <p:nvGrpSpPr>
          <p:cNvPr id="37" name="Group 36">
            <a:extLst>
              <a:ext uri="{FF2B5EF4-FFF2-40B4-BE49-F238E27FC236}">
                <a16:creationId xmlns:a16="http://schemas.microsoft.com/office/drawing/2014/main" id="{10722521-A654-997A-71E5-333F1B970727}"/>
              </a:ext>
            </a:extLst>
          </p:cNvPr>
          <p:cNvGrpSpPr/>
          <p:nvPr userDrawn="1"/>
        </p:nvGrpSpPr>
        <p:grpSpPr>
          <a:xfrm>
            <a:off x="5287318" y="2928926"/>
            <a:ext cx="2468057" cy="2464892"/>
            <a:chOff x="5400464" y="1566108"/>
            <a:chExt cx="2011682" cy="3068008"/>
          </a:xfrm>
        </p:grpSpPr>
        <p:sp>
          <p:nvSpPr>
            <p:cNvPr id="10" name="Freeform 9">
              <a:extLst>
                <a:ext uri="{FF2B5EF4-FFF2-40B4-BE49-F238E27FC236}">
                  <a16:creationId xmlns:a16="http://schemas.microsoft.com/office/drawing/2014/main" id="{F5A3BAAA-0E13-8795-3955-042B57274E2B}"/>
                </a:ext>
              </a:extLst>
            </p:cNvPr>
            <p:cNvSpPr/>
            <p:nvPr userDrawn="1"/>
          </p:nvSpPr>
          <p:spPr>
            <a:xfrm rot="5400000">
              <a:off x="5168419" y="1798155"/>
              <a:ext cx="2475773"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E14DAD78-03E5-6892-B583-11D37A99C5CF}"/>
                </a:ext>
              </a:extLst>
            </p:cNvPr>
            <p:cNvSpPr/>
            <p:nvPr userDrawn="1"/>
          </p:nvSpPr>
          <p:spPr>
            <a:xfrm rot="5400000">
              <a:off x="5966369" y="3334645"/>
              <a:ext cx="733566" cy="1865376"/>
            </a:xfrm>
            <a:prstGeom prst="rect">
              <a:avLst/>
            </a:prstGeom>
            <a:solidFill>
              <a:schemeClr val="tx2">
                <a:lumMod val="60000"/>
                <a:lumOff val="40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grpSp>
      <p:grpSp>
        <p:nvGrpSpPr>
          <p:cNvPr id="39" name="Group 38">
            <a:extLst>
              <a:ext uri="{FF2B5EF4-FFF2-40B4-BE49-F238E27FC236}">
                <a16:creationId xmlns:a16="http://schemas.microsoft.com/office/drawing/2014/main" id="{CBFDF92E-9DCF-B8C7-1031-28ACB17E3AB3}"/>
              </a:ext>
            </a:extLst>
          </p:cNvPr>
          <p:cNvGrpSpPr/>
          <p:nvPr userDrawn="1"/>
        </p:nvGrpSpPr>
        <p:grpSpPr>
          <a:xfrm>
            <a:off x="3018437" y="2929301"/>
            <a:ext cx="2465646" cy="2465781"/>
            <a:chOff x="2331205" y="1571144"/>
            <a:chExt cx="2012790" cy="3069065"/>
          </a:xfrm>
        </p:grpSpPr>
        <p:sp>
          <p:nvSpPr>
            <p:cNvPr id="11" name="Freeform 10">
              <a:extLst>
                <a:ext uri="{FF2B5EF4-FFF2-40B4-BE49-F238E27FC236}">
                  <a16:creationId xmlns:a16="http://schemas.microsoft.com/office/drawing/2014/main" id="{64CEE9E5-2A9E-7614-1EF3-144DB2EFCB34}"/>
                </a:ext>
              </a:extLst>
            </p:cNvPr>
            <p:cNvSpPr/>
            <p:nvPr userDrawn="1"/>
          </p:nvSpPr>
          <p:spPr>
            <a:xfrm rot="5400000">
              <a:off x="2100288" y="1803171"/>
              <a:ext cx="2475733"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0AF2CF3-E993-C6F7-462F-0369B7EBB7C1}"/>
                </a:ext>
              </a:extLst>
            </p:cNvPr>
            <p:cNvSpPr/>
            <p:nvPr userDrawn="1"/>
          </p:nvSpPr>
          <p:spPr>
            <a:xfrm rot="5400000">
              <a:off x="2894005" y="3337634"/>
              <a:ext cx="739775" cy="1865376"/>
            </a:xfrm>
            <a:prstGeom prst="rect">
              <a:avLst/>
            </a:prstGeom>
            <a:solidFill>
              <a:schemeClr val="tx2">
                <a:lumMod val="40000"/>
                <a:lumOff val="60000"/>
              </a:schemeClr>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grpSp>
      <p:grpSp>
        <p:nvGrpSpPr>
          <p:cNvPr id="7" name="Group 6">
            <a:extLst>
              <a:ext uri="{FF2B5EF4-FFF2-40B4-BE49-F238E27FC236}">
                <a16:creationId xmlns:a16="http://schemas.microsoft.com/office/drawing/2014/main" id="{63E72832-B06E-DBF0-BFA0-E2A8C0CAA249}"/>
              </a:ext>
            </a:extLst>
          </p:cNvPr>
          <p:cNvGrpSpPr/>
          <p:nvPr userDrawn="1"/>
        </p:nvGrpSpPr>
        <p:grpSpPr>
          <a:xfrm>
            <a:off x="742392" y="2928927"/>
            <a:ext cx="2467834" cy="2468881"/>
            <a:chOff x="628891" y="1573003"/>
            <a:chExt cx="2013465" cy="3069774"/>
          </a:xfrm>
        </p:grpSpPr>
        <p:sp>
          <p:nvSpPr>
            <p:cNvPr id="12" name="Freeform 11">
              <a:extLst>
                <a:ext uri="{FF2B5EF4-FFF2-40B4-BE49-F238E27FC236}">
                  <a16:creationId xmlns:a16="http://schemas.microsoft.com/office/drawing/2014/main" id="{565E8F59-1362-B9E7-4DF7-65E27611B8F9}"/>
                </a:ext>
              </a:extLst>
            </p:cNvPr>
            <p:cNvSpPr/>
            <p:nvPr userDrawn="1"/>
          </p:nvSpPr>
          <p:spPr>
            <a:xfrm rot="5400000">
              <a:off x="402076" y="1801603"/>
              <a:ext cx="2468880"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90B5BEBB-2476-A19C-69FF-0FB2FD287887}"/>
                </a:ext>
              </a:extLst>
            </p:cNvPr>
            <p:cNvSpPr/>
            <p:nvPr userDrawn="1"/>
          </p:nvSpPr>
          <p:spPr>
            <a:xfrm rot="5400000">
              <a:off x="1188449" y="3336080"/>
              <a:ext cx="747139" cy="1866255"/>
            </a:xfrm>
            <a:prstGeom prst="rect">
              <a:avLst/>
            </a:prstGeom>
            <a:solidFill>
              <a:schemeClr val="tx2">
                <a:lumMod val="20000"/>
                <a:lumOff val="80000"/>
              </a:schemeClr>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solidFill>
                  <a:schemeClr val="tx2"/>
                </a:solidFill>
                <a:latin typeface="Libre Franklin" pitchFamily="2" charset="77"/>
              </a:endParaRPr>
            </a:p>
          </p:txBody>
        </p:sp>
      </p:grpSp>
      <p:sp>
        <p:nvSpPr>
          <p:cNvPr id="16" name="Rounded Rectangle 4">
            <a:extLst>
              <a:ext uri="{FF2B5EF4-FFF2-40B4-BE49-F238E27FC236}">
                <a16:creationId xmlns:a16="http://schemas.microsoft.com/office/drawing/2014/main" id="{AC78D8FF-D116-72E5-9299-1F244D547CBE}"/>
              </a:ext>
            </a:extLst>
          </p:cNvPr>
          <p:cNvSpPr txBox="1"/>
          <p:nvPr userDrawn="1"/>
        </p:nvSpPr>
        <p:spPr>
          <a:xfrm>
            <a:off x="1010949" y="4382509"/>
            <a:ext cx="1828800" cy="327543"/>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Digital Consumer</a:t>
            </a:r>
          </a:p>
        </p:txBody>
      </p:sp>
      <p:sp>
        <p:nvSpPr>
          <p:cNvPr id="17" name="TextBox 16">
            <a:extLst>
              <a:ext uri="{FF2B5EF4-FFF2-40B4-BE49-F238E27FC236}">
                <a16:creationId xmlns:a16="http://schemas.microsoft.com/office/drawing/2014/main" id="{BC031BF5-D34E-C770-7318-0327EA27C53E}"/>
              </a:ext>
            </a:extLst>
          </p:cNvPr>
          <p:cNvSpPr txBox="1"/>
          <p:nvPr userDrawn="1"/>
        </p:nvSpPr>
        <p:spPr>
          <a:xfrm>
            <a:off x="984848" y="3885451"/>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sp>
        <p:nvSpPr>
          <p:cNvPr id="18" name="TextBox 17">
            <a:extLst>
              <a:ext uri="{FF2B5EF4-FFF2-40B4-BE49-F238E27FC236}">
                <a16:creationId xmlns:a16="http://schemas.microsoft.com/office/drawing/2014/main" id="{62402A50-30F8-CF86-E2DA-120F3FCD5E6A}"/>
              </a:ext>
            </a:extLst>
          </p:cNvPr>
          <p:cNvSpPr txBox="1"/>
          <p:nvPr userDrawn="1"/>
        </p:nvSpPr>
        <p:spPr>
          <a:xfrm>
            <a:off x="3334558" y="3881167"/>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19" name="TextBox 18">
            <a:extLst>
              <a:ext uri="{FF2B5EF4-FFF2-40B4-BE49-F238E27FC236}">
                <a16:creationId xmlns:a16="http://schemas.microsoft.com/office/drawing/2014/main" id="{05DE7EE4-C5B4-A72B-E1E9-DD710BDD4066}"/>
              </a:ext>
            </a:extLst>
          </p:cNvPr>
          <p:cNvSpPr txBox="1"/>
          <p:nvPr userDrawn="1"/>
        </p:nvSpPr>
        <p:spPr>
          <a:xfrm>
            <a:off x="5570366" y="3890953"/>
            <a:ext cx="1890622"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20" name="TextBox 19">
            <a:extLst>
              <a:ext uri="{FF2B5EF4-FFF2-40B4-BE49-F238E27FC236}">
                <a16:creationId xmlns:a16="http://schemas.microsoft.com/office/drawing/2014/main" id="{11AF990D-A5EB-6BBB-2386-4E60B465E455}"/>
              </a:ext>
            </a:extLst>
          </p:cNvPr>
          <p:cNvSpPr txBox="1"/>
          <p:nvPr userDrawn="1"/>
        </p:nvSpPr>
        <p:spPr>
          <a:xfrm>
            <a:off x="7768485" y="3927148"/>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21" name="Picture 20">
            <a:extLst>
              <a:ext uri="{FF2B5EF4-FFF2-40B4-BE49-F238E27FC236}">
                <a16:creationId xmlns:a16="http://schemas.microsoft.com/office/drawing/2014/main" id="{ED10C6C3-E00D-6003-1FEB-16313F18A3AD}"/>
              </a:ext>
            </a:extLst>
          </p:cNvPr>
          <p:cNvPicPr>
            <a:picLocks noChangeAspect="1"/>
          </p:cNvPicPr>
          <p:nvPr userDrawn="1"/>
        </p:nvPicPr>
        <p:blipFill>
          <a:blip r:embed="rId2"/>
          <a:stretch>
            <a:fillRect/>
          </a:stretch>
        </p:blipFill>
        <p:spPr>
          <a:xfrm>
            <a:off x="3819945" y="3179219"/>
            <a:ext cx="873838" cy="685916"/>
          </a:xfrm>
          <a:prstGeom prst="rect">
            <a:avLst/>
          </a:prstGeom>
        </p:spPr>
      </p:pic>
      <p:pic>
        <p:nvPicPr>
          <p:cNvPr id="22" name="Picture 21">
            <a:extLst>
              <a:ext uri="{FF2B5EF4-FFF2-40B4-BE49-F238E27FC236}">
                <a16:creationId xmlns:a16="http://schemas.microsoft.com/office/drawing/2014/main" id="{6EDC225A-C887-A92C-23AA-18CC9A73D959}"/>
              </a:ext>
            </a:extLst>
          </p:cNvPr>
          <p:cNvPicPr>
            <a:picLocks noChangeAspect="1"/>
          </p:cNvPicPr>
          <p:nvPr userDrawn="1"/>
        </p:nvPicPr>
        <p:blipFill>
          <a:blip r:embed="rId3"/>
          <a:stretch>
            <a:fillRect/>
          </a:stretch>
        </p:blipFill>
        <p:spPr>
          <a:xfrm>
            <a:off x="1623839" y="3161455"/>
            <a:ext cx="672060" cy="648058"/>
          </a:xfrm>
          <a:prstGeom prst="rect">
            <a:avLst/>
          </a:prstGeom>
        </p:spPr>
      </p:pic>
      <p:pic>
        <p:nvPicPr>
          <p:cNvPr id="23" name="Picture 22">
            <a:extLst>
              <a:ext uri="{FF2B5EF4-FFF2-40B4-BE49-F238E27FC236}">
                <a16:creationId xmlns:a16="http://schemas.microsoft.com/office/drawing/2014/main" id="{1386A9CE-CD28-A8F0-B4E2-161E07E98CF0}"/>
              </a:ext>
            </a:extLst>
          </p:cNvPr>
          <p:cNvPicPr>
            <a:picLocks noChangeAspect="1"/>
          </p:cNvPicPr>
          <p:nvPr userDrawn="1"/>
        </p:nvPicPr>
        <p:blipFill>
          <a:blip r:embed="rId4"/>
          <a:stretch>
            <a:fillRect/>
          </a:stretch>
        </p:blipFill>
        <p:spPr>
          <a:xfrm>
            <a:off x="8510596" y="3145391"/>
            <a:ext cx="594571" cy="719744"/>
          </a:xfrm>
          <a:prstGeom prst="rect">
            <a:avLst/>
          </a:prstGeom>
        </p:spPr>
      </p:pic>
      <p:pic>
        <p:nvPicPr>
          <p:cNvPr id="24" name="Picture 23">
            <a:extLst>
              <a:ext uri="{FF2B5EF4-FFF2-40B4-BE49-F238E27FC236}">
                <a16:creationId xmlns:a16="http://schemas.microsoft.com/office/drawing/2014/main" id="{1F6B71B7-8065-02A9-B88D-C79282B6E3D9}"/>
              </a:ext>
            </a:extLst>
          </p:cNvPr>
          <p:cNvPicPr>
            <a:picLocks noChangeAspect="1"/>
          </p:cNvPicPr>
          <p:nvPr userDrawn="1"/>
        </p:nvPicPr>
        <p:blipFill>
          <a:blip r:embed="rId5"/>
          <a:stretch>
            <a:fillRect/>
          </a:stretch>
        </p:blipFill>
        <p:spPr>
          <a:xfrm>
            <a:off x="6053187" y="3069206"/>
            <a:ext cx="879660" cy="762372"/>
          </a:xfrm>
          <a:prstGeom prst="rect">
            <a:avLst/>
          </a:prstGeom>
        </p:spPr>
      </p:pic>
      <p:sp>
        <p:nvSpPr>
          <p:cNvPr id="26" name="Rounded Rectangle 4">
            <a:extLst>
              <a:ext uri="{FF2B5EF4-FFF2-40B4-BE49-F238E27FC236}">
                <a16:creationId xmlns:a16="http://schemas.microsoft.com/office/drawing/2014/main" id="{D3F78D46-7A25-1FD1-EA9F-ECF507A768F0}"/>
              </a:ext>
            </a:extLst>
          </p:cNvPr>
          <p:cNvSpPr txBox="1"/>
          <p:nvPr userDrawn="1"/>
        </p:nvSpPr>
        <p:spPr>
          <a:xfrm>
            <a:off x="3248784" y="4408672"/>
            <a:ext cx="2016160" cy="263845"/>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Digital Participant</a:t>
            </a:r>
          </a:p>
        </p:txBody>
      </p:sp>
      <p:sp>
        <p:nvSpPr>
          <p:cNvPr id="27" name="Rounded Rectangle 4">
            <a:extLst>
              <a:ext uri="{FF2B5EF4-FFF2-40B4-BE49-F238E27FC236}">
                <a16:creationId xmlns:a16="http://schemas.microsoft.com/office/drawing/2014/main" id="{D15FDA37-2716-4CE5-FA5D-E5CDEE930CC6}"/>
              </a:ext>
            </a:extLst>
          </p:cNvPr>
          <p:cNvSpPr txBox="1"/>
          <p:nvPr userDrawn="1"/>
        </p:nvSpPr>
        <p:spPr>
          <a:xfrm>
            <a:off x="5410617" y="4386652"/>
            <a:ext cx="2117044" cy="26813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rgbClr val="4D4D4C"/>
                </a:solidFill>
                <a:latin typeface="Libre Baskerville" panose="02000000000000000000" pitchFamily="2" charset="0"/>
              </a:rPr>
              <a:t>In-person Participant</a:t>
            </a:r>
          </a:p>
        </p:txBody>
      </p:sp>
      <p:sp>
        <p:nvSpPr>
          <p:cNvPr id="28" name="Rounded Rectangle 4">
            <a:extLst>
              <a:ext uri="{FF2B5EF4-FFF2-40B4-BE49-F238E27FC236}">
                <a16:creationId xmlns:a16="http://schemas.microsoft.com/office/drawing/2014/main" id="{9792FA07-D063-518E-4F2D-4812148177BD}"/>
              </a:ext>
            </a:extLst>
          </p:cNvPr>
          <p:cNvSpPr txBox="1"/>
          <p:nvPr userDrawn="1"/>
        </p:nvSpPr>
        <p:spPr>
          <a:xfrm>
            <a:off x="7619350" y="4376140"/>
            <a:ext cx="2069212" cy="35403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rgbClr val="4D4D4C"/>
                </a:solidFill>
                <a:latin typeface="Libre Baskerville" panose="02000000000000000000" pitchFamily="2" charset="0"/>
              </a:rPr>
              <a:t>Mentor &amp; Co-Creator</a:t>
            </a:r>
          </a:p>
        </p:txBody>
      </p:sp>
      <p:grpSp>
        <p:nvGrpSpPr>
          <p:cNvPr id="63" name="Group 62">
            <a:extLst>
              <a:ext uri="{FF2B5EF4-FFF2-40B4-BE49-F238E27FC236}">
                <a16:creationId xmlns:a16="http://schemas.microsoft.com/office/drawing/2014/main" id="{2684AEAE-177C-E8AC-1836-F594525648D8}"/>
              </a:ext>
            </a:extLst>
          </p:cNvPr>
          <p:cNvGrpSpPr/>
          <p:nvPr userDrawn="1"/>
        </p:nvGrpSpPr>
        <p:grpSpPr>
          <a:xfrm>
            <a:off x="9760825" y="2928925"/>
            <a:ext cx="2035828" cy="2466166"/>
            <a:chOff x="9943337" y="2816140"/>
            <a:chExt cx="2035828" cy="2466166"/>
          </a:xfrm>
        </p:grpSpPr>
        <p:sp>
          <p:nvSpPr>
            <p:cNvPr id="8" name="Rectangle 7">
              <a:extLst>
                <a:ext uri="{FF2B5EF4-FFF2-40B4-BE49-F238E27FC236}">
                  <a16:creationId xmlns:a16="http://schemas.microsoft.com/office/drawing/2014/main" id="{BE1EF332-1259-32AD-5617-2BDF383058E2}"/>
                </a:ext>
              </a:extLst>
            </p:cNvPr>
            <p:cNvSpPr/>
            <p:nvPr userDrawn="1"/>
          </p:nvSpPr>
          <p:spPr>
            <a:xfrm>
              <a:off x="9957833" y="2816140"/>
              <a:ext cx="2021332" cy="1867989"/>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Libre Franklin" pitchFamily="2" charset="77"/>
              </a:endParaRPr>
            </a:p>
          </p:txBody>
        </p:sp>
        <p:sp>
          <p:nvSpPr>
            <p:cNvPr id="70" name="Rectangle 69">
              <a:extLst>
                <a:ext uri="{FF2B5EF4-FFF2-40B4-BE49-F238E27FC236}">
                  <a16:creationId xmlns:a16="http://schemas.microsoft.com/office/drawing/2014/main" id="{4C63D47A-A319-7992-FCC8-D159E3011ACE}"/>
                </a:ext>
              </a:extLst>
            </p:cNvPr>
            <p:cNvSpPr/>
            <p:nvPr userDrawn="1"/>
          </p:nvSpPr>
          <p:spPr>
            <a:xfrm>
              <a:off x="9943337" y="4672703"/>
              <a:ext cx="2035827" cy="609603"/>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solidFill>
                  <a:schemeClr val="bg1"/>
                </a:solidFill>
                <a:latin typeface="Libre Franklin" pitchFamily="2" charset="77"/>
              </a:endParaRPr>
            </a:p>
          </p:txBody>
        </p:sp>
        <p:grpSp>
          <p:nvGrpSpPr>
            <p:cNvPr id="61" name="Group 60">
              <a:extLst>
                <a:ext uri="{FF2B5EF4-FFF2-40B4-BE49-F238E27FC236}">
                  <a16:creationId xmlns:a16="http://schemas.microsoft.com/office/drawing/2014/main" id="{DAD471EC-D332-FBE3-B032-BDFE0906F557}"/>
                </a:ext>
              </a:extLst>
            </p:cNvPr>
            <p:cNvGrpSpPr/>
            <p:nvPr userDrawn="1"/>
          </p:nvGrpSpPr>
          <p:grpSpPr>
            <a:xfrm>
              <a:off x="10217661" y="3443832"/>
              <a:ext cx="1515938" cy="1100090"/>
              <a:chOff x="10303695" y="3265453"/>
              <a:chExt cx="1515938" cy="1100090"/>
            </a:xfrm>
          </p:grpSpPr>
          <p:pic>
            <p:nvPicPr>
              <p:cNvPr id="33" name="Picture 32">
                <a:extLst>
                  <a:ext uri="{FF2B5EF4-FFF2-40B4-BE49-F238E27FC236}">
                    <a16:creationId xmlns:a16="http://schemas.microsoft.com/office/drawing/2014/main" id="{DA7FE199-394B-8B3B-F6A9-F0E91528F849}"/>
                  </a:ext>
                </a:extLst>
              </p:cNvPr>
              <p:cNvPicPr>
                <a:picLocks noChangeAspect="1"/>
              </p:cNvPicPr>
              <p:nvPr userDrawn="1"/>
            </p:nvPicPr>
            <p:blipFill>
              <a:blip r:embed="rId2"/>
              <a:stretch>
                <a:fillRect/>
              </a:stretch>
            </p:blipFill>
            <p:spPr>
              <a:xfrm>
                <a:off x="10303695" y="3935724"/>
                <a:ext cx="547577" cy="429819"/>
              </a:xfrm>
              <a:prstGeom prst="rect">
                <a:avLst/>
              </a:prstGeom>
            </p:spPr>
          </p:pic>
          <p:pic>
            <p:nvPicPr>
              <p:cNvPr id="34" name="Picture 33">
                <a:extLst>
                  <a:ext uri="{FF2B5EF4-FFF2-40B4-BE49-F238E27FC236}">
                    <a16:creationId xmlns:a16="http://schemas.microsoft.com/office/drawing/2014/main" id="{CA9D7253-B43C-603F-C334-269A4E29E49F}"/>
                  </a:ext>
                </a:extLst>
              </p:cNvPr>
              <p:cNvPicPr>
                <a:picLocks noChangeAspect="1"/>
              </p:cNvPicPr>
              <p:nvPr userDrawn="1"/>
            </p:nvPicPr>
            <p:blipFill>
              <a:blip r:embed="rId3"/>
              <a:stretch>
                <a:fillRect/>
              </a:stretch>
            </p:blipFill>
            <p:spPr>
              <a:xfrm>
                <a:off x="11338578" y="3932059"/>
                <a:ext cx="445738" cy="429819"/>
              </a:xfrm>
              <a:prstGeom prst="rect">
                <a:avLst/>
              </a:prstGeom>
            </p:spPr>
          </p:pic>
          <p:pic>
            <p:nvPicPr>
              <p:cNvPr id="35" name="Picture 34">
                <a:extLst>
                  <a:ext uri="{FF2B5EF4-FFF2-40B4-BE49-F238E27FC236}">
                    <a16:creationId xmlns:a16="http://schemas.microsoft.com/office/drawing/2014/main" id="{CCA789E4-64E1-E2E3-BA93-2FC43739BE11}"/>
                  </a:ext>
                </a:extLst>
              </p:cNvPr>
              <p:cNvPicPr>
                <a:picLocks noChangeAspect="1"/>
              </p:cNvPicPr>
              <p:nvPr userDrawn="1"/>
            </p:nvPicPr>
            <p:blipFill>
              <a:blip r:embed="rId4"/>
              <a:stretch>
                <a:fillRect/>
              </a:stretch>
            </p:blipFill>
            <p:spPr>
              <a:xfrm>
                <a:off x="10401486" y="3269118"/>
                <a:ext cx="355067" cy="429819"/>
              </a:xfrm>
              <a:prstGeom prst="rect">
                <a:avLst/>
              </a:prstGeom>
            </p:spPr>
          </p:pic>
          <p:pic>
            <p:nvPicPr>
              <p:cNvPr id="66" name="Picture 65">
                <a:extLst>
                  <a:ext uri="{FF2B5EF4-FFF2-40B4-BE49-F238E27FC236}">
                    <a16:creationId xmlns:a16="http://schemas.microsoft.com/office/drawing/2014/main" id="{0C2AD301-E9A9-A732-C277-083B05129D0D}"/>
                  </a:ext>
                </a:extLst>
              </p:cNvPr>
              <p:cNvPicPr>
                <a:picLocks noChangeAspect="1"/>
              </p:cNvPicPr>
              <p:nvPr userDrawn="1"/>
            </p:nvPicPr>
            <p:blipFill>
              <a:blip r:embed="rId5"/>
              <a:stretch>
                <a:fillRect/>
              </a:stretch>
            </p:blipFill>
            <p:spPr>
              <a:xfrm>
                <a:off x="11323688" y="3265453"/>
                <a:ext cx="495945" cy="429819"/>
              </a:xfrm>
              <a:prstGeom prst="rect">
                <a:avLst/>
              </a:prstGeom>
            </p:spPr>
          </p:pic>
          <p:sp>
            <p:nvSpPr>
              <p:cNvPr id="68" name="TextBox 67">
                <a:extLst>
                  <a:ext uri="{FF2B5EF4-FFF2-40B4-BE49-F238E27FC236}">
                    <a16:creationId xmlns:a16="http://schemas.microsoft.com/office/drawing/2014/main" id="{CA3C4A5B-3E18-C83A-B6FF-1170802D5032}"/>
                  </a:ext>
                </a:extLst>
              </p:cNvPr>
              <p:cNvSpPr txBox="1"/>
              <p:nvPr userDrawn="1"/>
            </p:nvSpPr>
            <p:spPr>
              <a:xfrm>
                <a:off x="10760369" y="3319886"/>
                <a:ext cx="508218" cy="1015663"/>
              </a:xfrm>
              <a:prstGeom prst="rect">
                <a:avLst/>
              </a:prstGeom>
              <a:noFill/>
            </p:spPr>
            <p:txBody>
              <a:bodyPr wrap="square" rtlCol="0" anchor="ctr">
                <a:spAutoFit/>
              </a:bodyPr>
              <a:lstStyle/>
              <a:p>
                <a:pPr algn="ctr"/>
                <a:r>
                  <a:rPr lang="en-US" sz="6000" b="1">
                    <a:solidFill>
                      <a:schemeClr val="accent6">
                        <a:lumMod val="40000"/>
                        <a:lumOff val="60000"/>
                      </a:schemeClr>
                    </a:solidFill>
                    <a:latin typeface="Libre Franklin" pitchFamily="2" charset="77"/>
                  </a:rPr>
                  <a:t>+</a:t>
                </a:r>
              </a:p>
            </p:txBody>
          </p:sp>
        </p:grpSp>
      </p:grpSp>
      <p:sp>
        <p:nvSpPr>
          <p:cNvPr id="2" name="Title 1">
            <a:extLst>
              <a:ext uri="{FF2B5EF4-FFF2-40B4-BE49-F238E27FC236}">
                <a16:creationId xmlns:a16="http://schemas.microsoft.com/office/drawing/2014/main" id="{5855E13A-2788-304E-A3C8-5EA01C647532}"/>
              </a:ext>
            </a:extLst>
          </p:cNvPr>
          <p:cNvSpPr>
            <a:spLocks noGrp="1"/>
          </p:cNvSpPr>
          <p:nvPr userDrawn="1">
            <p:ph type="title"/>
          </p:nvPr>
        </p:nvSpPr>
        <p:spPr/>
        <p:txBody>
          <a:bodyPr/>
          <a:lstStyle/>
          <a:p>
            <a:endParaRPr lang="en-US"/>
          </a:p>
        </p:txBody>
      </p:sp>
      <p:sp>
        <p:nvSpPr>
          <p:cNvPr id="3" name="Slide Number Placeholder 2">
            <a:extLst>
              <a:ext uri="{FF2B5EF4-FFF2-40B4-BE49-F238E27FC236}">
                <a16:creationId xmlns:a16="http://schemas.microsoft.com/office/drawing/2014/main" id="{FB456186-27A5-8548-8CC7-3577736BD092}"/>
              </a:ext>
            </a:extLst>
          </p:cNvPr>
          <p:cNvSpPr>
            <a:spLocks noGrp="1"/>
          </p:cNvSpPr>
          <p:nvPr userDrawn="1">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AB71F1E2-F74E-B94D-9E57-A6846BD363AA}"/>
              </a:ext>
            </a:extLst>
          </p:cNvPr>
          <p:cNvSpPr>
            <a:spLocks noGrp="1"/>
          </p:cNvSpPr>
          <p:nvPr userDrawn="1">
            <p:ph type="ftr" sz="quarter" idx="11"/>
          </p:nvPr>
        </p:nvSpPr>
        <p:spPr/>
        <p:txBody>
          <a:bodyPr/>
          <a:lstStyle/>
          <a:p>
            <a:endParaRPr lang="en-US"/>
          </a:p>
        </p:txBody>
      </p:sp>
      <p:sp>
        <p:nvSpPr>
          <p:cNvPr id="5" name="Date Placeholder 4">
            <a:extLst>
              <a:ext uri="{FF2B5EF4-FFF2-40B4-BE49-F238E27FC236}">
                <a16:creationId xmlns:a16="http://schemas.microsoft.com/office/drawing/2014/main" id="{D8F8277D-4F92-0841-9607-464D6969B253}"/>
              </a:ext>
            </a:extLst>
          </p:cNvPr>
          <p:cNvSpPr>
            <a:spLocks noGrp="1"/>
          </p:cNvSpPr>
          <p:nvPr userDrawn="1">
            <p:ph type="dt" sz="half" idx="12"/>
          </p:nvPr>
        </p:nvSpPr>
        <p:spPr/>
        <p:txBody>
          <a:bodyPr/>
          <a:lstStyle/>
          <a:p>
            <a:fld id="{1B2E86CE-67D6-CD4E-8469-628484E4B584}" type="datetime1">
              <a:rPr lang="en-US" smtClean="0"/>
              <a:t>8/21/2024</a:t>
            </a:fld>
            <a:endParaRPr lang="en-US"/>
          </a:p>
        </p:txBody>
      </p:sp>
      <p:pic>
        <p:nvPicPr>
          <p:cNvPr id="6" name="Picture 5" descr="A close up of a logo&#10;&#10;Description automatically generated">
            <a:extLst>
              <a:ext uri="{FF2B5EF4-FFF2-40B4-BE49-F238E27FC236}">
                <a16:creationId xmlns:a16="http://schemas.microsoft.com/office/drawing/2014/main" id="{4945C2FA-A412-2DA3-E0B6-35ACB77D7167}"/>
              </a:ext>
            </a:extLst>
          </p:cNvPr>
          <p:cNvPicPr>
            <a:picLocks noChangeAspect="1"/>
          </p:cNvPicPr>
          <p:nvPr userDrawn="1"/>
        </p:nvPicPr>
        <p:blipFill>
          <a:blip r:embed="rId6"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71" name="Text Placeholder 6">
            <a:extLst>
              <a:ext uri="{FF2B5EF4-FFF2-40B4-BE49-F238E27FC236}">
                <a16:creationId xmlns:a16="http://schemas.microsoft.com/office/drawing/2014/main" id="{D3A648C3-1B40-3E7B-1597-0112359F905E}"/>
              </a:ext>
            </a:extLst>
          </p:cNvPr>
          <p:cNvSpPr>
            <a:spLocks noGrp="1"/>
          </p:cNvSpPr>
          <p:nvPr userDrawn="1">
            <p:ph type="body" sz="quarter" idx="16"/>
          </p:nvPr>
        </p:nvSpPr>
        <p:spPr>
          <a:xfrm>
            <a:off x="804967" y="4857079"/>
            <a:ext cx="2155516"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2" name="Text Placeholder 6">
            <a:extLst>
              <a:ext uri="{FF2B5EF4-FFF2-40B4-BE49-F238E27FC236}">
                <a16:creationId xmlns:a16="http://schemas.microsoft.com/office/drawing/2014/main" id="{D5514EBE-0550-D03C-0BA4-2A6433152D68}"/>
              </a:ext>
            </a:extLst>
          </p:cNvPr>
          <p:cNvSpPr>
            <a:spLocks noGrp="1"/>
          </p:cNvSpPr>
          <p:nvPr userDrawn="1">
            <p:ph type="body" sz="quarter" idx="17"/>
          </p:nvPr>
        </p:nvSpPr>
        <p:spPr>
          <a:xfrm>
            <a:off x="3140528" y="4848715"/>
            <a:ext cx="2093812"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4" name="Text Placeholder 6">
            <a:extLst>
              <a:ext uri="{FF2B5EF4-FFF2-40B4-BE49-F238E27FC236}">
                <a16:creationId xmlns:a16="http://schemas.microsoft.com/office/drawing/2014/main" id="{586DB53E-F3F6-C534-56A1-A2875370A06F}"/>
              </a:ext>
            </a:extLst>
          </p:cNvPr>
          <p:cNvSpPr>
            <a:spLocks noGrp="1"/>
          </p:cNvSpPr>
          <p:nvPr userDrawn="1">
            <p:ph type="body" sz="quarter" idx="18"/>
          </p:nvPr>
        </p:nvSpPr>
        <p:spPr>
          <a:xfrm>
            <a:off x="5410618" y="4840631"/>
            <a:ext cx="2081246"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6" name="Text Placeholder 6">
            <a:extLst>
              <a:ext uri="{FF2B5EF4-FFF2-40B4-BE49-F238E27FC236}">
                <a16:creationId xmlns:a16="http://schemas.microsoft.com/office/drawing/2014/main" id="{FE24E3B6-B689-453C-B22D-FE23D303BF2A}"/>
              </a:ext>
            </a:extLst>
          </p:cNvPr>
          <p:cNvSpPr>
            <a:spLocks noGrp="1"/>
          </p:cNvSpPr>
          <p:nvPr userDrawn="1">
            <p:ph type="body" sz="quarter" idx="19"/>
          </p:nvPr>
        </p:nvSpPr>
        <p:spPr>
          <a:xfrm>
            <a:off x="7682995" y="4853696"/>
            <a:ext cx="1952212"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7" name="Text Placeholder 6">
            <a:extLst>
              <a:ext uri="{FF2B5EF4-FFF2-40B4-BE49-F238E27FC236}">
                <a16:creationId xmlns:a16="http://schemas.microsoft.com/office/drawing/2014/main" id="{37F63342-ABED-7C51-C79B-2BD2F62C61FE}"/>
              </a:ext>
            </a:extLst>
          </p:cNvPr>
          <p:cNvSpPr>
            <a:spLocks noGrp="1"/>
          </p:cNvSpPr>
          <p:nvPr userDrawn="1">
            <p:ph type="body" sz="quarter" idx="20"/>
          </p:nvPr>
        </p:nvSpPr>
        <p:spPr>
          <a:xfrm>
            <a:off x="9824302" y="4848715"/>
            <a:ext cx="1920239"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9" name="Text Placeholder 6">
            <a:extLst>
              <a:ext uri="{FF2B5EF4-FFF2-40B4-BE49-F238E27FC236}">
                <a16:creationId xmlns:a16="http://schemas.microsoft.com/office/drawing/2014/main" id="{7160CCFF-CEB7-EC6B-75A9-86A251E099C4}"/>
              </a:ext>
            </a:extLst>
          </p:cNvPr>
          <p:cNvSpPr>
            <a:spLocks noGrp="1"/>
          </p:cNvSpPr>
          <p:nvPr userDrawn="1">
            <p:ph type="body" sz="quarter" idx="21"/>
          </p:nvPr>
        </p:nvSpPr>
        <p:spPr>
          <a:xfrm>
            <a:off x="10084792" y="3079215"/>
            <a:ext cx="1455565" cy="286232"/>
          </a:xfrm>
          <a:noFill/>
        </p:spPr>
        <p:txBody>
          <a:bodyPr wrap="square" rtlCol="0">
            <a:spAutoFit/>
          </a:bodyPr>
          <a:lstStyle>
            <a:lvl1pPr marL="0" indent="0">
              <a:buNone/>
              <a:defRPr lang="en-US" sz="1400" b="1" dirty="0">
                <a:solidFill>
                  <a:schemeClr val="bg1"/>
                </a:solidFill>
              </a:defRPr>
            </a:lvl1pPr>
          </a:lstStyle>
          <a:p>
            <a:pPr marL="0" lvl="0" algn="ctr"/>
            <a:endParaRPr lang="en-US"/>
          </a:p>
        </p:txBody>
      </p:sp>
    </p:spTree>
    <p:extLst>
      <p:ext uri="{BB962C8B-B14F-4D97-AF65-F5344CB8AC3E}">
        <p14:creationId xmlns:p14="http://schemas.microsoft.com/office/powerpoint/2010/main" val="118041840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Journey Levels - Compa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5E13A-2788-304E-A3C8-5EA01C647532}"/>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FB456186-27A5-8548-8CC7-3577736BD092}"/>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AB71F1E2-F74E-B94D-9E57-A6846BD363AA}"/>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D8F8277D-4F92-0841-9607-464D6969B253}"/>
              </a:ext>
            </a:extLst>
          </p:cNvPr>
          <p:cNvSpPr>
            <a:spLocks noGrp="1"/>
          </p:cNvSpPr>
          <p:nvPr>
            <p:ph type="dt" sz="half" idx="12"/>
          </p:nvPr>
        </p:nvSpPr>
        <p:spPr/>
        <p:txBody>
          <a:bodyPr/>
          <a:lstStyle/>
          <a:p>
            <a:fld id="{FDAF528A-71B3-2942-92A4-2924BF7379DB}" type="datetime1">
              <a:rPr lang="en-US" smtClean="0"/>
              <a:t>8/21/2024</a:t>
            </a:fld>
            <a:endParaRPr lang="en-US"/>
          </a:p>
        </p:txBody>
      </p:sp>
      <p:sp>
        <p:nvSpPr>
          <p:cNvPr id="36" name="Freeform 35">
            <a:extLst>
              <a:ext uri="{FF2B5EF4-FFF2-40B4-BE49-F238E27FC236}">
                <a16:creationId xmlns:a16="http://schemas.microsoft.com/office/drawing/2014/main" id="{C4AC21FC-13F9-8C47-BE40-CC3F80ACAAD8}"/>
              </a:ext>
            </a:extLst>
          </p:cNvPr>
          <p:cNvSpPr/>
          <p:nvPr userDrawn="1"/>
        </p:nvSpPr>
        <p:spPr>
          <a:xfrm rot="5400000">
            <a:off x="1006237" y="1564929"/>
            <a:ext cx="2142211" cy="3054689"/>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a:extLst>
              <a:ext uri="{FF2B5EF4-FFF2-40B4-BE49-F238E27FC236}">
                <a16:creationId xmlns:a16="http://schemas.microsoft.com/office/drawing/2014/main" id="{7D8602D9-BD7F-6942-9ACD-143F9498CB0B}"/>
              </a:ext>
            </a:extLst>
          </p:cNvPr>
          <p:cNvSpPr/>
          <p:nvPr userDrawn="1"/>
        </p:nvSpPr>
        <p:spPr>
          <a:xfrm rot="5400000">
            <a:off x="1738128" y="2969764"/>
            <a:ext cx="680826" cy="305468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a:solidFill>
                  <a:schemeClr val="bg2"/>
                </a:solidFill>
                <a:latin typeface="Libre Franklin" pitchFamily="2" charset="77"/>
              </a:rPr>
              <a:t>              </a:t>
            </a:r>
          </a:p>
        </p:txBody>
      </p:sp>
      <p:sp>
        <p:nvSpPr>
          <p:cNvPr id="38" name="Freeform 37">
            <a:extLst>
              <a:ext uri="{FF2B5EF4-FFF2-40B4-BE49-F238E27FC236}">
                <a16:creationId xmlns:a16="http://schemas.microsoft.com/office/drawing/2014/main" id="{AFC1E134-6A57-CF4E-8531-829F5723AC06}"/>
              </a:ext>
            </a:extLst>
          </p:cNvPr>
          <p:cNvSpPr/>
          <p:nvPr userDrawn="1"/>
        </p:nvSpPr>
        <p:spPr>
          <a:xfrm rot="5400000">
            <a:off x="1733984" y="3685238"/>
            <a:ext cx="689113" cy="3054687"/>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a:solidFill>
                  <a:schemeClr val="bg2"/>
                </a:solidFill>
                <a:latin typeface="Libre Franklin" pitchFamily="2" charset="77"/>
              </a:rPr>
              <a:t>         </a:t>
            </a:r>
          </a:p>
        </p:txBody>
      </p:sp>
      <p:sp>
        <p:nvSpPr>
          <p:cNvPr id="39" name="Rectangle 38">
            <a:extLst>
              <a:ext uri="{FF2B5EF4-FFF2-40B4-BE49-F238E27FC236}">
                <a16:creationId xmlns:a16="http://schemas.microsoft.com/office/drawing/2014/main" id="{B1BB6324-AD6F-EC43-82A8-57F89F95E01F}"/>
              </a:ext>
            </a:extLst>
          </p:cNvPr>
          <p:cNvSpPr/>
          <p:nvPr userDrawn="1"/>
        </p:nvSpPr>
        <p:spPr>
          <a:xfrm>
            <a:off x="9900126" y="2021167"/>
            <a:ext cx="1797630" cy="2142210"/>
          </a:xfrm>
          <a:prstGeom prst="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same</a:t>
            </a:r>
          </a:p>
        </p:txBody>
      </p:sp>
      <p:sp>
        <p:nvSpPr>
          <p:cNvPr id="40" name="Freeform 39">
            <a:extLst>
              <a:ext uri="{FF2B5EF4-FFF2-40B4-BE49-F238E27FC236}">
                <a16:creationId xmlns:a16="http://schemas.microsoft.com/office/drawing/2014/main" id="{FE2E4056-95E3-0D44-9ED9-867E49558CD5}"/>
              </a:ext>
            </a:extLst>
          </p:cNvPr>
          <p:cNvSpPr/>
          <p:nvPr userDrawn="1"/>
        </p:nvSpPr>
        <p:spPr>
          <a:xfrm rot="5400000">
            <a:off x="7818971" y="1853094"/>
            <a:ext cx="2142210" cy="2478359"/>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a:extLst>
              <a:ext uri="{FF2B5EF4-FFF2-40B4-BE49-F238E27FC236}">
                <a16:creationId xmlns:a16="http://schemas.microsoft.com/office/drawing/2014/main" id="{27D77821-A8C7-D44F-92C0-D18DBB1295C9}"/>
              </a:ext>
            </a:extLst>
          </p:cNvPr>
          <p:cNvSpPr/>
          <p:nvPr userDrawn="1"/>
        </p:nvSpPr>
        <p:spPr>
          <a:xfrm rot="5400000">
            <a:off x="5658592" y="1826183"/>
            <a:ext cx="2142507" cy="2532743"/>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a:extLst>
              <a:ext uri="{FF2B5EF4-FFF2-40B4-BE49-F238E27FC236}">
                <a16:creationId xmlns:a16="http://schemas.microsoft.com/office/drawing/2014/main" id="{2A454AEA-ABD8-0F4F-A213-8A71653AEFD8}"/>
              </a:ext>
            </a:extLst>
          </p:cNvPr>
          <p:cNvSpPr/>
          <p:nvPr userDrawn="1"/>
        </p:nvSpPr>
        <p:spPr>
          <a:xfrm rot="5400000">
            <a:off x="3476694" y="1883670"/>
            <a:ext cx="2142211" cy="2417221"/>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FF720C94-DACD-4D41-975C-C86F388B800B}"/>
              </a:ext>
            </a:extLst>
          </p:cNvPr>
          <p:cNvSpPr txBox="1"/>
          <p:nvPr userDrawn="1"/>
        </p:nvSpPr>
        <p:spPr>
          <a:xfrm>
            <a:off x="5832691" y="3135720"/>
            <a:ext cx="1794307"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44" name="TextBox 43">
            <a:extLst>
              <a:ext uri="{FF2B5EF4-FFF2-40B4-BE49-F238E27FC236}">
                <a16:creationId xmlns:a16="http://schemas.microsoft.com/office/drawing/2014/main" id="{A1ADFE79-2CFF-D140-BE60-6AB32592B775}"/>
              </a:ext>
            </a:extLst>
          </p:cNvPr>
          <p:cNvSpPr txBox="1"/>
          <p:nvPr userDrawn="1"/>
        </p:nvSpPr>
        <p:spPr>
          <a:xfrm>
            <a:off x="7906912" y="3134869"/>
            <a:ext cx="2010008"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45" name="TextBox 44">
            <a:extLst>
              <a:ext uri="{FF2B5EF4-FFF2-40B4-BE49-F238E27FC236}">
                <a16:creationId xmlns:a16="http://schemas.microsoft.com/office/drawing/2014/main" id="{EE1CE4F7-E0D0-B74E-A96B-C7E8C39B9190}"/>
              </a:ext>
            </a:extLst>
          </p:cNvPr>
          <p:cNvSpPr txBox="1"/>
          <p:nvPr userDrawn="1"/>
        </p:nvSpPr>
        <p:spPr>
          <a:xfrm>
            <a:off x="10019288" y="3136863"/>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46" name="Picture 45">
            <a:extLst>
              <a:ext uri="{FF2B5EF4-FFF2-40B4-BE49-F238E27FC236}">
                <a16:creationId xmlns:a16="http://schemas.microsoft.com/office/drawing/2014/main" id="{62CE8A6B-52FC-9348-8102-EC73DABDEFD7}"/>
              </a:ext>
            </a:extLst>
          </p:cNvPr>
          <p:cNvPicPr>
            <a:picLocks noChangeAspect="1"/>
          </p:cNvPicPr>
          <p:nvPr userDrawn="1"/>
        </p:nvPicPr>
        <p:blipFill>
          <a:blip r:embed="rId2"/>
          <a:stretch>
            <a:fillRect/>
          </a:stretch>
        </p:blipFill>
        <p:spPr>
          <a:xfrm>
            <a:off x="6277522" y="2379123"/>
            <a:ext cx="873838" cy="685916"/>
          </a:xfrm>
          <a:prstGeom prst="rect">
            <a:avLst/>
          </a:prstGeom>
        </p:spPr>
      </p:pic>
      <p:pic>
        <p:nvPicPr>
          <p:cNvPr id="47" name="Picture 46">
            <a:extLst>
              <a:ext uri="{FF2B5EF4-FFF2-40B4-BE49-F238E27FC236}">
                <a16:creationId xmlns:a16="http://schemas.microsoft.com/office/drawing/2014/main" id="{A8521650-53BC-B040-BF59-00B63CBF8510}"/>
              </a:ext>
            </a:extLst>
          </p:cNvPr>
          <p:cNvPicPr>
            <a:picLocks noChangeAspect="1"/>
          </p:cNvPicPr>
          <p:nvPr userDrawn="1"/>
        </p:nvPicPr>
        <p:blipFill>
          <a:blip r:embed="rId3"/>
          <a:stretch>
            <a:fillRect/>
          </a:stretch>
        </p:blipFill>
        <p:spPr>
          <a:xfrm>
            <a:off x="10486670" y="2321939"/>
            <a:ext cx="594571" cy="719744"/>
          </a:xfrm>
          <a:prstGeom prst="rect">
            <a:avLst/>
          </a:prstGeom>
        </p:spPr>
      </p:pic>
      <p:pic>
        <p:nvPicPr>
          <p:cNvPr id="48" name="Picture 47">
            <a:extLst>
              <a:ext uri="{FF2B5EF4-FFF2-40B4-BE49-F238E27FC236}">
                <a16:creationId xmlns:a16="http://schemas.microsoft.com/office/drawing/2014/main" id="{392F2FB0-219D-9A4A-9A7E-3813FA8B542C}"/>
              </a:ext>
            </a:extLst>
          </p:cNvPr>
          <p:cNvPicPr>
            <a:picLocks noChangeAspect="1"/>
          </p:cNvPicPr>
          <p:nvPr userDrawn="1"/>
        </p:nvPicPr>
        <p:blipFill>
          <a:blip r:embed="rId4"/>
          <a:stretch>
            <a:fillRect/>
          </a:stretch>
        </p:blipFill>
        <p:spPr>
          <a:xfrm>
            <a:off x="8444558" y="2298791"/>
            <a:ext cx="879660" cy="762372"/>
          </a:xfrm>
          <a:prstGeom prst="rect">
            <a:avLst/>
          </a:prstGeom>
        </p:spPr>
      </p:pic>
      <p:sp>
        <p:nvSpPr>
          <p:cNvPr id="49" name="Rounded Rectangle 4">
            <a:extLst>
              <a:ext uri="{FF2B5EF4-FFF2-40B4-BE49-F238E27FC236}">
                <a16:creationId xmlns:a16="http://schemas.microsoft.com/office/drawing/2014/main" id="{4D9FCE45-888F-9645-B7D5-DF16C3A3F41A}"/>
              </a:ext>
            </a:extLst>
          </p:cNvPr>
          <p:cNvSpPr txBox="1"/>
          <p:nvPr userDrawn="1"/>
        </p:nvSpPr>
        <p:spPr>
          <a:xfrm>
            <a:off x="5717303" y="3471568"/>
            <a:ext cx="1989270"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200" i="1">
                <a:solidFill>
                  <a:srgbClr val="4D4D4C"/>
                </a:solidFill>
                <a:latin typeface="TeXGyreSchola" pitchFamily="2" charset="77"/>
              </a:rPr>
              <a:t>Digital Participant</a:t>
            </a:r>
          </a:p>
        </p:txBody>
      </p:sp>
      <p:sp>
        <p:nvSpPr>
          <p:cNvPr id="50" name="Rounded Rectangle 4">
            <a:extLst>
              <a:ext uri="{FF2B5EF4-FFF2-40B4-BE49-F238E27FC236}">
                <a16:creationId xmlns:a16="http://schemas.microsoft.com/office/drawing/2014/main" id="{25057BF4-509D-8241-84D8-566AC601152C}"/>
              </a:ext>
            </a:extLst>
          </p:cNvPr>
          <p:cNvSpPr txBox="1"/>
          <p:nvPr userDrawn="1"/>
        </p:nvSpPr>
        <p:spPr>
          <a:xfrm>
            <a:off x="7808941" y="3554870"/>
            <a:ext cx="2171342"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In-person Participant</a:t>
            </a:r>
          </a:p>
        </p:txBody>
      </p:sp>
      <p:sp>
        <p:nvSpPr>
          <p:cNvPr id="51" name="Rounded Rectangle 4">
            <a:extLst>
              <a:ext uri="{FF2B5EF4-FFF2-40B4-BE49-F238E27FC236}">
                <a16:creationId xmlns:a16="http://schemas.microsoft.com/office/drawing/2014/main" id="{90F0FB99-48F1-1E43-9A10-33708E33A4B5}"/>
              </a:ext>
            </a:extLst>
          </p:cNvPr>
          <p:cNvSpPr txBox="1"/>
          <p:nvPr userDrawn="1"/>
        </p:nvSpPr>
        <p:spPr>
          <a:xfrm>
            <a:off x="10220772" y="3535056"/>
            <a:ext cx="1168217"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Mentor &amp; Co-creator</a:t>
            </a:r>
          </a:p>
        </p:txBody>
      </p:sp>
      <p:sp>
        <p:nvSpPr>
          <p:cNvPr id="52" name="Rectangle 51">
            <a:extLst>
              <a:ext uri="{FF2B5EF4-FFF2-40B4-BE49-F238E27FC236}">
                <a16:creationId xmlns:a16="http://schemas.microsoft.com/office/drawing/2014/main" id="{7DE3F05B-20BA-4C43-9403-9CE6F5E2F026}"/>
              </a:ext>
            </a:extLst>
          </p:cNvPr>
          <p:cNvSpPr/>
          <p:nvPr userDrawn="1"/>
        </p:nvSpPr>
        <p:spPr>
          <a:xfrm>
            <a:off x="9900126" y="4148404"/>
            <a:ext cx="1797629" cy="689114"/>
          </a:xfrm>
          <a:prstGeom prst="rect">
            <a:avLst/>
          </a:prstGeom>
          <a:solidFill>
            <a:schemeClr val="tx2"/>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en-US" sz="2000" b="1">
              <a:latin typeface="Libre Franklin" pitchFamily="2" charset="77"/>
            </a:endParaRPr>
          </a:p>
        </p:txBody>
      </p:sp>
      <p:sp>
        <p:nvSpPr>
          <p:cNvPr id="53" name="Freeform 52">
            <a:extLst>
              <a:ext uri="{FF2B5EF4-FFF2-40B4-BE49-F238E27FC236}">
                <a16:creationId xmlns:a16="http://schemas.microsoft.com/office/drawing/2014/main" id="{6D11446F-FD8A-6E43-AACA-1688857AD6B5}"/>
              </a:ext>
            </a:extLst>
          </p:cNvPr>
          <p:cNvSpPr/>
          <p:nvPr userDrawn="1"/>
        </p:nvSpPr>
        <p:spPr>
          <a:xfrm rot="5400000">
            <a:off x="8546111" y="3253786"/>
            <a:ext cx="689113" cy="247835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60000"/>
              <a:lumOff val="40000"/>
            </a:schemeClr>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latin typeface="Libre Franklin" pitchFamily="2" charset="77"/>
            </a:endParaRPr>
          </a:p>
        </p:txBody>
      </p:sp>
      <p:sp>
        <p:nvSpPr>
          <p:cNvPr id="54" name="Freeform 53">
            <a:extLst>
              <a:ext uri="{FF2B5EF4-FFF2-40B4-BE49-F238E27FC236}">
                <a16:creationId xmlns:a16="http://schemas.microsoft.com/office/drawing/2014/main" id="{D90EC175-7F72-3946-B261-D7BD201EFB22}"/>
              </a:ext>
            </a:extLst>
          </p:cNvPr>
          <p:cNvSpPr/>
          <p:nvPr userDrawn="1"/>
        </p:nvSpPr>
        <p:spPr>
          <a:xfrm rot="5400000">
            <a:off x="6382868" y="3230737"/>
            <a:ext cx="693954" cy="2532743"/>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40000"/>
              <a:lumOff val="60000"/>
            </a:schemeClr>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latin typeface="Libre Franklin" pitchFamily="2" charset="77"/>
            </a:endParaRPr>
          </a:p>
        </p:txBody>
      </p:sp>
      <p:sp>
        <p:nvSpPr>
          <p:cNvPr id="55" name="Freeform 54">
            <a:extLst>
              <a:ext uri="{FF2B5EF4-FFF2-40B4-BE49-F238E27FC236}">
                <a16:creationId xmlns:a16="http://schemas.microsoft.com/office/drawing/2014/main" id="{A1EB7B2B-6C7F-8541-9BCD-B0D78CBB0A58}"/>
              </a:ext>
            </a:extLst>
          </p:cNvPr>
          <p:cNvSpPr/>
          <p:nvPr userDrawn="1"/>
        </p:nvSpPr>
        <p:spPr>
          <a:xfrm rot="5400000">
            <a:off x="4203244" y="3284362"/>
            <a:ext cx="689113" cy="2417219"/>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20000"/>
              <a:lumOff val="8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000" b="1">
                <a:solidFill>
                  <a:schemeClr val="tx1">
                    <a:lumMod val="60000"/>
                    <a:lumOff val="40000"/>
                  </a:schemeClr>
                </a:solidFill>
                <a:latin typeface="Libre Franklin" pitchFamily="2" charset="77"/>
              </a:rPr>
              <a:t>      </a:t>
            </a:r>
          </a:p>
        </p:txBody>
      </p:sp>
      <p:sp>
        <p:nvSpPr>
          <p:cNvPr id="56" name="Rectangle 55">
            <a:extLst>
              <a:ext uri="{FF2B5EF4-FFF2-40B4-BE49-F238E27FC236}">
                <a16:creationId xmlns:a16="http://schemas.microsoft.com/office/drawing/2014/main" id="{F8A8ED06-318E-094A-ABCB-34A8062AD78F}"/>
              </a:ext>
            </a:extLst>
          </p:cNvPr>
          <p:cNvSpPr/>
          <p:nvPr userDrawn="1"/>
        </p:nvSpPr>
        <p:spPr>
          <a:xfrm>
            <a:off x="9900126" y="4867653"/>
            <a:ext cx="1797629" cy="689114"/>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en-US" sz="2000" b="1">
              <a:latin typeface="Libre Franklin" pitchFamily="2" charset="77"/>
            </a:endParaRPr>
          </a:p>
        </p:txBody>
      </p:sp>
      <p:sp>
        <p:nvSpPr>
          <p:cNvPr id="57" name="Freeform 56">
            <a:extLst>
              <a:ext uri="{FF2B5EF4-FFF2-40B4-BE49-F238E27FC236}">
                <a16:creationId xmlns:a16="http://schemas.microsoft.com/office/drawing/2014/main" id="{6695BBB4-2B08-2440-B7D6-992A9B87A34F}"/>
              </a:ext>
            </a:extLst>
          </p:cNvPr>
          <p:cNvSpPr/>
          <p:nvPr userDrawn="1"/>
        </p:nvSpPr>
        <p:spPr>
          <a:xfrm rot="5400000">
            <a:off x="8545613" y="3973037"/>
            <a:ext cx="689113" cy="247835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accent2">
              <a:lumMod val="60000"/>
              <a:lumOff val="40000"/>
            </a:schemeClr>
          </a:solid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latin typeface="Libre Franklin" pitchFamily="2" charset="77"/>
            </a:endParaRPr>
          </a:p>
        </p:txBody>
      </p:sp>
      <p:sp>
        <p:nvSpPr>
          <p:cNvPr id="58" name="Freeform 57">
            <a:extLst>
              <a:ext uri="{FF2B5EF4-FFF2-40B4-BE49-F238E27FC236}">
                <a16:creationId xmlns:a16="http://schemas.microsoft.com/office/drawing/2014/main" id="{CA6FAEA8-7A37-4E4F-B711-888C50CA64FC}"/>
              </a:ext>
            </a:extLst>
          </p:cNvPr>
          <p:cNvSpPr/>
          <p:nvPr userDrawn="1"/>
        </p:nvSpPr>
        <p:spPr>
          <a:xfrm rot="5400000">
            <a:off x="6385458" y="3946006"/>
            <a:ext cx="688782" cy="2532743"/>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accent2">
              <a:lumMod val="40000"/>
              <a:lumOff val="60000"/>
            </a:schemeClr>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latin typeface="Libre Franklin" pitchFamily="2" charset="77"/>
            </a:endParaRPr>
          </a:p>
        </p:txBody>
      </p:sp>
      <p:sp>
        <p:nvSpPr>
          <p:cNvPr id="59" name="Freeform 58">
            <a:extLst>
              <a:ext uri="{FF2B5EF4-FFF2-40B4-BE49-F238E27FC236}">
                <a16:creationId xmlns:a16="http://schemas.microsoft.com/office/drawing/2014/main" id="{618888AC-F785-804A-8DB5-0A9FC96F2D28}"/>
              </a:ext>
            </a:extLst>
          </p:cNvPr>
          <p:cNvSpPr/>
          <p:nvPr userDrawn="1"/>
        </p:nvSpPr>
        <p:spPr>
          <a:xfrm rot="5400000">
            <a:off x="4203244" y="4003611"/>
            <a:ext cx="689113" cy="241721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accent2">
              <a:lumMod val="20000"/>
              <a:lumOff val="80000"/>
            </a:schemeClr>
          </a:solidFill>
          <a:ln w="381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solidFill>
                <a:schemeClr val="tx1">
                  <a:lumMod val="60000"/>
                  <a:lumOff val="40000"/>
                </a:schemeClr>
              </a:solidFill>
              <a:latin typeface="Libre Franklin" pitchFamily="2" charset="77"/>
            </a:endParaRPr>
          </a:p>
        </p:txBody>
      </p:sp>
      <p:sp>
        <p:nvSpPr>
          <p:cNvPr id="60" name="Rounded Rectangle 4">
            <a:extLst>
              <a:ext uri="{FF2B5EF4-FFF2-40B4-BE49-F238E27FC236}">
                <a16:creationId xmlns:a16="http://schemas.microsoft.com/office/drawing/2014/main" id="{01122DDA-58FD-8540-ACE3-6011539ECA0B}"/>
              </a:ext>
            </a:extLst>
          </p:cNvPr>
          <p:cNvSpPr txBox="1"/>
          <p:nvPr userDrawn="1"/>
        </p:nvSpPr>
        <p:spPr>
          <a:xfrm>
            <a:off x="3459234" y="3466322"/>
            <a:ext cx="2088598"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200" i="1">
                <a:solidFill>
                  <a:srgbClr val="4D4D4C"/>
                </a:solidFill>
                <a:latin typeface="TeXGyreSchola" pitchFamily="2" charset="77"/>
              </a:rPr>
              <a:t>Digital Consumer</a:t>
            </a:r>
          </a:p>
        </p:txBody>
      </p:sp>
      <p:sp>
        <p:nvSpPr>
          <p:cNvPr id="61" name="TextBox 60">
            <a:extLst>
              <a:ext uri="{FF2B5EF4-FFF2-40B4-BE49-F238E27FC236}">
                <a16:creationId xmlns:a16="http://schemas.microsoft.com/office/drawing/2014/main" id="{9D8C8BDA-A8ED-AB46-88BC-A6244171EE0C}"/>
              </a:ext>
            </a:extLst>
          </p:cNvPr>
          <p:cNvSpPr txBox="1"/>
          <p:nvPr userDrawn="1"/>
        </p:nvSpPr>
        <p:spPr>
          <a:xfrm>
            <a:off x="3738866" y="3135720"/>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pic>
        <p:nvPicPr>
          <p:cNvPr id="62" name="Picture 61">
            <a:extLst>
              <a:ext uri="{FF2B5EF4-FFF2-40B4-BE49-F238E27FC236}">
                <a16:creationId xmlns:a16="http://schemas.microsoft.com/office/drawing/2014/main" id="{EB07D889-31F3-464D-A674-30FB0EFE9949}"/>
              </a:ext>
            </a:extLst>
          </p:cNvPr>
          <p:cNvPicPr>
            <a:picLocks noChangeAspect="1"/>
          </p:cNvPicPr>
          <p:nvPr userDrawn="1"/>
        </p:nvPicPr>
        <p:blipFill>
          <a:blip r:embed="rId5"/>
          <a:stretch>
            <a:fillRect/>
          </a:stretch>
        </p:blipFill>
        <p:spPr>
          <a:xfrm>
            <a:off x="4126935" y="2428687"/>
            <a:ext cx="672060" cy="648058"/>
          </a:xfrm>
          <a:prstGeom prst="rect">
            <a:avLst/>
          </a:prstGeom>
        </p:spPr>
      </p:pic>
      <p:sp>
        <p:nvSpPr>
          <p:cNvPr id="63" name="TextBox 62">
            <a:extLst>
              <a:ext uri="{FF2B5EF4-FFF2-40B4-BE49-F238E27FC236}">
                <a16:creationId xmlns:a16="http://schemas.microsoft.com/office/drawing/2014/main" id="{B8CD9C26-CD68-B144-A2EF-5212B3DAC4EC}"/>
              </a:ext>
            </a:extLst>
          </p:cNvPr>
          <p:cNvSpPr txBox="1"/>
          <p:nvPr userDrawn="1"/>
        </p:nvSpPr>
        <p:spPr>
          <a:xfrm>
            <a:off x="784779" y="2570247"/>
            <a:ext cx="2337572" cy="1200329"/>
          </a:xfrm>
          <a:prstGeom prst="rect">
            <a:avLst/>
          </a:prstGeom>
          <a:noFill/>
        </p:spPr>
        <p:txBody>
          <a:bodyPr wrap="square" rtlCol="0">
            <a:spAutoFit/>
          </a:bodyPr>
          <a:lstStyle/>
          <a:p>
            <a:pPr algn="ctr"/>
            <a:r>
              <a:rPr lang="en-US" sz="2400" b="1" spc="300">
                <a:solidFill>
                  <a:srgbClr val="FF8300"/>
                </a:solidFill>
                <a:latin typeface="Libre Franklin" pitchFamily="2" charset="77"/>
              </a:rPr>
              <a:t>TEACHERS IN NETWORK</a:t>
            </a:r>
          </a:p>
        </p:txBody>
      </p:sp>
      <p:sp>
        <p:nvSpPr>
          <p:cNvPr id="64" name="Rectangle 63">
            <a:extLst>
              <a:ext uri="{FF2B5EF4-FFF2-40B4-BE49-F238E27FC236}">
                <a16:creationId xmlns:a16="http://schemas.microsoft.com/office/drawing/2014/main" id="{38BD05E2-D433-0A4B-8A76-A6AF4077A589}"/>
              </a:ext>
            </a:extLst>
          </p:cNvPr>
          <p:cNvSpPr/>
          <p:nvPr userDrawn="1"/>
        </p:nvSpPr>
        <p:spPr>
          <a:xfrm rot="5400000">
            <a:off x="813077" y="4033300"/>
            <a:ext cx="548640" cy="9144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200" b="1">
              <a:solidFill>
                <a:schemeClr val="tx1"/>
              </a:solidFill>
              <a:latin typeface="Libre Franklin" pitchFamily="2" charset="77"/>
            </a:endParaRPr>
          </a:p>
        </p:txBody>
      </p:sp>
      <p:sp>
        <p:nvSpPr>
          <p:cNvPr id="65" name="Rectangle 64">
            <a:extLst>
              <a:ext uri="{FF2B5EF4-FFF2-40B4-BE49-F238E27FC236}">
                <a16:creationId xmlns:a16="http://schemas.microsoft.com/office/drawing/2014/main" id="{E61856D2-AE83-E64D-B7F1-9E8B8DF2482E}"/>
              </a:ext>
            </a:extLst>
          </p:cNvPr>
          <p:cNvSpPr/>
          <p:nvPr userDrawn="1"/>
        </p:nvSpPr>
        <p:spPr>
          <a:xfrm rot="5400000">
            <a:off x="813077" y="4755010"/>
            <a:ext cx="548640" cy="9144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200" b="1">
              <a:solidFill>
                <a:schemeClr val="tx1"/>
              </a:solidFill>
              <a:latin typeface="Libre Franklin" pitchFamily="2" charset="77"/>
            </a:endParaRPr>
          </a:p>
        </p:txBody>
      </p:sp>
      <p:sp>
        <p:nvSpPr>
          <p:cNvPr id="7" name="Text Placeholder 6">
            <a:extLst>
              <a:ext uri="{FF2B5EF4-FFF2-40B4-BE49-F238E27FC236}">
                <a16:creationId xmlns:a16="http://schemas.microsoft.com/office/drawing/2014/main" id="{F43B1ACA-5EDE-4D44-84F3-9F1F00BED370}"/>
              </a:ext>
            </a:extLst>
          </p:cNvPr>
          <p:cNvSpPr>
            <a:spLocks noGrp="1"/>
          </p:cNvSpPr>
          <p:nvPr>
            <p:ph type="body" sz="quarter" idx="13"/>
          </p:nvPr>
        </p:nvSpPr>
        <p:spPr>
          <a:xfrm>
            <a:off x="630196" y="4245990"/>
            <a:ext cx="914400" cy="496286"/>
          </a:xfrm>
        </p:spPr>
        <p:txBody>
          <a:bodyPr anchor="ctr">
            <a:noAutofit/>
          </a:bodyPr>
          <a:lstStyle>
            <a:lvl1pPr marL="0" indent="0" algn="ctr">
              <a:buNone/>
              <a:defRPr sz="1400">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67" name="Text Placeholder 6">
            <a:extLst>
              <a:ext uri="{FF2B5EF4-FFF2-40B4-BE49-F238E27FC236}">
                <a16:creationId xmlns:a16="http://schemas.microsoft.com/office/drawing/2014/main" id="{06F5AE0C-49F2-5D46-BAC5-6830A8A3B962}"/>
              </a:ext>
            </a:extLst>
          </p:cNvPr>
          <p:cNvSpPr>
            <a:spLocks noGrp="1"/>
          </p:cNvSpPr>
          <p:nvPr>
            <p:ph type="body" sz="quarter" idx="14"/>
          </p:nvPr>
        </p:nvSpPr>
        <p:spPr>
          <a:xfrm>
            <a:off x="630196" y="4964067"/>
            <a:ext cx="914400" cy="496286"/>
          </a:xfrm>
        </p:spPr>
        <p:txBody>
          <a:bodyPr anchor="ctr">
            <a:noAutofit/>
          </a:bodyPr>
          <a:lstStyle>
            <a:lvl1pPr marL="0" indent="0" algn="ctr">
              <a:buNone/>
              <a:defRPr sz="1400">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3" name="Text Placeholder 6">
            <a:extLst>
              <a:ext uri="{FF2B5EF4-FFF2-40B4-BE49-F238E27FC236}">
                <a16:creationId xmlns:a16="http://schemas.microsoft.com/office/drawing/2014/main" id="{C39C619A-78EA-D648-80DA-CD58EA34CDB8}"/>
              </a:ext>
            </a:extLst>
          </p:cNvPr>
          <p:cNvSpPr>
            <a:spLocks noGrp="1"/>
          </p:cNvSpPr>
          <p:nvPr>
            <p:ph type="body" sz="quarter" idx="16"/>
          </p:nvPr>
        </p:nvSpPr>
        <p:spPr>
          <a:xfrm>
            <a:off x="1654792" y="4241843"/>
            <a:ext cx="1593474"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5" name="Text Placeholder 6">
            <a:extLst>
              <a:ext uri="{FF2B5EF4-FFF2-40B4-BE49-F238E27FC236}">
                <a16:creationId xmlns:a16="http://schemas.microsoft.com/office/drawing/2014/main" id="{5A4C5983-4ECC-414A-A1DA-E4535E5BE80E}"/>
              </a:ext>
            </a:extLst>
          </p:cNvPr>
          <p:cNvSpPr>
            <a:spLocks noGrp="1"/>
          </p:cNvSpPr>
          <p:nvPr>
            <p:ph type="body" sz="quarter" idx="18"/>
          </p:nvPr>
        </p:nvSpPr>
        <p:spPr>
          <a:xfrm>
            <a:off x="1645156" y="4961822"/>
            <a:ext cx="1593474"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8" name="Text Placeholder 6">
            <a:extLst>
              <a:ext uri="{FF2B5EF4-FFF2-40B4-BE49-F238E27FC236}">
                <a16:creationId xmlns:a16="http://schemas.microsoft.com/office/drawing/2014/main" id="{4AECD36E-CC7F-0A4E-9156-5AFF7593ABE7}"/>
              </a:ext>
            </a:extLst>
          </p:cNvPr>
          <p:cNvSpPr>
            <a:spLocks noGrp="1"/>
          </p:cNvSpPr>
          <p:nvPr>
            <p:ph type="body" sz="quarter" idx="19"/>
          </p:nvPr>
        </p:nvSpPr>
        <p:spPr>
          <a:xfrm>
            <a:off x="3668878" y="4245845"/>
            <a:ext cx="1593474"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0" name="Text Placeholder 6">
            <a:extLst>
              <a:ext uri="{FF2B5EF4-FFF2-40B4-BE49-F238E27FC236}">
                <a16:creationId xmlns:a16="http://schemas.microsoft.com/office/drawing/2014/main" id="{A74301D4-1FFB-9A47-855B-B9EC95A70902}"/>
              </a:ext>
            </a:extLst>
          </p:cNvPr>
          <p:cNvSpPr>
            <a:spLocks noGrp="1"/>
          </p:cNvSpPr>
          <p:nvPr>
            <p:ph type="body" sz="quarter" idx="21"/>
          </p:nvPr>
        </p:nvSpPr>
        <p:spPr>
          <a:xfrm>
            <a:off x="3659242" y="4965824"/>
            <a:ext cx="1593474"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1" name="Text Placeholder 6">
            <a:extLst>
              <a:ext uri="{FF2B5EF4-FFF2-40B4-BE49-F238E27FC236}">
                <a16:creationId xmlns:a16="http://schemas.microsoft.com/office/drawing/2014/main" id="{81F526A8-A54B-9542-B8B4-8E7DA77390CD}"/>
              </a:ext>
            </a:extLst>
          </p:cNvPr>
          <p:cNvSpPr>
            <a:spLocks noGrp="1"/>
          </p:cNvSpPr>
          <p:nvPr>
            <p:ph type="body" sz="quarter" idx="22"/>
          </p:nvPr>
        </p:nvSpPr>
        <p:spPr>
          <a:xfrm>
            <a:off x="5932583" y="4247311"/>
            <a:ext cx="1593474"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3" name="Text Placeholder 6">
            <a:extLst>
              <a:ext uri="{FF2B5EF4-FFF2-40B4-BE49-F238E27FC236}">
                <a16:creationId xmlns:a16="http://schemas.microsoft.com/office/drawing/2014/main" id="{A5B3D807-9A25-1046-9080-2BAB0DB04C8E}"/>
              </a:ext>
            </a:extLst>
          </p:cNvPr>
          <p:cNvSpPr>
            <a:spLocks noGrp="1"/>
          </p:cNvSpPr>
          <p:nvPr>
            <p:ph type="body" sz="quarter" idx="24"/>
          </p:nvPr>
        </p:nvSpPr>
        <p:spPr>
          <a:xfrm>
            <a:off x="5922947" y="4967290"/>
            <a:ext cx="1593474"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5" name="Text Placeholder 6">
            <a:extLst>
              <a:ext uri="{FF2B5EF4-FFF2-40B4-BE49-F238E27FC236}">
                <a16:creationId xmlns:a16="http://schemas.microsoft.com/office/drawing/2014/main" id="{4575FC58-3780-5F46-9004-9A487486B072}"/>
              </a:ext>
            </a:extLst>
          </p:cNvPr>
          <p:cNvSpPr>
            <a:spLocks noGrp="1"/>
          </p:cNvSpPr>
          <p:nvPr>
            <p:ph type="body" sz="quarter" idx="25"/>
          </p:nvPr>
        </p:nvSpPr>
        <p:spPr>
          <a:xfrm>
            <a:off x="8156444" y="4241843"/>
            <a:ext cx="1593474"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7" name="Text Placeholder 6">
            <a:extLst>
              <a:ext uri="{FF2B5EF4-FFF2-40B4-BE49-F238E27FC236}">
                <a16:creationId xmlns:a16="http://schemas.microsoft.com/office/drawing/2014/main" id="{960045A1-2EA2-8441-91E3-C31522DBF843}"/>
              </a:ext>
            </a:extLst>
          </p:cNvPr>
          <p:cNvSpPr>
            <a:spLocks noGrp="1"/>
          </p:cNvSpPr>
          <p:nvPr>
            <p:ph type="body" sz="quarter" idx="27"/>
          </p:nvPr>
        </p:nvSpPr>
        <p:spPr>
          <a:xfrm>
            <a:off x="8146808" y="4961822"/>
            <a:ext cx="1593474"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8" name="Text Placeholder 6">
            <a:extLst>
              <a:ext uri="{FF2B5EF4-FFF2-40B4-BE49-F238E27FC236}">
                <a16:creationId xmlns:a16="http://schemas.microsoft.com/office/drawing/2014/main" id="{F4814273-DEF6-7B4D-9EA8-DA4A447CEAAD}"/>
              </a:ext>
            </a:extLst>
          </p:cNvPr>
          <p:cNvSpPr>
            <a:spLocks noGrp="1"/>
          </p:cNvSpPr>
          <p:nvPr>
            <p:ph type="body" sz="quarter" idx="28"/>
          </p:nvPr>
        </p:nvSpPr>
        <p:spPr>
          <a:xfrm>
            <a:off x="10279557" y="4246893"/>
            <a:ext cx="1282246"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90" name="Text Placeholder 6">
            <a:extLst>
              <a:ext uri="{FF2B5EF4-FFF2-40B4-BE49-F238E27FC236}">
                <a16:creationId xmlns:a16="http://schemas.microsoft.com/office/drawing/2014/main" id="{BEC019F3-AD7E-6243-B9E8-11F8469CF541}"/>
              </a:ext>
            </a:extLst>
          </p:cNvPr>
          <p:cNvSpPr>
            <a:spLocks noGrp="1"/>
          </p:cNvSpPr>
          <p:nvPr>
            <p:ph type="body" sz="quarter" idx="30"/>
          </p:nvPr>
        </p:nvSpPr>
        <p:spPr>
          <a:xfrm>
            <a:off x="10269921" y="4966872"/>
            <a:ext cx="1282246"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pic>
        <p:nvPicPr>
          <p:cNvPr id="6" name="Picture 5" descr="A close up of a logo&#10;&#10;Description automatically generated">
            <a:extLst>
              <a:ext uri="{FF2B5EF4-FFF2-40B4-BE49-F238E27FC236}">
                <a16:creationId xmlns:a16="http://schemas.microsoft.com/office/drawing/2014/main" id="{4945C2FA-A412-2DA3-E0B6-35ACB77D7167}"/>
              </a:ext>
            </a:extLst>
          </p:cNvPr>
          <p:cNvPicPr>
            <a:picLocks noChangeAspect="1"/>
          </p:cNvPicPr>
          <p:nvPr userDrawn="1"/>
        </p:nvPicPr>
        <p:blipFill>
          <a:blip r:embed="rId6"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8999127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RI_Jr Basic Blue">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lgn="ctr">
              <a:defRPr b="1">
                <a:solidFill>
                  <a:srgbClr val="364B9F"/>
                </a:solidFill>
              </a:defRPr>
            </a:lvl1pPr>
          </a:lstStyle>
          <a:p>
            <a:r>
              <a:rPr lang="en-US"/>
              <a:t>Click to edit Master title style</a:t>
            </a:r>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1454046" y="1631988"/>
            <a:ext cx="10525118" cy="49337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Tree>
    <p:extLst>
      <p:ext uri="{BB962C8B-B14F-4D97-AF65-F5344CB8AC3E}">
        <p14:creationId xmlns:p14="http://schemas.microsoft.com/office/powerpoint/2010/main" val="266381276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RI_Jr Basic Orange">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lgn="ctr">
              <a:defRPr b="1">
                <a:solidFill>
                  <a:schemeClr val="accent2"/>
                </a:solidFill>
              </a:defRPr>
            </a:lvl1pPr>
          </a:lstStyle>
          <a:p>
            <a:r>
              <a:rPr lang="en-US"/>
              <a:t>Click to edit Master title style</a:t>
            </a:r>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1454046" y="1631988"/>
            <a:ext cx="10525118" cy="49337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Tree>
    <p:extLst>
      <p:ext uri="{BB962C8B-B14F-4D97-AF65-F5344CB8AC3E}">
        <p14:creationId xmlns:p14="http://schemas.microsoft.com/office/powerpoint/2010/main" val="109177680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RI_Jr Essential Questio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lgn="ctr">
              <a:defRPr b="1">
                <a:solidFill>
                  <a:schemeClr val="accent2"/>
                </a:solidFill>
              </a:defRPr>
            </a:lvl1pPr>
          </a:lstStyle>
          <a:p>
            <a:endParaRPr lang="en-US"/>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1501515" y="1664449"/>
            <a:ext cx="9188970" cy="4933704"/>
          </a:xfrm>
        </p:spPr>
        <p:txBody>
          <a:bodyPr>
            <a:normAutofit/>
          </a:bodyPr>
          <a:lstStyle>
            <a:lvl1pPr marL="0" indent="0" algn="ctr">
              <a:buNone/>
              <a:defRPr sz="3600">
                <a:latin typeface="Lexend Light Light" pitchFamily="2" charset="77"/>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Click to edit Master text styles</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Tree>
    <p:extLst>
      <p:ext uri="{BB962C8B-B14F-4D97-AF65-F5344CB8AC3E}">
        <p14:creationId xmlns:p14="http://schemas.microsoft.com/office/powerpoint/2010/main" val="322620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Natural backgroun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9E31659C-C7AE-2A42-A4FF-74E9DD8AF785}"/>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159D6D2F-9D37-A947-8010-9BB2FA5F228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014BF3EE-35C3-1647-B2B9-DA3175F3FF86}"/>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03336899-99D2-794A-9843-1C19B9654A5A}" type="datetime1">
              <a:rPr lang="en-US" smtClean="0"/>
              <a:t>8/21/2024</a:t>
            </a:fld>
            <a:endParaRPr lang="en-US"/>
          </a:p>
        </p:txBody>
      </p:sp>
      <p:pic>
        <p:nvPicPr>
          <p:cNvPr id="3" name="Picture 2">
            <a:extLst>
              <a:ext uri="{FF2B5EF4-FFF2-40B4-BE49-F238E27FC236}">
                <a16:creationId xmlns:a16="http://schemas.microsoft.com/office/drawing/2014/main" id="{F408F3DC-F5E4-43E0-2FCA-3D886C7A149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165482466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RI_Jr Learning Objectives">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lgn="ctr">
              <a:defRPr b="1">
                <a:solidFill>
                  <a:srgbClr val="364B9F"/>
                </a:solidFill>
              </a:defRPr>
            </a:lvl1pPr>
          </a:lstStyle>
          <a:p>
            <a:endParaRPr lang="en-US"/>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3" name="SmartArt Placeholder 2">
            <a:extLst>
              <a:ext uri="{FF2B5EF4-FFF2-40B4-BE49-F238E27FC236}">
                <a16:creationId xmlns:a16="http://schemas.microsoft.com/office/drawing/2014/main" id="{E7FD366F-CBD1-2A39-4970-1D9B98FEB337}"/>
              </a:ext>
            </a:extLst>
          </p:cNvPr>
          <p:cNvSpPr>
            <a:spLocks noGrp="1"/>
          </p:cNvSpPr>
          <p:nvPr>
            <p:ph type="dgm" sz="quarter" idx="10"/>
          </p:nvPr>
        </p:nvSpPr>
        <p:spPr>
          <a:xfrm>
            <a:off x="1403962" y="1711359"/>
            <a:ext cx="9384076" cy="4901784"/>
          </a:xfrm>
        </p:spPr>
        <p:txBody>
          <a:bodyPr/>
          <a:lstStyle/>
          <a:p>
            <a:endParaRPr lang="en-US"/>
          </a:p>
        </p:txBody>
      </p:sp>
    </p:spTree>
    <p:extLst>
      <p:ext uri="{BB962C8B-B14F-4D97-AF65-F5344CB8AC3E}">
        <p14:creationId xmlns:p14="http://schemas.microsoft.com/office/powerpoint/2010/main" val="38479942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RI_Jr Vocab Cards">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4" name="Picture Placeholder 12">
            <a:extLst>
              <a:ext uri="{FF2B5EF4-FFF2-40B4-BE49-F238E27FC236}">
                <a16:creationId xmlns:a16="http://schemas.microsoft.com/office/drawing/2014/main" id="{13B49002-6A81-3981-7E3D-445D32DEFF3A}"/>
              </a:ext>
            </a:extLst>
          </p:cNvPr>
          <p:cNvSpPr>
            <a:spLocks noGrp="1"/>
          </p:cNvSpPr>
          <p:nvPr>
            <p:ph type="pic" sz="quarter" idx="12"/>
          </p:nvPr>
        </p:nvSpPr>
        <p:spPr>
          <a:xfrm>
            <a:off x="1831297" y="3567660"/>
            <a:ext cx="8529403" cy="3176028"/>
          </a:xfrm>
          <a:effectLst>
            <a:outerShdw blurRad="177800" dist="38100" dir="2700000" algn="tl" rotWithShape="0">
              <a:prstClr val="black">
                <a:alpha val="40000"/>
              </a:prstClr>
            </a:outerShdw>
          </a:effectLst>
        </p:spPr>
        <p:txBody>
          <a:bodyPr anchor="ctr"/>
          <a:lstStyle>
            <a:lvl1pPr algn="ctr">
              <a:defRPr/>
            </a:lvl1pPr>
          </a:lstStyle>
          <a:p>
            <a:endParaRPr lang="en-US"/>
          </a:p>
        </p:txBody>
      </p:sp>
      <p:sp>
        <p:nvSpPr>
          <p:cNvPr id="6" name="Picture Placeholder 12">
            <a:extLst>
              <a:ext uri="{FF2B5EF4-FFF2-40B4-BE49-F238E27FC236}">
                <a16:creationId xmlns:a16="http://schemas.microsoft.com/office/drawing/2014/main" id="{6BDF4D11-34F5-10A3-A7FA-BF7F71D901E6}"/>
              </a:ext>
            </a:extLst>
          </p:cNvPr>
          <p:cNvSpPr>
            <a:spLocks noGrp="1"/>
          </p:cNvSpPr>
          <p:nvPr>
            <p:ph type="pic" sz="quarter" idx="13"/>
          </p:nvPr>
        </p:nvSpPr>
        <p:spPr>
          <a:xfrm>
            <a:off x="1831298" y="252972"/>
            <a:ext cx="8529403" cy="3176028"/>
          </a:xfrm>
          <a:effectLst>
            <a:outerShdw blurRad="177800" dist="38100" dir="2700000" algn="tl" rotWithShape="0">
              <a:prstClr val="black">
                <a:alpha val="40000"/>
              </a:prstClr>
            </a:outerShdw>
          </a:effectLst>
        </p:spPr>
        <p:txBody>
          <a:bodyPr anchor="ctr"/>
          <a:lstStyle>
            <a:lvl1pPr algn="ctr">
              <a:defRPr/>
            </a:lvl1pPr>
          </a:lstStyle>
          <a:p>
            <a:endParaRPr lang="en-US"/>
          </a:p>
        </p:txBody>
      </p:sp>
    </p:spTree>
    <p:extLst>
      <p:ext uri="{BB962C8B-B14F-4D97-AF65-F5344CB8AC3E}">
        <p14:creationId xmlns:p14="http://schemas.microsoft.com/office/powerpoint/2010/main" val="275071407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Lesson Overview 2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2" name="AutoShape 5">
            <a:extLst>
              <a:ext uri="{FF2B5EF4-FFF2-40B4-BE49-F238E27FC236}">
                <a16:creationId xmlns:a16="http://schemas.microsoft.com/office/drawing/2014/main" id="{3157A4EA-A99E-77C4-D456-E29CA96BDAE9}"/>
              </a:ext>
            </a:extLst>
          </p:cNvPr>
          <p:cNvSpPr/>
          <p:nvPr userDrawn="1"/>
        </p:nvSpPr>
        <p:spPr>
          <a:xfrm>
            <a:off x="0" y="3630224"/>
            <a:ext cx="12192000" cy="0"/>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3" name="Group 10">
            <a:extLst>
              <a:ext uri="{FF2B5EF4-FFF2-40B4-BE49-F238E27FC236}">
                <a16:creationId xmlns:a16="http://schemas.microsoft.com/office/drawing/2014/main" id="{39F948C0-31BF-45DA-EF80-134305EEBFCD}"/>
              </a:ext>
            </a:extLst>
          </p:cNvPr>
          <p:cNvGrpSpPr/>
          <p:nvPr userDrawn="1"/>
        </p:nvGrpSpPr>
        <p:grpSpPr>
          <a:xfrm>
            <a:off x="3142320" y="3274169"/>
            <a:ext cx="731096" cy="731096"/>
            <a:chOff x="0" y="0"/>
            <a:chExt cx="812800" cy="812800"/>
          </a:xfrm>
        </p:grpSpPr>
        <p:sp>
          <p:nvSpPr>
            <p:cNvPr id="4" name="Freeform 11">
              <a:extLst>
                <a:ext uri="{FF2B5EF4-FFF2-40B4-BE49-F238E27FC236}">
                  <a16:creationId xmlns:a16="http://schemas.microsoft.com/office/drawing/2014/main" id="{568D201E-42E1-903A-5C98-596D739C784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 name="TextBox 12">
              <a:extLst>
                <a:ext uri="{FF2B5EF4-FFF2-40B4-BE49-F238E27FC236}">
                  <a16:creationId xmlns:a16="http://schemas.microsoft.com/office/drawing/2014/main" id="{D545636F-D675-D6FA-779A-0D2E812C0941}"/>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 name="Group 13">
            <a:extLst>
              <a:ext uri="{FF2B5EF4-FFF2-40B4-BE49-F238E27FC236}">
                <a16:creationId xmlns:a16="http://schemas.microsoft.com/office/drawing/2014/main" id="{1E6ECCF0-A637-9FFF-DF4E-663A6C725224}"/>
              </a:ext>
            </a:extLst>
          </p:cNvPr>
          <p:cNvGrpSpPr/>
          <p:nvPr userDrawn="1"/>
        </p:nvGrpSpPr>
        <p:grpSpPr>
          <a:xfrm>
            <a:off x="6632619" y="3274169"/>
            <a:ext cx="731096" cy="731096"/>
            <a:chOff x="0" y="0"/>
            <a:chExt cx="812800" cy="812800"/>
          </a:xfrm>
        </p:grpSpPr>
        <p:sp>
          <p:nvSpPr>
            <p:cNvPr id="7" name="Freeform 14">
              <a:extLst>
                <a:ext uri="{FF2B5EF4-FFF2-40B4-BE49-F238E27FC236}">
                  <a16:creationId xmlns:a16="http://schemas.microsoft.com/office/drawing/2014/main" id="{444168E1-C042-A2DD-3B7D-BAB030678E78}"/>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AB71D"/>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 name="TextBox 15">
              <a:extLst>
                <a:ext uri="{FF2B5EF4-FFF2-40B4-BE49-F238E27FC236}">
                  <a16:creationId xmlns:a16="http://schemas.microsoft.com/office/drawing/2014/main" id="{91743047-DB68-5ABB-AE62-B66F119F87C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9" name="Group 16">
            <a:extLst>
              <a:ext uri="{FF2B5EF4-FFF2-40B4-BE49-F238E27FC236}">
                <a16:creationId xmlns:a16="http://schemas.microsoft.com/office/drawing/2014/main" id="{C8A63CEA-D9DD-F432-BCE0-8C41A1117DDF}"/>
              </a:ext>
            </a:extLst>
          </p:cNvPr>
          <p:cNvGrpSpPr/>
          <p:nvPr userDrawn="1"/>
        </p:nvGrpSpPr>
        <p:grpSpPr>
          <a:xfrm>
            <a:off x="8395186" y="3264676"/>
            <a:ext cx="731096" cy="731096"/>
            <a:chOff x="0" y="0"/>
            <a:chExt cx="812800" cy="812800"/>
          </a:xfrm>
        </p:grpSpPr>
        <p:sp>
          <p:nvSpPr>
            <p:cNvPr id="10" name="Freeform 17">
              <a:extLst>
                <a:ext uri="{FF2B5EF4-FFF2-40B4-BE49-F238E27FC236}">
                  <a16:creationId xmlns:a16="http://schemas.microsoft.com/office/drawing/2014/main" id="{67E05C57-523C-1139-9B54-7C8DFBE531D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2" name="TextBox 18">
              <a:extLst>
                <a:ext uri="{FF2B5EF4-FFF2-40B4-BE49-F238E27FC236}">
                  <a16:creationId xmlns:a16="http://schemas.microsoft.com/office/drawing/2014/main" id="{F737E7C4-C437-614D-49DE-8792386B7C2B}"/>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3" name="Group 19">
            <a:extLst>
              <a:ext uri="{FF2B5EF4-FFF2-40B4-BE49-F238E27FC236}">
                <a16:creationId xmlns:a16="http://schemas.microsoft.com/office/drawing/2014/main" id="{7CE07DFC-DB97-28FF-2982-22203E5504D8}"/>
              </a:ext>
            </a:extLst>
          </p:cNvPr>
          <p:cNvGrpSpPr/>
          <p:nvPr userDrawn="1"/>
        </p:nvGrpSpPr>
        <p:grpSpPr>
          <a:xfrm>
            <a:off x="10054378" y="3264676"/>
            <a:ext cx="731096" cy="731096"/>
            <a:chOff x="0" y="0"/>
            <a:chExt cx="812800" cy="812800"/>
          </a:xfrm>
        </p:grpSpPr>
        <p:sp>
          <p:nvSpPr>
            <p:cNvPr id="14" name="Freeform 20">
              <a:extLst>
                <a:ext uri="{FF2B5EF4-FFF2-40B4-BE49-F238E27FC236}">
                  <a16:creationId xmlns:a16="http://schemas.microsoft.com/office/drawing/2014/main" id="{FBD98CA1-283F-978C-E111-CD1FEA05351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5" name="TextBox 21">
              <a:extLst>
                <a:ext uri="{FF2B5EF4-FFF2-40B4-BE49-F238E27FC236}">
                  <a16:creationId xmlns:a16="http://schemas.microsoft.com/office/drawing/2014/main" id="{0F886A93-3345-6C41-025C-CFF25AB974A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6" name="Group 25">
            <a:extLst>
              <a:ext uri="{FF2B5EF4-FFF2-40B4-BE49-F238E27FC236}">
                <a16:creationId xmlns:a16="http://schemas.microsoft.com/office/drawing/2014/main" id="{D8B7880A-7E62-C597-7591-DFBE445288D6}"/>
              </a:ext>
            </a:extLst>
          </p:cNvPr>
          <p:cNvGrpSpPr/>
          <p:nvPr userDrawn="1"/>
        </p:nvGrpSpPr>
        <p:grpSpPr>
          <a:xfrm>
            <a:off x="4706706" y="1556975"/>
            <a:ext cx="1049261" cy="1049261"/>
            <a:chOff x="0" y="0"/>
            <a:chExt cx="812800" cy="812800"/>
          </a:xfrm>
        </p:grpSpPr>
        <p:sp>
          <p:nvSpPr>
            <p:cNvPr id="17" name="Freeform 26">
              <a:extLst>
                <a:ext uri="{FF2B5EF4-FFF2-40B4-BE49-F238E27FC236}">
                  <a16:creationId xmlns:a16="http://schemas.microsoft.com/office/drawing/2014/main" id="{40B9FFD3-87D7-9B14-C743-9F89369C24E8}"/>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8" name="TextBox 27">
              <a:extLst>
                <a:ext uri="{FF2B5EF4-FFF2-40B4-BE49-F238E27FC236}">
                  <a16:creationId xmlns:a16="http://schemas.microsoft.com/office/drawing/2014/main" id="{9D7710B5-DC9F-2C0C-1E1F-65793922004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19" name="Group 28">
            <a:extLst>
              <a:ext uri="{FF2B5EF4-FFF2-40B4-BE49-F238E27FC236}">
                <a16:creationId xmlns:a16="http://schemas.microsoft.com/office/drawing/2014/main" id="{9199B26C-2C94-41B8-223D-D9C330D88FE3}"/>
              </a:ext>
            </a:extLst>
          </p:cNvPr>
          <p:cNvGrpSpPr/>
          <p:nvPr userDrawn="1"/>
        </p:nvGrpSpPr>
        <p:grpSpPr>
          <a:xfrm>
            <a:off x="8241146" y="1556975"/>
            <a:ext cx="1049261" cy="1049261"/>
            <a:chOff x="0" y="0"/>
            <a:chExt cx="812800" cy="812800"/>
          </a:xfrm>
        </p:grpSpPr>
        <p:sp>
          <p:nvSpPr>
            <p:cNvPr id="20" name="Freeform 29">
              <a:extLst>
                <a:ext uri="{FF2B5EF4-FFF2-40B4-BE49-F238E27FC236}">
                  <a16:creationId xmlns:a16="http://schemas.microsoft.com/office/drawing/2014/main" id="{D7981B62-9318-B12A-A674-DB7E7990ECB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1" name="TextBox 30">
              <a:extLst>
                <a:ext uri="{FF2B5EF4-FFF2-40B4-BE49-F238E27FC236}">
                  <a16:creationId xmlns:a16="http://schemas.microsoft.com/office/drawing/2014/main" id="{C1A6ADD6-859E-49A5-B79B-535580C2292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22" name="Group 31">
            <a:extLst>
              <a:ext uri="{FF2B5EF4-FFF2-40B4-BE49-F238E27FC236}">
                <a16:creationId xmlns:a16="http://schemas.microsoft.com/office/drawing/2014/main" id="{51314DA7-7C62-5253-F564-355182D61BFF}"/>
              </a:ext>
            </a:extLst>
          </p:cNvPr>
          <p:cNvGrpSpPr/>
          <p:nvPr userDrawn="1"/>
        </p:nvGrpSpPr>
        <p:grpSpPr>
          <a:xfrm>
            <a:off x="2983238" y="1556975"/>
            <a:ext cx="1049261" cy="1049261"/>
            <a:chOff x="0" y="0"/>
            <a:chExt cx="812800" cy="812800"/>
          </a:xfrm>
        </p:grpSpPr>
        <p:sp>
          <p:nvSpPr>
            <p:cNvPr id="23" name="Freeform 32">
              <a:extLst>
                <a:ext uri="{FF2B5EF4-FFF2-40B4-BE49-F238E27FC236}">
                  <a16:creationId xmlns:a16="http://schemas.microsoft.com/office/drawing/2014/main" id="{D658395D-1D44-8A4F-222B-CC1BF336C10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4" name="TextBox 33">
              <a:extLst>
                <a:ext uri="{FF2B5EF4-FFF2-40B4-BE49-F238E27FC236}">
                  <a16:creationId xmlns:a16="http://schemas.microsoft.com/office/drawing/2014/main" id="{B12A534F-381A-3E8E-7E45-F96BFB838003}"/>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25" name="Group 34">
            <a:extLst>
              <a:ext uri="{FF2B5EF4-FFF2-40B4-BE49-F238E27FC236}">
                <a16:creationId xmlns:a16="http://schemas.microsoft.com/office/drawing/2014/main" id="{3F30458F-D7D2-CE12-0040-8B8472BECBB8}"/>
              </a:ext>
            </a:extLst>
          </p:cNvPr>
          <p:cNvGrpSpPr/>
          <p:nvPr userDrawn="1"/>
        </p:nvGrpSpPr>
        <p:grpSpPr>
          <a:xfrm>
            <a:off x="6438703" y="1549929"/>
            <a:ext cx="1049261" cy="1049261"/>
            <a:chOff x="0" y="0"/>
            <a:chExt cx="812800" cy="812800"/>
          </a:xfrm>
        </p:grpSpPr>
        <p:sp>
          <p:nvSpPr>
            <p:cNvPr id="26" name="Freeform 35">
              <a:extLst>
                <a:ext uri="{FF2B5EF4-FFF2-40B4-BE49-F238E27FC236}">
                  <a16:creationId xmlns:a16="http://schemas.microsoft.com/office/drawing/2014/main" id="{679C95D3-4CA5-F1C8-0AB1-F27BC67FFFD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EAB61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7" name="TextBox 36">
              <a:extLst>
                <a:ext uri="{FF2B5EF4-FFF2-40B4-BE49-F238E27FC236}">
                  <a16:creationId xmlns:a16="http://schemas.microsoft.com/office/drawing/2014/main" id="{EDB7613C-39B7-CA6E-6C79-4389733DB4F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28" name="Freeform 38">
            <a:extLst>
              <a:ext uri="{FF2B5EF4-FFF2-40B4-BE49-F238E27FC236}">
                <a16:creationId xmlns:a16="http://schemas.microsoft.com/office/drawing/2014/main" id="{3E79CA1F-4996-1AA0-723B-C5B884B421F5}"/>
              </a:ext>
            </a:extLst>
          </p:cNvPr>
          <p:cNvSpPr/>
          <p:nvPr userDrawn="1"/>
        </p:nvSpPr>
        <p:spPr>
          <a:xfrm>
            <a:off x="3285468" y="1781756"/>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9" name="Freeform 39">
            <a:extLst>
              <a:ext uri="{FF2B5EF4-FFF2-40B4-BE49-F238E27FC236}">
                <a16:creationId xmlns:a16="http://schemas.microsoft.com/office/drawing/2014/main" id="{85FE2B29-7F1A-89AA-1FA9-73D639692111}"/>
              </a:ext>
            </a:extLst>
          </p:cNvPr>
          <p:cNvSpPr/>
          <p:nvPr userDrawn="1"/>
        </p:nvSpPr>
        <p:spPr>
          <a:xfrm>
            <a:off x="4946329" y="1750361"/>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0" name="Freeform 40">
            <a:extLst>
              <a:ext uri="{FF2B5EF4-FFF2-40B4-BE49-F238E27FC236}">
                <a16:creationId xmlns:a16="http://schemas.microsoft.com/office/drawing/2014/main" id="{535712F8-5E2D-C5EF-4981-B5EC6FFEA3E0}"/>
              </a:ext>
            </a:extLst>
          </p:cNvPr>
          <p:cNvSpPr/>
          <p:nvPr userDrawn="1"/>
        </p:nvSpPr>
        <p:spPr>
          <a:xfrm>
            <a:off x="10138562" y="1757532"/>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1" name="TextBox 43">
            <a:extLst>
              <a:ext uri="{FF2B5EF4-FFF2-40B4-BE49-F238E27FC236}">
                <a16:creationId xmlns:a16="http://schemas.microsoft.com/office/drawing/2014/main" id="{7021FD58-CD25-F04C-B7F4-DDA7F4F338AF}"/>
              </a:ext>
            </a:extLst>
          </p:cNvPr>
          <p:cNvSpPr txBox="1"/>
          <p:nvPr userDrawn="1"/>
        </p:nvSpPr>
        <p:spPr>
          <a:xfrm>
            <a:off x="3897262" y="320529"/>
            <a:ext cx="4403648" cy="625171"/>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5224"/>
              </a:lnSpc>
              <a:spcBef>
                <a:spcPct val="0"/>
              </a:spcBef>
            </a:pPr>
            <a:r>
              <a:rPr lang="en-US" sz="3732">
                <a:latin typeface="Libre Baskerville" panose="02000000000000000000" pitchFamily="2" charset="0"/>
              </a:rPr>
              <a:t>Lesson Overview</a:t>
            </a:r>
          </a:p>
        </p:txBody>
      </p:sp>
      <p:sp>
        <p:nvSpPr>
          <p:cNvPr id="32" name="TextBox 44">
            <a:extLst>
              <a:ext uri="{FF2B5EF4-FFF2-40B4-BE49-F238E27FC236}">
                <a16:creationId xmlns:a16="http://schemas.microsoft.com/office/drawing/2014/main" id="{BD1BD9F3-64D3-99B4-FED8-93FC7E2B4684}"/>
              </a:ext>
            </a:extLst>
          </p:cNvPr>
          <p:cNvSpPr txBox="1"/>
          <p:nvPr userDrawn="1"/>
        </p:nvSpPr>
        <p:spPr>
          <a:xfrm>
            <a:off x="929037" y="4306676"/>
            <a:ext cx="1501594"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Anticipate</a:t>
            </a:r>
          </a:p>
        </p:txBody>
      </p:sp>
      <p:sp>
        <p:nvSpPr>
          <p:cNvPr id="34" name="TextBox 46">
            <a:extLst>
              <a:ext uri="{FF2B5EF4-FFF2-40B4-BE49-F238E27FC236}">
                <a16:creationId xmlns:a16="http://schemas.microsoft.com/office/drawing/2014/main" id="{916F86A5-DD14-E185-E58E-D1A0C403A9A0}"/>
              </a:ext>
            </a:extLst>
          </p:cNvPr>
          <p:cNvSpPr txBox="1"/>
          <p:nvPr userDrawn="1"/>
        </p:nvSpPr>
        <p:spPr>
          <a:xfrm>
            <a:off x="2955455" y="4311249"/>
            <a:ext cx="1104826"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Engage</a:t>
            </a:r>
          </a:p>
        </p:txBody>
      </p:sp>
      <p:sp>
        <p:nvSpPr>
          <p:cNvPr id="36" name="TextBox 48">
            <a:extLst>
              <a:ext uri="{FF2B5EF4-FFF2-40B4-BE49-F238E27FC236}">
                <a16:creationId xmlns:a16="http://schemas.microsoft.com/office/drawing/2014/main" id="{32860904-574F-1D9C-D21D-5EF3A934FE76}"/>
              </a:ext>
            </a:extLst>
          </p:cNvPr>
          <p:cNvSpPr txBox="1"/>
          <p:nvPr userDrawn="1"/>
        </p:nvSpPr>
        <p:spPr>
          <a:xfrm>
            <a:off x="4462527" y="4311249"/>
            <a:ext cx="1537618"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Explore #1</a:t>
            </a:r>
          </a:p>
        </p:txBody>
      </p:sp>
      <p:sp>
        <p:nvSpPr>
          <p:cNvPr id="38" name="TextBox 50">
            <a:extLst>
              <a:ext uri="{FF2B5EF4-FFF2-40B4-BE49-F238E27FC236}">
                <a16:creationId xmlns:a16="http://schemas.microsoft.com/office/drawing/2014/main" id="{0EBBF114-309F-3DF9-7B70-E832222A60AB}"/>
              </a:ext>
            </a:extLst>
          </p:cNvPr>
          <p:cNvSpPr txBox="1"/>
          <p:nvPr userDrawn="1"/>
        </p:nvSpPr>
        <p:spPr>
          <a:xfrm>
            <a:off x="6229358" y="4306824"/>
            <a:ext cx="1537618"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Explore #2</a:t>
            </a:r>
          </a:p>
        </p:txBody>
      </p:sp>
      <p:sp>
        <p:nvSpPr>
          <p:cNvPr id="40" name="TextBox 52">
            <a:extLst>
              <a:ext uri="{FF2B5EF4-FFF2-40B4-BE49-F238E27FC236}">
                <a16:creationId xmlns:a16="http://schemas.microsoft.com/office/drawing/2014/main" id="{DBDA34A7-2EC5-2ACB-3CCC-FB8C2B8DC1D6}"/>
              </a:ext>
            </a:extLst>
          </p:cNvPr>
          <p:cNvSpPr txBox="1"/>
          <p:nvPr userDrawn="1"/>
        </p:nvSpPr>
        <p:spPr>
          <a:xfrm>
            <a:off x="9844759" y="4309216"/>
            <a:ext cx="1159186"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Reflect</a:t>
            </a:r>
          </a:p>
        </p:txBody>
      </p:sp>
      <p:grpSp>
        <p:nvGrpSpPr>
          <p:cNvPr id="42" name="Group 54">
            <a:extLst>
              <a:ext uri="{FF2B5EF4-FFF2-40B4-BE49-F238E27FC236}">
                <a16:creationId xmlns:a16="http://schemas.microsoft.com/office/drawing/2014/main" id="{32111E40-A0F8-2DD2-C8BB-57AD6CAF0A87}"/>
              </a:ext>
            </a:extLst>
          </p:cNvPr>
          <p:cNvGrpSpPr/>
          <p:nvPr userDrawn="1"/>
        </p:nvGrpSpPr>
        <p:grpSpPr>
          <a:xfrm>
            <a:off x="9899722" y="1556975"/>
            <a:ext cx="1049261" cy="1049261"/>
            <a:chOff x="0" y="0"/>
            <a:chExt cx="812800" cy="812800"/>
          </a:xfrm>
        </p:grpSpPr>
        <p:sp>
          <p:nvSpPr>
            <p:cNvPr id="43" name="Freeform 55">
              <a:extLst>
                <a:ext uri="{FF2B5EF4-FFF2-40B4-BE49-F238E27FC236}">
                  <a16:creationId xmlns:a16="http://schemas.microsoft.com/office/drawing/2014/main" id="{8977DF49-8495-C94B-F38E-6F6E4ABB158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4" name="TextBox 56">
              <a:extLst>
                <a:ext uri="{FF2B5EF4-FFF2-40B4-BE49-F238E27FC236}">
                  <a16:creationId xmlns:a16="http://schemas.microsoft.com/office/drawing/2014/main" id="{004216DB-D494-5808-003E-A9DBBD72126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45" name="Group 57">
            <a:extLst>
              <a:ext uri="{FF2B5EF4-FFF2-40B4-BE49-F238E27FC236}">
                <a16:creationId xmlns:a16="http://schemas.microsoft.com/office/drawing/2014/main" id="{4A2A8DF7-3B4F-A3F1-FB70-C887F15CC2E1}"/>
              </a:ext>
            </a:extLst>
          </p:cNvPr>
          <p:cNvGrpSpPr/>
          <p:nvPr userDrawn="1"/>
        </p:nvGrpSpPr>
        <p:grpSpPr>
          <a:xfrm>
            <a:off x="4870052" y="3275338"/>
            <a:ext cx="731096" cy="731096"/>
            <a:chOff x="0" y="0"/>
            <a:chExt cx="812800" cy="812800"/>
          </a:xfrm>
        </p:grpSpPr>
        <p:sp>
          <p:nvSpPr>
            <p:cNvPr id="46" name="Freeform 58">
              <a:extLst>
                <a:ext uri="{FF2B5EF4-FFF2-40B4-BE49-F238E27FC236}">
                  <a16:creationId xmlns:a16="http://schemas.microsoft.com/office/drawing/2014/main" id="{40C9C0FF-6982-1F28-F142-1AA137972BB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7" name="TextBox 59">
              <a:extLst>
                <a:ext uri="{FF2B5EF4-FFF2-40B4-BE49-F238E27FC236}">
                  <a16:creationId xmlns:a16="http://schemas.microsoft.com/office/drawing/2014/main" id="{E3748A50-A007-E77E-B312-50042F32894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91" name="Freeform 60">
            <a:extLst>
              <a:ext uri="{FF2B5EF4-FFF2-40B4-BE49-F238E27FC236}">
                <a16:creationId xmlns:a16="http://schemas.microsoft.com/office/drawing/2014/main" id="{F1ACB110-EC1B-B0CB-C957-45FD761D7DBC}"/>
              </a:ext>
            </a:extLst>
          </p:cNvPr>
          <p:cNvSpPr/>
          <p:nvPr userDrawn="1"/>
        </p:nvSpPr>
        <p:spPr>
          <a:xfrm>
            <a:off x="6714817" y="1748306"/>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2" name="TextBox 62">
            <a:extLst>
              <a:ext uri="{FF2B5EF4-FFF2-40B4-BE49-F238E27FC236}">
                <a16:creationId xmlns:a16="http://schemas.microsoft.com/office/drawing/2014/main" id="{BB5F6E29-C1FD-7F18-95C5-A46728825213}"/>
              </a:ext>
            </a:extLst>
          </p:cNvPr>
          <p:cNvSpPr txBox="1"/>
          <p:nvPr userDrawn="1"/>
        </p:nvSpPr>
        <p:spPr>
          <a:xfrm>
            <a:off x="8215109" y="4308717"/>
            <a:ext cx="1104826" cy="3134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Assess</a:t>
            </a:r>
          </a:p>
        </p:txBody>
      </p:sp>
      <p:pic>
        <p:nvPicPr>
          <p:cNvPr id="94" name="Graphic 93" descr="Open book outline">
            <a:extLst>
              <a:ext uri="{FF2B5EF4-FFF2-40B4-BE49-F238E27FC236}">
                <a16:creationId xmlns:a16="http://schemas.microsoft.com/office/drawing/2014/main" id="{EC41E2FA-340E-6050-933A-42DBDF613544}"/>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8406494" y="1718579"/>
            <a:ext cx="726802" cy="726051"/>
          </a:xfrm>
          <a:prstGeom prst="rect">
            <a:avLst/>
          </a:prstGeom>
        </p:spPr>
      </p:pic>
      <p:grpSp>
        <p:nvGrpSpPr>
          <p:cNvPr id="95" name="Group 94">
            <a:extLst>
              <a:ext uri="{FF2B5EF4-FFF2-40B4-BE49-F238E27FC236}">
                <a16:creationId xmlns:a16="http://schemas.microsoft.com/office/drawing/2014/main" id="{B1AE264C-12BD-0DEC-2DF3-5F392D42521E}"/>
              </a:ext>
            </a:extLst>
          </p:cNvPr>
          <p:cNvGrpSpPr/>
          <p:nvPr userDrawn="1"/>
        </p:nvGrpSpPr>
        <p:grpSpPr>
          <a:xfrm>
            <a:off x="1158177" y="1542114"/>
            <a:ext cx="1049261" cy="2463151"/>
            <a:chOff x="1158177" y="1542114"/>
            <a:chExt cx="1049261" cy="2463151"/>
          </a:xfrm>
        </p:grpSpPr>
        <p:grpSp>
          <p:nvGrpSpPr>
            <p:cNvPr id="96" name="Group 7">
              <a:extLst>
                <a:ext uri="{FF2B5EF4-FFF2-40B4-BE49-F238E27FC236}">
                  <a16:creationId xmlns:a16="http://schemas.microsoft.com/office/drawing/2014/main" id="{3B5B4B51-9A33-BBE0-8FC1-FC293FC3ADFC}"/>
                </a:ext>
              </a:extLst>
            </p:cNvPr>
            <p:cNvGrpSpPr/>
            <p:nvPr/>
          </p:nvGrpSpPr>
          <p:grpSpPr>
            <a:xfrm>
              <a:off x="1317259" y="3274169"/>
              <a:ext cx="731096" cy="731096"/>
              <a:chOff x="0" y="0"/>
              <a:chExt cx="812800" cy="812800"/>
            </a:xfrm>
          </p:grpSpPr>
          <p:sp>
            <p:nvSpPr>
              <p:cNvPr id="102" name="Freeform 8">
                <a:extLst>
                  <a:ext uri="{FF2B5EF4-FFF2-40B4-BE49-F238E27FC236}">
                    <a16:creationId xmlns:a16="http://schemas.microsoft.com/office/drawing/2014/main" id="{121EAE8A-5012-6B3B-9E44-7972909F20C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8300"/>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03" name="TextBox 9">
                <a:extLst>
                  <a:ext uri="{FF2B5EF4-FFF2-40B4-BE49-F238E27FC236}">
                    <a16:creationId xmlns:a16="http://schemas.microsoft.com/office/drawing/2014/main" id="{D50370F1-DF9D-1E47-10D0-E6CA3D5A691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97" name="Group 22">
              <a:extLst>
                <a:ext uri="{FF2B5EF4-FFF2-40B4-BE49-F238E27FC236}">
                  <a16:creationId xmlns:a16="http://schemas.microsoft.com/office/drawing/2014/main" id="{63A5C41C-76D1-84C6-CF26-7FE922EF7FCC}"/>
                </a:ext>
              </a:extLst>
            </p:cNvPr>
            <p:cNvGrpSpPr/>
            <p:nvPr/>
          </p:nvGrpSpPr>
          <p:grpSpPr>
            <a:xfrm>
              <a:off x="1158177" y="1542114"/>
              <a:ext cx="1049261" cy="1049261"/>
              <a:chOff x="0" y="0"/>
              <a:chExt cx="812800" cy="812800"/>
            </a:xfrm>
          </p:grpSpPr>
          <p:sp>
            <p:nvSpPr>
              <p:cNvPr id="100" name="Freeform 23">
                <a:extLst>
                  <a:ext uri="{FF2B5EF4-FFF2-40B4-BE49-F238E27FC236}">
                    <a16:creationId xmlns:a16="http://schemas.microsoft.com/office/drawing/2014/main" id="{6FBD2662-E102-73EE-2E10-8CEF6977C85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FF8300"/>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01" name="TextBox 24">
                <a:extLst>
                  <a:ext uri="{FF2B5EF4-FFF2-40B4-BE49-F238E27FC236}">
                    <a16:creationId xmlns:a16="http://schemas.microsoft.com/office/drawing/2014/main" id="{B8487EAA-4667-4D85-DAC2-9AD17E3CDFD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98" name="Freeform 37">
              <a:extLst>
                <a:ext uri="{FF2B5EF4-FFF2-40B4-BE49-F238E27FC236}">
                  <a16:creationId xmlns:a16="http://schemas.microsoft.com/office/drawing/2014/main" id="{DA8EA03E-45D7-BC01-0C09-C67E3B792F61}"/>
                </a:ext>
              </a:extLst>
            </p:cNvPr>
            <p:cNvSpPr/>
            <p:nvPr/>
          </p:nvSpPr>
          <p:spPr>
            <a:xfrm>
              <a:off x="1409245" y="1792480"/>
              <a:ext cx="556103" cy="536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cxnSp>
          <p:nvCxnSpPr>
            <p:cNvPr id="99" name="Straight Connector 98">
              <a:extLst>
                <a:ext uri="{FF2B5EF4-FFF2-40B4-BE49-F238E27FC236}">
                  <a16:creationId xmlns:a16="http://schemas.microsoft.com/office/drawing/2014/main" id="{396D8E6C-0C63-9A8A-451F-EBC9962E7875}"/>
                </a:ext>
              </a:extLst>
            </p:cNvPr>
            <p:cNvCxnSpPr>
              <a:cxnSpLocks/>
            </p:cNvCxnSpPr>
            <p:nvPr/>
          </p:nvCxnSpPr>
          <p:spPr>
            <a:xfrm flipV="1">
              <a:off x="1679834"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04" name="Straight Connector 103">
            <a:extLst>
              <a:ext uri="{FF2B5EF4-FFF2-40B4-BE49-F238E27FC236}">
                <a16:creationId xmlns:a16="http://schemas.microsoft.com/office/drawing/2014/main" id="{06E13DD7-BECB-F930-9AA9-0EA75A8CE88A}"/>
              </a:ext>
            </a:extLst>
          </p:cNvPr>
          <p:cNvCxnSpPr>
            <a:cxnSpLocks/>
          </p:cNvCxnSpPr>
          <p:nvPr userDrawn="1"/>
        </p:nvCxnSpPr>
        <p:spPr>
          <a:xfrm flipV="1">
            <a:off x="3501377" y="2671337"/>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D7BF7C0A-8D54-F44B-0E17-BD4F3D7B42EC}"/>
              </a:ext>
            </a:extLst>
          </p:cNvPr>
          <p:cNvCxnSpPr>
            <a:cxnSpLocks/>
          </p:cNvCxnSpPr>
          <p:nvPr userDrawn="1"/>
        </p:nvCxnSpPr>
        <p:spPr>
          <a:xfrm flipV="1">
            <a:off x="5221320"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8978277-C6F5-B261-D687-A851035E9378}"/>
              </a:ext>
            </a:extLst>
          </p:cNvPr>
          <p:cNvCxnSpPr>
            <a:cxnSpLocks/>
          </p:cNvCxnSpPr>
          <p:nvPr userDrawn="1"/>
        </p:nvCxnSpPr>
        <p:spPr>
          <a:xfrm flipV="1">
            <a:off x="6984806"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1C241436-926F-59B5-F6D6-3D603C966792}"/>
              </a:ext>
            </a:extLst>
          </p:cNvPr>
          <p:cNvCxnSpPr>
            <a:cxnSpLocks/>
          </p:cNvCxnSpPr>
          <p:nvPr userDrawn="1"/>
        </p:nvCxnSpPr>
        <p:spPr>
          <a:xfrm flipV="1">
            <a:off x="8748292"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AD33DBB1-73D6-5AFA-C2F7-E8175C1F669A}"/>
              </a:ext>
            </a:extLst>
          </p:cNvPr>
          <p:cNvCxnSpPr>
            <a:cxnSpLocks/>
          </p:cNvCxnSpPr>
          <p:nvPr userDrawn="1"/>
        </p:nvCxnSpPr>
        <p:spPr>
          <a:xfrm flipV="1">
            <a:off x="10410178"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 Placeholder 47">
            <a:extLst>
              <a:ext uri="{FF2B5EF4-FFF2-40B4-BE49-F238E27FC236}">
                <a16:creationId xmlns:a16="http://schemas.microsoft.com/office/drawing/2014/main" id="{8B3495A2-45A3-122A-048C-3AFA96192BA0}"/>
              </a:ext>
            </a:extLst>
          </p:cNvPr>
          <p:cNvSpPr>
            <a:spLocks noGrp="1"/>
          </p:cNvSpPr>
          <p:nvPr>
            <p:ph type="body" sz="quarter" idx="10"/>
          </p:nvPr>
        </p:nvSpPr>
        <p:spPr>
          <a:xfrm>
            <a:off x="887625" y="4664241"/>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0" name="Text Placeholder 47">
            <a:extLst>
              <a:ext uri="{FF2B5EF4-FFF2-40B4-BE49-F238E27FC236}">
                <a16:creationId xmlns:a16="http://schemas.microsoft.com/office/drawing/2014/main" id="{6E07FDF7-AE9D-F6A8-0A5D-C2D80D6F3437}"/>
              </a:ext>
            </a:extLst>
          </p:cNvPr>
          <p:cNvSpPr>
            <a:spLocks noGrp="1"/>
          </p:cNvSpPr>
          <p:nvPr>
            <p:ph type="body" sz="quarter" idx="11"/>
          </p:nvPr>
        </p:nvSpPr>
        <p:spPr>
          <a:xfrm>
            <a:off x="2664157" y="4669074"/>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1" name="Text Placeholder 47">
            <a:extLst>
              <a:ext uri="{FF2B5EF4-FFF2-40B4-BE49-F238E27FC236}">
                <a16:creationId xmlns:a16="http://schemas.microsoft.com/office/drawing/2014/main" id="{6038B7C9-E28C-34F5-7C69-98CE8B6905E0}"/>
              </a:ext>
            </a:extLst>
          </p:cNvPr>
          <p:cNvSpPr>
            <a:spLocks noGrp="1"/>
          </p:cNvSpPr>
          <p:nvPr>
            <p:ph type="body" sz="quarter" idx="12"/>
          </p:nvPr>
        </p:nvSpPr>
        <p:spPr>
          <a:xfrm>
            <a:off x="4439127" y="4673716"/>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2" name="Text Placeholder 47">
            <a:extLst>
              <a:ext uri="{FF2B5EF4-FFF2-40B4-BE49-F238E27FC236}">
                <a16:creationId xmlns:a16="http://schemas.microsoft.com/office/drawing/2014/main" id="{C3E371D9-152B-1DFB-5E42-751DCC355687}"/>
              </a:ext>
            </a:extLst>
          </p:cNvPr>
          <p:cNvSpPr>
            <a:spLocks noGrp="1"/>
          </p:cNvSpPr>
          <p:nvPr>
            <p:ph type="body" sz="quarter" idx="13"/>
          </p:nvPr>
        </p:nvSpPr>
        <p:spPr>
          <a:xfrm>
            <a:off x="6214097" y="4680244"/>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3" name="Text Placeholder 47">
            <a:extLst>
              <a:ext uri="{FF2B5EF4-FFF2-40B4-BE49-F238E27FC236}">
                <a16:creationId xmlns:a16="http://schemas.microsoft.com/office/drawing/2014/main" id="{806CDEF6-1AD7-B1D5-3725-E86259CF3C9A}"/>
              </a:ext>
            </a:extLst>
          </p:cNvPr>
          <p:cNvSpPr>
            <a:spLocks noGrp="1"/>
          </p:cNvSpPr>
          <p:nvPr>
            <p:ph type="body" sz="quarter" idx="14"/>
          </p:nvPr>
        </p:nvSpPr>
        <p:spPr>
          <a:xfrm>
            <a:off x="7975313" y="4680244"/>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4" name="Text Placeholder 47">
            <a:extLst>
              <a:ext uri="{FF2B5EF4-FFF2-40B4-BE49-F238E27FC236}">
                <a16:creationId xmlns:a16="http://schemas.microsoft.com/office/drawing/2014/main" id="{F9AAC0D4-928D-124B-C4A7-EC5826E33002}"/>
              </a:ext>
            </a:extLst>
          </p:cNvPr>
          <p:cNvSpPr>
            <a:spLocks noGrp="1"/>
          </p:cNvSpPr>
          <p:nvPr>
            <p:ph type="body" sz="quarter" idx="15"/>
          </p:nvPr>
        </p:nvSpPr>
        <p:spPr>
          <a:xfrm>
            <a:off x="9736529" y="4680244"/>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5070341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Lesson Overview 3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cxnSp>
        <p:nvCxnSpPr>
          <p:cNvPr id="33" name="Straight Connector 32">
            <a:extLst>
              <a:ext uri="{FF2B5EF4-FFF2-40B4-BE49-F238E27FC236}">
                <a16:creationId xmlns:a16="http://schemas.microsoft.com/office/drawing/2014/main" id="{B84DE92D-658E-54E2-C5F9-037F08DE09FA}"/>
              </a:ext>
            </a:extLst>
          </p:cNvPr>
          <p:cNvCxnSpPr>
            <a:stCxn id="61" idx="0"/>
          </p:cNvCxnSpPr>
          <p:nvPr userDrawn="1"/>
        </p:nvCxnSpPr>
        <p:spPr>
          <a:xfrm flipH="1" flipV="1">
            <a:off x="9814347" y="2722911"/>
            <a:ext cx="1" cy="542239"/>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35" name="Straight Connector 34">
            <a:extLst>
              <a:ext uri="{FF2B5EF4-FFF2-40B4-BE49-F238E27FC236}">
                <a16:creationId xmlns:a16="http://schemas.microsoft.com/office/drawing/2014/main" id="{3CC86A0C-BDDF-3CE3-5D49-CB50AF15CE26}"/>
              </a:ext>
            </a:extLst>
          </p:cNvPr>
          <p:cNvCxnSpPr>
            <a:cxnSpLocks/>
          </p:cNvCxnSpPr>
          <p:nvPr userDrawn="1"/>
        </p:nvCxnSpPr>
        <p:spPr>
          <a:xfrm flipV="1">
            <a:off x="7975949" y="2722911"/>
            <a:ext cx="0" cy="507969"/>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37" name="Straight Connector 36">
            <a:extLst>
              <a:ext uri="{FF2B5EF4-FFF2-40B4-BE49-F238E27FC236}">
                <a16:creationId xmlns:a16="http://schemas.microsoft.com/office/drawing/2014/main" id="{988FF792-C096-D153-04F7-E5CF27E368E7}"/>
              </a:ext>
            </a:extLst>
          </p:cNvPr>
          <p:cNvCxnSpPr>
            <a:cxnSpLocks/>
            <a:stCxn id="80" idx="0"/>
          </p:cNvCxnSpPr>
          <p:nvPr userDrawn="1"/>
        </p:nvCxnSpPr>
        <p:spPr>
          <a:xfrm flipV="1">
            <a:off x="6156748" y="2724504"/>
            <a:ext cx="0" cy="540646"/>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39" name="Straight Connector 38">
            <a:extLst>
              <a:ext uri="{FF2B5EF4-FFF2-40B4-BE49-F238E27FC236}">
                <a16:creationId xmlns:a16="http://schemas.microsoft.com/office/drawing/2014/main" id="{BB574326-C204-9DF5-2684-C2B936A20247}"/>
              </a:ext>
            </a:extLst>
          </p:cNvPr>
          <p:cNvCxnSpPr>
            <a:stCxn id="55" idx="0"/>
          </p:cNvCxnSpPr>
          <p:nvPr userDrawn="1"/>
        </p:nvCxnSpPr>
        <p:spPr>
          <a:xfrm flipH="1" flipV="1">
            <a:off x="4327948" y="2722911"/>
            <a:ext cx="1" cy="542239"/>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41" name="Straight Connector 40">
            <a:extLst>
              <a:ext uri="{FF2B5EF4-FFF2-40B4-BE49-F238E27FC236}">
                <a16:creationId xmlns:a16="http://schemas.microsoft.com/office/drawing/2014/main" id="{813A46C9-7C5A-78CC-184E-A5868F4863E1}"/>
              </a:ext>
            </a:extLst>
          </p:cNvPr>
          <p:cNvCxnSpPr/>
          <p:nvPr userDrawn="1"/>
        </p:nvCxnSpPr>
        <p:spPr>
          <a:xfrm flipV="1">
            <a:off x="2499146" y="2748519"/>
            <a:ext cx="0" cy="516631"/>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48" name="Straight Connector 47">
            <a:extLst>
              <a:ext uri="{FF2B5EF4-FFF2-40B4-BE49-F238E27FC236}">
                <a16:creationId xmlns:a16="http://schemas.microsoft.com/office/drawing/2014/main" id="{73B32240-F09C-DE23-19B7-CDAD54ECCCAF}"/>
              </a:ext>
            </a:extLst>
          </p:cNvPr>
          <p:cNvCxnSpPr/>
          <p:nvPr userDrawn="1"/>
        </p:nvCxnSpPr>
        <p:spPr>
          <a:xfrm flipV="1">
            <a:off x="797807" y="2748519"/>
            <a:ext cx="0" cy="482361"/>
          </a:xfrm>
          <a:prstGeom prst="line">
            <a:avLst/>
          </a:prstGeom>
          <a:ln>
            <a:solidFill>
              <a:srgbClr val="333C42"/>
            </a:solidFill>
          </a:ln>
          <a:effectLst/>
        </p:spPr>
        <p:style>
          <a:lnRef idx="3">
            <a:schemeClr val="dk1"/>
          </a:lnRef>
          <a:fillRef idx="0">
            <a:schemeClr val="dk1"/>
          </a:fillRef>
          <a:effectRef idx="2">
            <a:schemeClr val="dk1"/>
          </a:effectRef>
          <a:fontRef idx="minor">
            <a:schemeClr val="tx1"/>
          </a:fontRef>
        </p:style>
      </p:cxnSp>
      <p:sp>
        <p:nvSpPr>
          <p:cNvPr id="49" name="AutoShape 2">
            <a:extLst>
              <a:ext uri="{FF2B5EF4-FFF2-40B4-BE49-F238E27FC236}">
                <a16:creationId xmlns:a16="http://schemas.microsoft.com/office/drawing/2014/main" id="{417DBBB5-99A2-1212-1DD8-F9D51E743646}"/>
              </a:ext>
            </a:extLst>
          </p:cNvPr>
          <p:cNvSpPr/>
          <p:nvPr userDrawn="1"/>
        </p:nvSpPr>
        <p:spPr>
          <a:xfrm>
            <a:off x="0" y="3630224"/>
            <a:ext cx="12192000" cy="0"/>
          </a:xfrm>
          <a:prstGeom prst="line">
            <a:avLst/>
          </a:prstGeom>
          <a:ln w="47625" cap="flat">
            <a:solidFill>
              <a:srgbClr val="000000"/>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50" name="Group 3">
            <a:extLst>
              <a:ext uri="{FF2B5EF4-FFF2-40B4-BE49-F238E27FC236}">
                <a16:creationId xmlns:a16="http://schemas.microsoft.com/office/drawing/2014/main" id="{B8D30018-CAEB-D2C5-B6A6-6AF21AD62BDE}"/>
              </a:ext>
            </a:extLst>
          </p:cNvPr>
          <p:cNvGrpSpPr/>
          <p:nvPr userDrawn="1"/>
        </p:nvGrpSpPr>
        <p:grpSpPr>
          <a:xfrm>
            <a:off x="432259" y="3232927"/>
            <a:ext cx="731096" cy="731096"/>
            <a:chOff x="0" y="0"/>
            <a:chExt cx="812800" cy="812800"/>
          </a:xfrm>
        </p:grpSpPr>
        <p:sp>
          <p:nvSpPr>
            <p:cNvPr id="51" name="Freeform 4">
              <a:extLst>
                <a:ext uri="{FF2B5EF4-FFF2-40B4-BE49-F238E27FC236}">
                  <a16:creationId xmlns:a16="http://schemas.microsoft.com/office/drawing/2014/main" id="{52C3D765-480C-77E8-0216-317C179180C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8300"/>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2" name="TextBox 5">
              <a:extLst>
                <a:ext uri="{FF2B5EF4-FFF2-40B4-BE49-F238E27FC236}">
                  <a16:creationId xmlns:a16="http://schemas.microsoft.com/office/drawing/2014/main" id="{734B514D-AA75-D473-59F3-2FA1C0329D65}"/>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53" name="Group 6">
            <a:extLst>
              <a:ext uri="{FF2B5EF4-FFF2-40B4-BE49-F238E27FC236}">
                <a16:creationId xmlns:a16="http://schemas.microsoft.com/office/drawing/2014/main" id="{0C18DE21-3378-2FAC-5D2D-A0DAD33701EB}"/>
              </a:ext>
            </a:extLst>
          </p:cNvPr>
          <p:cNvGrpSpPr/>
          <p:nvPr userDrawn="1"/>
        </p:nvGrpSpPr>
        <p:grpSpPr>
          <a:xfrm>
            <a:off x="3962400" y="3230880"/>
            <a:ext cx="731096" cy="731096"/>
            <a:chOff x="0" y="0"/>
            <a:chExt cx="812800" cy="812800"/>
          </a:xfrm>
        </p:grpSpPr>
        <p:sp>
          <p:nvSpPr>
            <p:cNvPr id="54" name="Freeform 7">
              <a:extLst>
                <a:ext uri="{FF2B5EF4-FFF2-40B4-BE49-F238E27FC236}">
                  <a16:creationId xmlns:a16="http://schemas.microsoft.com/office/drawing/2014/main" id="{1CF476F2-5951-7273-21EA-4D313256C76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5" name="TextBox 8">
              <a:extLst>
                <a:ext uri="{FF2B5EF4-FFF2-40B4-BE49-F238E27FC236}">
                  <a16:creationId xmlns:a16="http://schemas.microsoft.com/office/drawing/2014/main" id="{B26DBFB5-0500-89A4-01E8-5EFE9A4B089D}"/>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56" name="Group 9">
            <a:extLst>
              <a:ext uri="{FF2B5EF4-FFF2-40B4-BE49-F238E27FC236}">
                <a16:creationId xmlns:a16="http://schemas.microsoft.com/office/drawing/2014/main" id="{0F21A875-6934-228C-6F8B-26B9E9ECAB5F}"/>
              </a:ext>
            </a:extLst>
          </p:cNvPr>
          <p:cNvGrpSpPr/>
          <p:nvPr userDrawn="1"/>
        </p:nvGrpSpPr>
        <p:grpSpPr>
          <a:xfrm>
            <a:off x="7620000" y="3230880"/>
            <a:ext cx="731096" cy="731096"/>
            <a:chOff x="0" y="0"/>
            <a:chExt cx="812800" cy="812800"/>
          </a:xfrm>
        </p:grpSpPr>
        <p:sp>
          <p:nvSpPr>
            <p:cNvPr id="57" name="Freeform 10">
              <a:extLst>
                <a:ext uri="{FF2B5EF4-FFF2-40B4-BE49-F238E27FC236}">
                  <a16:creationId xmlns:a16="http://schemas.microsoft.com/office/drawing/2014/main" id="{674E742D-38A9-658C-3300-66CAB9A09E8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BBFAD"/>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8" name="TextBox 11">
              <a:extLst>
                <a:ext uri="{FF2B5EF4-FFF2-40B4-BE49-F238E27FC236}">
                  <a16:creationId xmlns:a16="http://schemas.microsoft.com/office/drawing/2014/main" id="{34F8EDFB-0FBE-85AD-633F-6B8A78F8F5B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59" name="Group 12">
            <a:extLst>
              <a:ext uri="{FF2B5EF4-FFF2-40B4-BE49-F238E27FC236}">
                <a16:creationId xmlns:a16="http://schemas.microsoft.com/office/drawing/2014/main" id="{CE4D30E8-AC76-2F6C-510B-76873B0364A0}"/>
              </a:ext>
            </a:extLst>
          </p:cNvPr>
          <p:cNvGrpSpPr/>
          <p:nvPr userDrawn="1"/>
        </p:nvGrpSpPr>
        <p:grpSpPr>
          <a:xfrm>
            <a:off x="9448800" y="3230880"/>
            <a:ext cx="731096" cy="731096"/>
            <a:chOff x="0" y="0"/>
            <a:chExt cx="812800" cy="812800"/>
          </a:xfrm>
        </p:grpSpPr>
        <p:sp>
          <p:nvSpPr>
            <p:cNvPr id="60" name="Freeform 13">
              <a:extLst>
                <a:ext uri="{FF2B5EF4-FFF2-40B4-BE49-F238E27FC236}">
                  <a16:creationId xmlns:a16="http://schemas.microsoft.com/office/drawing/2014/main" id="{164F4E70-6C5D-687D-77C5-E5AD9DE6EB4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1" name="TextBox 14">
              <a:extLst>
                <a:ext uri="{FF2B5EF4-FFF2-40B4-BE49-F238E27FC236}">
                  <a16:creationId xmlns:a16="http://schemas.microsoft.com/office/drawing/2014/main" id="{F2BED736-91D2-828F-6AF5-5EE9D3AB182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2" name="Group 15">
            <a:extLst>
              <a:ext uri="{FF2B5EF4-FFF2-40B4-BE49-F238E27FC236}">
                <a16:creationId xmlns:a16="http://schemas.microsoft.com/office/drawing/2014/main" id="{6E0E0FAF-E474-B4FD-3A1A-B45EB9686420}"/>
              </a:ext>
            </a:extLst>
          </p:cNvPr>
          <p:cNvGrpSpPr/>
          <p:nvPr userDrawn="1"/>
        </p:nvGrpSpPr>
        <p:grpSpPr>
          <a:xfrm>
            <a:off x="11150167" y="3230880"/>
            <a:ext cx="731096" cy="731096"/>
            <a:chOff x="0" y="0"/>
            <a:chExt cx="812800" cy="812800"/>
          </a:xfrm>
        </p:grpSpPr>
        <p:sp>
          <p:nvSpPr>
            <p:cNvPr id="63" name="Freeform 16">
              <a:extLst>
                <a:ext uri="{FF2B5EF4-FFF2-40B4-BE49-F238E27FC236}">
                  <a16:creationId xmlns:a16="http://schemas.microsoft.com/office/drawing/2014/main" id="{7539EF79-14A9-C695-F737-B73BD34851F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4" name="TextBox 17">
              <a:extLst>
                <a:ext uri="{FF2B5EF4-FFF2-40B4-BE49-F238E27FC236}">
                  <a16:creationId xmlns:a16="http://schemas.microsoft.com/office/drawing/2014/main" id="{7BAA8B4E-7F98-FB22-4243-C8696807B77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5" name="Group 18">
            <a:extLst>
              <a:ext uri="{FF2B5EF4-FFF2-40B4-BE49-F238E27FC236}">
                <a16:creationId xmlns:a16="http://schemas.microsoft.com/office/drawing/2014/main" id="{A3C96166-789E-1EA2-F60E-CAB37B04EAA4}"/>
              </a:ext>
            </a:extLst>
          </p:cNvPr>
          <p:cNvGrpSpPr/>
          <p:nvPr userDrawn="1"/>
        </p:nvGrpSpPr>
        <p:grpSpPr>
          <a:xfrm>
            <a:off x="1975766" y="1673650"/>
            <a:ext cx="1049261" cy="1049261"/>
            <a:chOff x="0" y="0"/>
            <a:chExt cx="812800" cy="812800"/>
          </a:xfrm>
        </p:grpSpPr>
        <p:sp>
          <p:nvSpPr>
            <p:cNvPr id="66" name="Freeform 19">
              <a:extLst>
                <a:ext uri="{FF2B5EF4-FFF2-40B4-BE49-F238E27FC236}">
                  <a16:creationId xmlns:a16="http://schemas.microsoft.com/office/drawing/2014/main" id="{8B6DBBA6-6FDC-2B85-4D70-FF2EE5D4E9E3}"/>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7" name="TextBox 20">
              <a:extLst>
                <a:ext uri="{FF2B5EF4-FFF2-40B4-BE49-F238E27FC236}">
                  <a16:creationId xmlns:a16="http://schemas.microsoft.com/office/drawing/2014/main" id="{A67B0609-5FC8-B18C-29DF-F2534A5ECDB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68" name="Group 21">
            <a:extLst>
              <a:ext uri="{FF2B5EF4-FFF2-40B4-BE49-F238E27FC236}">
                <a16:creationId xmlns:a16="http://schemas.microsoft.com/office/drawing/2014/main" id="{23DA87FE-2048-0CB8-AB97-077095A5159B}"/>
              </a:ext>
            </a:extLst>
          </p:cNvPr>
          <p:cNvGrpSpPr/>
          <p:nvPr userDrawn="1"/>
        </p:nvGrpSpPr>
        <p:grpSpPr>
          <a:xfrm>
            <a:off x="5648637" y="1678358"/>
            <a:ext cx="1049261" cy="1049261"/>
            <a:chOff x="0" y="0"/>
            <a:chExt cx="812800" cy="812800"/>
          </a:xfrm>
        </p:grpSpPr>
        <p:sp>
          <p:nvSpPr>
            <p:cNvPr id="69" name="Freeform 22">
              <a:extLst>
                <a:ext uri="{FF2B5EF4-FFF2-40B4-BE49-F238E27FC236}">
                  <a16:creationId xmlns:a16="http://schemas.microsoft.com/office/drawing/2014/main" id="{4CC4BF26-6D58-BF97-BF09-4C1C79B32C5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EAB61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0" name="TextBox 23">
              <a:extLst>
                <a:ext uri="{FF2B5EF4-FFF2-40B4-BE49-F238E27FC236}">
                  <a16:creationId xmlns:a16="http://schemas.microsoft.com/office/drawing/2014/main" id="{F06E5F2C-C313-188F-E466-66FAE814703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71" name="Group 27">
            <a:extLst>
              <a:ext uri="{FF2B5EF4-FFF2-40B4-BE49-F238E27FC236}">
                <a16:creationId xmlns:a16="http://schemas.microsoft.com/office/drawing/2014/main" id="{EAB0E951-417F-5190-B559-99FBECEADED7}"/>
              </a:ext>
            </a:extLst>
          </p:cNvPr>
          <p:cNvGrpSpPr/>
          <p:nvPr userDrawn="1"/>
        </p:nvGrpSpPr>
        <p:grpSpPr>
          <a:xfrm>
            <a:off x="3877495" y="1675859"/>
            <a:ext cx="1048512" cy="1049261"/>
            <a:chOff x="0" y="0"/>
            <a:chExt cx="812800" cy="812800"/>
          </a:xfrm>
        </p:grpSpPr>
        <p:sp>
          <p:nvSpPr>
            <p:cNvPr id="72" name="Freeform 28">
              <a:extLst>
                <a:ext uri="{FF2B5EF4-FFF2-40B4-BE49-F238E27FC236}">
                  <a16:creationId xmlns:a16="http://schemas.microsoft.com/office/drawing/2014/main" id="{0CBA0F3C-B9D6-200A-D13F-6AEBB9CFB3B8}"/>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3" name="TextBox 29">
              <a:extLst>
                <a:ext uri="{FF2B5EF4-FFF2-40B4-BE49-F238E27FC236}">
                  <a16:creationId xmlns:a16="http://schemas.microsoft.com/office/drawing/2014/main" id="{7D31A463-45DF-53C8-1B44-6E2B65AF011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74" name="TextBox 32">
            <a:extLst>
              <a:ext uri="{FF2B5EF4-FFF2-40B4-BE49-F238E27FC236}">
                <a16:creationId xmlns:a16="http://schemas.microsoft.com/office/drawing/2014/main" id="{F256866A-015B-4AB9-887D-0A51F8CE87DE}"/>
              </a:ext>
            </a:extLst>
          </p:cNvPr>
          <p:cNvSpPr txBox="1"/>
          <p:nvPr userDrawn="1"/>
        </p:nvSpPr>
        <p:spPr>
          <a:xfrm>
            <a:off x="7549687" y="1727464"/>
            <a:ext cx="852524" cy="901709"/>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75" name="Freeform 34">
            <a:extLst>
              <a:ext uri="{FF2B5EF4-FFF2-40B4-BE49-F238E27FC236}">
                <a16:creationId xmlns:a16="http://schemas.microsoft.com/office/drawing/2014/main" id="{9B4FAC14-1308-E960-2C13-978B20AB1162}"/>
              </a:ext>
            </a:extLst>
          </p:cNvPr>
          <p:cNvSpPr/>
          <p:nvPr userDrawn="1"/>
        </p:nvSpPr>
        <p:spPr>
          <a:xfrm>
            <a:off x="2222130" y="1929960"/>
            <a:ext cx="554034" cy="518160"/>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6" name="Freeform 35">
            <a:extLst>
              <a:ext uri="{FF2B5EF4-FFF2-40B4-BE49-F238E27FC236}">
                <a16:creationId xmlns:a16="http://schemas.microsoft.com/office/drawing/2014/main" id="{A480B077-CD34-AE55-1072-B6333A8DEB7C}"/>
              </a:ext>
            </a:extLst>
          </p:cNvPr>
          <p:cNvSpPr/>
          <p:nvPr userDrawn="1"/>
        </p:nvSpPr>
        <p:spPr>
          <a:xfrm>
            <a:off x="5875777" y="1929963"/>
            <a:ext cx="554736" cy="518160"/>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7" name="Freeform 36">
            <a:extLst>
              <a:ext uri="{FF2B5EF4-FFF2-40B4-BE49-F238E27FC236}">
                <a16:creationId xmlns:a16="http://schemas.microsoft.com/office/drawing/2014/main" id="{8F2A0F5D-1F6C-E04B-6FF2-DE29063A99B2}"/>
              </a:ext>
            </a:extLst>
          </p:cNvPr>
          <p:cNvSpPr/>
          <p:nvPr userDrawn="1"/>
        </p:nvSpPr>
        <p:spPr>
          <a:xfrm>
            <a:off x="11263036" y="1932432"/>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8" name="Group 52">
            <a:extLst>
              <a:ext uri="{FF2B5EF4-FFF2-40B4-BE49-F238E27FC236}">
                <a16:creationId xmlns:a16="http://schemas.microsoft.com/office/drawing/2014/main" id="{CDE26419-520D-059C-8964-8EBAC0D0EB10}"/>
              </a:ext>
            </a:extLst>
          </p:cNvPr>
          <p:cNvGrpSpPr/>
          <p:nvPr userDrawn="1"/>
        </p:nvGrpSpPr>
        <p:grpSpPr>
          <a:xfrm>
            <a:off x="5791200" y="3230880"/>
            <a:ext cx="731096" cy="731096"/>
            <a:chOff x="0" y="0"/>
            <a:chExt cx="812800" cy="812800"/>
          </a:xfrm>
        </p:grpSpPr>
        <p:sp>
          <p:nvSpPr>
            <p:cNvPr id="79" name="Freeform 53">
              <a:extLst>
                <a:ext uri="{FF2B5EF4-FFF2-40B4-BE49-F238E27FC236}">
                  <a16:creationId xmlns:a16="http://schemas.microsoft.com/office/drawing/2014/main" id="{4417E692-E0BA-F67E-E0C7-F87E9523CAB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AB61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0" name="TextBox 54">
              <a:extLst>
                <a:ext uri="{FF2B5EF4-FFF2-40B4-BE49-F238E27FC236}">
                  <a16:creationId xmlns:a16="http://schemas.microsoft.com/office/drawing/2014/main" id="{F9A9F968-5623-2DEE-8B28-BC4BCC91C8D3}"/>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81" name="Freeform 55">
            <a:extLst>
              <a:ext uri="{FF2B5EF4-FFF2-40B4-BE49-F238E27FC236}">
                <a16:creationId xmlns:a16="http://schemas.microsoft.com/office/drawing/2014/main" id="{90D27529-50E1-8A7D-1BF6-CAEFA2230228}"/>
              </a:ext>
            </a:extLst>
          </p:cNvPr>
          <p:cNvSpPr/>
          <p:nvPr userDrawn="1"/>
        </p:nvSpPr>
        <p:spPr>
          <a:xfrm>
            <a:off x="7699987" y="1932591"/>
            <a:ext cx="554736" cy="518160"/>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82" name="Group 58">
            <a:extLst>
              <a:ext uri="{FF2B5EF4-FFF2-40B4-BE49-F238E27FC236}">
                <a16:creationId xmlns:a16="http://schemas.microsoft.com/office/drawing/2014/main" id="{BBD9AA68-0E24-5C3D-67A6-010321E619DC}"/>
              </a:ext>
            </a:extLst>
          </p:cNvPr>
          <p:cNvGrpSpPr/>
          <p:nvPr userDrawn="1"/>
        </p:nvGrpSpPr>
        <p:grpSpPr>
          <a:xfrm>
            <a:off x="273178" y="1699258"/>
            <a:ext cx="1049261" cy="1049261"/>
            <a:chOff x="0" y="0"/>
            <a:chExt cx="812800" cy="812800"/>
          </a:xfrm>
        </p:grpSpPr>
        <p:sp>
          <p:nvSpPr>
            <p:cNvPr id="83" name="Freeform 59">
              <a:extLst>
                <a:ext uri="{FF2B5EF4-FFF2-40B4-BE49-F238E27FC236}">
                  <a16:creationId xmlns:a16="http://schemas.microsoft.com/office/drawing/2014/main" id="{2C516DC9-51D2-C9D1-99D0-8D95C8FEED8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FF8300"/>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4" name="TextBox 60">
              <a:extLst>
                <a:ext uri="{FF2B5EF4-FFF2-40B4-BE49-F238E27FC236}">
                  <a16:creationId xmlns:a16="http://schemas.microsoft.com/office/drawing/2014/main" id="{5DB7E71E-4871-0723-9468-025C9300229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85" name="Group 61">
            <a:extLst>
              <a:ext uri="{FF2B5EF4-FFF2-40B4-BE49-F238E27FC236}">
                <a16:creationId xmlns:a16="http://schemas.microsoft.com/office/drawing/2014/main" id="{25FC64F0-F961-D440-1629-6FE32D045FE4}"/>
              </a:ext>
            </a:extLst>
          </p:cNvPr>
          <p:cNvGrpSpPr/>
          <p:nvPr userDrawn="1"/>
        </p:nvGrpSpPr>
        <p:grpSpPr>
          <a:xfrm>
            <a:off x="2133600" y="3230880"/>
            <a:ext cx="731096" cy="731096"/>
            <a:chOff x="0" y="0"/>
            <a:chExt cx="812800" cy="812800"/>
          </a:xfrm>
        </p:grpSpPr>
        <p:sp>
          <p:nvSpPr>
            <p:cNvPr id="86" name="Freeform 62">
              <a:extLst>
                <a:ext uri="{FF2B5EF4-FFF2-40B4-BE49-F238E27FC236}">
                  <a16:creationId xmlns:a16="http://schemas.microsoft.com/office/drawing/2014/main" id="{B4C5A825-43FF-4A34-D9C9-429B4FFBB78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7" name="TextBox 63">
              <a:extLst>
                <a:ext uri="{FF2B5EF4-FFF2-40B4-BE49-F238E27FC236}">
                  <a16:creationId xmlns:a16="http://schemas.microsoft.com/office/drawing/2014/main" id="{7B4179BD-EDBF-259B-5653-CAB100F2504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88" name="AutoShape 2" descr="Open book outline">
            <a:extLst>
              <a:ext uri="{FF2B5EF4-FFF2-40B4-BE49-F238E27FC236}">
                <a16:creationId xmlns:a16="http://schemas.microsoft.com/office/drawing/2014/main" id="{9CE7D93F-8520-D458-C38E-019087DE31E5}"/>
              </a:ext>
            </a:extLst>
          </p:cNvPr>
          <p:cNvSpPr>
            <a:spLocks noChangeAspect="1" noChangeArrowheads="1"/>
          </p:cNvSpPr>
          <p:nvPr userDrawn="1"/>
        </p:nvSpPr>
        <p:spPr bwMode="auto">
          <a:xfrm>
            <a:off x="5994400" y="3327400"/>
            <a:ext cx="203200" cy="2032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0960" tIns="30480" rIns="60960" bIns="30480" numCol="1" anchor="t" anchorCtr="0" compatLnSpc="1">
            <a:prstTxWarp prst="textNoShape">
              <a:avLst/>
            </a:prstTxWarp>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9" name="AutoShape 4" descr="Open book outline">
            <a:extLst>
              <a:ext uri="{FF2B5EF4-FFF2-40B4-BE49-F238E27FC236}">
                <a16:creationId xmlns:a16="http://schemas.microsoft.com/office/drawing/2014/main" id="{3BF59E0E-3C4B-8D5F-40B9-56CBA0A53640}"/>
              </a:ext>
            </a:extLst>
          </p:cNvPr>
          <p:cNvSpPr>
            <a:spLocks noChangeAspect="1" noChangeArrowheads="1"/>
          </p:cNvSpPr>
          <p:nvPr userDrawn="1"/>
        </p:nvSpPr>
        <p:spPr bwMode="auto">
          <a:xfrm rot="3819655">
            <a:off x="6096000" y="3429000"/>
            <a:ext cx="203200" cy="2032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0960" tIns="30480" rIns="60960" bIns="30480" numCol="1" anchor="t" anchorCtr="0" compatLnSpc="1">
            <a:prstTxWarp prst="textNoShape">
              <a:avLst/>
            </a:prstTxWarp>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0" name="Freeform 35">
            <a:extLst>
              <a:ext uri="{FF2B5EF4-FFF2-40B4-BE49-F238E27FC236}">
                <a16:creationId xmlns:a16="http://schemas.microsoft.com/office/drawing/2014/main" id="{DFA1FD03-2319-C4CC-EBC6-194A68DA3259}"/>
              </a:ext>
            </a:extLst>
          </p:cNvPr>
          <p:cNvSpPr/>
          <p:nvPr userDrawn="1"/>
        </p:nvSpPr>
        <p:spPr>
          <a:xfrm>
            <a:off x="4124543" y="1932432"/>
            <a:ext cx="554736" cy="518160"/>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3" name="Freeform 33">
            <a:extLst>
              <a:ext uri="{FF2B5EF4-FFF2-40B4-BE49-F238E27FC236}">
                <a16:creationId xmlns:a16="http://schemas.microsoft.com/office/drawing/2014/main" id="{47D7CED6-12DE-9612-BB6D-7611936461E6}"/>
              </a:ext>
            </a:extLst>
          </p:cNvPr>
          <p:cNvSpPr/>
          <p:nvPr userDrawn="1"/>
        </p:nvSpPr>
        <p:spPr>
          <a:xfrm>
            <a:off x="520887" y="1929960"/>
            <a:ext cx="556103" cy="51816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115" name="Group 30">
            <a:extLst>
              <a:ext uri="{FF2B5EF4-FFF2-40B4-BE49-F238E27FC236}">
                <a16:creationId xmlns:a16="http://schemas.microsoft.com/office/drawing/2014/main" id="{0EF6C2C8-750F-573C-EBE0-0391ECD4EFD3}"/>
              </a:ext>
            </a:extLst>
          </p:cNvPr>
          <p:cNvGrpSpPr/>
          <p:nvPr userDrawn="1"/>
        </p:nvGrpSpPr>
        <p:grpSpPr>
          <a:xfrm>
            <a:off x="9289717" y="1675244"/>
            <a:ext cx="1049261" cy="1049261"/>
            <a:chOff x="0" y="0"/>
            <a:chExt cx="812800" cy="812800"/>
          </a:xfrm>
        </p:grpSpPr>
        <p:sp>
          <p:nvSpPr>
            <p:cNvPr id="116" name="Freeform 31">
              <a:extLst>
                <a:ext uri="{FF2B5EF4-FFF2-40B4-BE49-F238E27FC236}">
                  <a16:creationId xmlns:a16="http://schemas.microsoft.com/office/drawing/2014/main" id="{0A0134B4-97D5-CE4D-463A-DB914E8FE5B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17" name="TextBox 32">
              <a:extLst>
                <a:ext uri="{FF2B5EF4-FFF2-40B4-BE49-F238E27FC236}">
                  <a16:creationId xmlns:a16="http://schemas.microsoft.com/office/drawing/2014/main" id="{972B7771-0FBF-20BE-5CFD-F41055AC280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pic>
        <p:nvPicPr>
          <p:cNvPr id="118" name="Graphic 117" descr="Open book outline">
            <a:extLst>
              <a:ext uri="{FF2B5EF4-FFF2-40B4-BE49-F238E27FC236}">
                <a16:creationId xmlns:a16="http://schemas.microsoft.com/office/drawing/2014/main" id="{7F56B88C-2CD2-9BAD-8588-0445F556C6A7}"/>
              </a:ext>
            </a:extLst>
          </p:cNvPr>
          <p:cNvPicPr>
            <a:picLocks noChangeAspect="1"/>
          </p:cNvPicPr>
          <p:nvPr userDrawn="1"/>
        </p:nvPicPr>
        <p:blipFill>
          <a:blip r:embed="rId11">
            <a:extLst>
              <a:ext uri="{96DAC541-7B7A-43D3-8B79-37D633B846F1}">
                <asvg:svgBlip xmlns:asvg="http://schemas.microsoft.com/office/drawing/2016/SVG/main" r:embed="rId12"/>
              </a:ext>
            </a:extLst>
          </a:blip>
          <a:stretch>
            <a:fillRect/>
          </a:stretch>
        </p:blipFill>
        <p:spPr>
          <a:xfrm>
            <a:off x="9508266" y="1932432"/>
            <a:ext cx="554736" cy="554736"/>
          </a:xfrm>
          <a:prstGeom prst="rect">
            <a:avLst/>
          </a:prstGeom>
        </p:spPr>
      </p:pic>
      <p:grpSp>
        <p:nvGrpSpPr>
          <p:cNvPr id="119" name="Group 21">
            <a:extLst>
              <a:ext uri="{FF2B5EF4-FFF2-40B4-BE49-F238E27FC236}">
                <a16:creationId xmlns:a16="http://schemas.microsoft.com/office/drawing/2014/main" id="{3E8DB2CF-C627-1F29-509B-17DB9E4A185C}"/>
              </a:ext>
            </a:extLst>
          </p:cNvPr>
          <p:cNvGrpSpPr/>
          <p:nvPr userDrawn="1"/>
        </p:nvGrpSpPr>
        <p:grpSpPr>
          <a:xfrm>
            <a:off x="6166345" y="1676400"/>
            <a:ext cx="2352100" cy="1655241"/>
            <a:chOff x="76200" y="-545617"/>
            <a:chExt cx="1822033" cy="1282217"/>
          </a:xfrm>
        </p:grpSpPr>
        <p:sp>
          <p:nvSpPr>
            <p:cNvPr id="120" name="Freeform 22">
              <a:extLst>
                <a:ext uri="{FF2B5EF4-FFF2-40B4-BE49-F238E27FC236}">
                  <a16:creationId xmlns:a16="http://schemas.microsoft.com/office/drawing/2014/main" id="{B479DC51-32D5-1A14-22C6-C673296607BC}"/>
                </a:ext>
              </a:extLst>
            </p:cNvPr>
            <p:cNvSpPr/>
            <p:nvPr/>
          </p:nvSpPr>
          <p:spPr>
            <a:xfrm>
              <a:off x="1085433" y="-54561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BBFAD"/>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21" name="TextBox 23">
              <a:extLst>
                <a:ext uri="{FF2B5EF4-FFF2-40B4-BE49-F238E27FC236}">
                  <a16:creationId xmlns:a16="http://schemas.microsoft.com/office/drawing/2014/main" id="{A36479B3-71A2-1771-905B-15AF18FF23DB}"/>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cxnSp>
        <p:nvCxnSpPr>
          <p:cNvPr id="122" name="Straight Connector 121">
            <a:extLst>
              <a:ext uri="{FF2B5EF4-FFF2-40B4-BE49-F238E27FC236}">
                <a16:creationId xmlns:a16="http://schemas.microsoft.com/office/drawing/2014/main" id="{535DE4AB-2626-B92A-F77D-F8A6EDF1704F}"/>
              </a:ext>
            </a:extLst>
          </p:cNvPr>
          <p:cNvCxnSpPr/>
          <p:nvPr userDrawn="1"/>
        </p:nvCxnSpPr>
        <p:spPr>
          <a:xfrm flipV="1">
            <a:off x="11513263" y="2748519"/>
            <a:ext cx="0" cy="482361"/>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sp>
        <p:nvSpPr>
          <p:cNvPr id="123" name="TextBox 38">
            <a:extLst>
              <a:ext uri="{FF2B5EF4-FFF2-40B4-BE49-F238E27FC236}">
                <a16:creationId xmlns:a16="http://schemas.microsoft.com/office/drawing/2014/main" id="{7D716527-CEB7-D592-A49B-0FCBD1980232}"/>
              </a:ext>
            </a:extLst>
          </p:cNvPr>
          <p:cNvSpPr txBox="1"/>
          <p:nvPr userDrawn="1"/>
        </p:nvSpPr>
        <p:spPr>
          <a:xfrm>
            <a:off x="4092352" y="333141"/>
            <a:ext cx="4459190" cy="625171"/>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5224"/>
              </a:lnSpc>
              <a:spcBef>
                <a:spcPct val="0"/>
              </a:spcBef>
            </a:pPr>
            <a:r>
              <a:rPr lang="en-US" sz="3732">
                <a:solidFill>
                  <a:srgbClr val="333C42"/>
                </a:solidFill>
                <a:latin typeface="Libre Baskerville" panose="02000000000000000000" pitchFamily="2" charset="0"/>
              </a:rPr>
              <a:t>Lesson Overview</a:t>
            </a:r>
          </a:p>
        </p:txBody>
      </p:sp>
      <p:sp>
        <p:nvSpPr>
          <p:cNvPr id="124" name="TextBox 39">
            <a:extLst>
              <a:ext uri="{FF2B5EF4-FFF2-40B4-BE49-F238E27FC236}">
                <a16:creationId xmlns:a16="http://schemas.microsoft.com/office/drawing/2014/main" id="{34E99E6B-8A35-8987-0B86-2B86582CBFDC}"/>
              </a:ext>
            </a:extLst>
          </p:cNvPr>
          <p:cNvSpPr txBox="1"/>
          <p:nvPr userDrawn="1"/>
        </p:nvSpPr>
        <p:spPr>
          <a:xfrm>
            <a:off x="157342" y="4322353"/>
            <a:ext cx="1280929"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Anticipate</a:t>
            </a:r>
          </a:p>
        </p:txBody>
      </p:sp>
      <p:sp>
        <p:nvSpPr>
          <p:cNvPr id="126" name="TextBox 41">
            <a:extLst>
              <a:ext uri="{FF2B5EF4-FFF2-40B4-BE49-F238E27FC236}">
                <a16:creationId xmlns:a16="http://schemas.microsoft.com/office/drawing/2014/main" id="{6AF36BFE-06FA-D0FA-69AB-98662E16B756}"/>
              </a:ext>
            </a:extLst>
          </p:cNvPr>
          <p:cNvSpPr txBox="1"/>
          <p:nvPr userDrawn="1"/>
        </p:nvSpPr>
        <p:spPr>
          <a:xfrm>
            <a:off x="1889546" y="4309872"/>
            <a:ext cx="1219200"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Engage</a:t>
            </a:r>
          </a:p>
        </p:txBody>
      </p:sp>
      <p:sp>
        <p:nvSpPr>
          <p:cNvPr id="128" name="TextBox 43">
            <a:extLst>
              <a:ext uri="{FF2B5EF4-FFF2-40B4-BE49-F238E27FC236}">
                <a16:creationId xmlns:a16="http://schemas.microsoft.com/office/drawing/2014/main" id="{D78B6432-B941-B23F-5EC6-C32E972077D6}"/>
              </a:ext>
            </a:extLst>
          </p:cNvPr>
          <p:cNvSpPr txBox="1"/>
          <p:nvPr userDrawn="1"/>
        </p:nvSpPr>
        <p:spPr>
          <a:xfrm>
            <a:off x="3625855" y="4322353"/>
            <a:ext cx="1399979"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Explore #1</a:t>
            </a:r>
          </a:p>
        </p:txBody>
      </p:sp>
      <p:sp>
        <p:nvSpPr>
          <p:cNvPr id="130" name="TextBox 45">
            <a:extLst>
              <a:ext uri="{FF2B5EF4-FFF2-40B4-BE49-F238E27FC236}">
                <a16:creationId xmlns:a16="http://schemas.microsoft.com/office/drawing/2014/main" id="{312C4624-2FC9-AF88-ACD4-6851ADDBC230}"/>
              </a:ext>
            </a:extLst>
          </p:cNvPr>
          <p:cNvSpPr txBox="1"/>
          <p:nvPr userDrawn="1"/>
        </p:nvSpPr>
        <p:spPr>
          <a:xfrm>
            <a:off x="5433674" y="4311245"/>
            <a:ext cx="1399978"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Explore #2</a:t>
            </a:r>
          </a:p>
        </p:txBody>
      </p:sp>
      <p:sp>
        <p:nvSpPr>
          <p:cNvPr id="132" name="TextBox 47">
            <a:extLst>
              <a:ext uri="{FF2B5EF4-FFF2-40B4-BE49-F238E27FC236}">
                <a16:creationId xmlns:a16="http://schemas.microsoft.com/office/drawing/2014/main" id="{485B7419-DA20-65BD-9774-47AB554E1D8E}"/>
              </a:ext>
            </a:extLst>
          </p:cNvPr>
          <p:cNvSpPr txBox="1"/>
          <p:nvPr userDrawn="1"/>
        </p:nvSpPr>
        <p:spPr>
          <a:xfrm>
            <a:off x="10861516" y="4312787"/>
            <a:ext cx="1219200"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Reflect</a:t>
            </a:r>
          </a:p>
        </p:txBody>
      </p:sp>
      <p:sp>
        <p:nvSpPr>
          <p:cNvPr id="134" name="TextBox 56">
            <a:extLst>
              <a:ext uri="{FF2B5EF4-FFF2-40B4-BE49-F238E27FC236}">
                <a16:creationId xmlns:a16="http://schemas.microsoft.com/office/drawing/2014/main" id="{A2EDDFA8-6D47-C240-2DE8-C02C146A0981}"/>
              </a:ext>
            </a:extLst>
          </p:cNvPr>
          <p:cNvSpPr txBox="1"/>
          <p:nvPr userDrawn="1"/>
        </p:nvSpPr>
        <p:spPr>
          <a:xfrm>
            <a:off x="9204747" y="4309872"/>
            <a:ext cx="1219200"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Assess</a:t>
            </a:r>
          </a:p>
        </p:txBody>
      </p:sp>
      <p:sp>
        <p:nvSpPr>
          <p:cNvPr id="136" name="TextBox 43">
            <a:extLst>
              <a:ext uri="{FF2B5EF4-FFF2-40B4-BE49-F238E27FC236}">
                <a16:creationId xmlns:a16="http://schemas.microsoft.com/office/drawing/2014/main" id="{27BBF59D-C932-BEE7-8F1F-2E3ADFDECE16}"/>
              </a:ext>
            </a:extLst>
          </p:cNvPr>
          <p:cNvSpPr txBox="1"/>
          <p:nvPr userDrawn="1"/>
        </p:nvSpPr>
        <p:spPr>
          <a:xfrm>
            <a:off x="7301070" y="4311245"/>
            <a:ext cx="1356609"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Explore #3</a:t>
            </a:r>
          </a:p>
        </p:txBody>
      </p:sp>
      <p:sp>
        <p:nvSpPr>
          <p:cNvPr id="138" name="Text Placeholder 47">
            <a:extLst>
              <a:ext uri="{FF2B5EF4-FFF2-40B4-BE49-F238E27FC236}">
                <a16:creationId xmlns:a16="http://schemas.microsoft.com/office/drawing/2014/main" id="{819C06F0-E938-4A74-E8A1-A0FDE7CE7D4F}"/>
              </a:ext>
            </a:extLst>
          </p:cNvPr>
          <p:cNvSpPr>
            <a:spLocks noGrp="1"/>
          </p:cNvSpPr>
          <p:nvPr>
            <p:ph type="body" sz="quarter" idx="10"/>
          </p:nvPr>
        </p:nvSpPr>
        <p:spPr>
          <a:xfrm>
            <a:off x="171786" y="4679812"/>
            <a:ext cx="1280929"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grpSp>
        <p:nvGrpSpPr>
          <p:cNvPr id="139" name="Group 49">
            <a:extLst>
              <a:ext uri="{FF2B5EF4-FFF2-40B4-BE49-F238E27FC236}">
                <a16:creationId xmlns:a16="http://schemas.microsoft.com/office/drawing/2014/main" id="{DB35DC1D-698E-7BED-CB2C-E093B9DEF6CC}"/>
              </a:ext>
            </a:extLst>
          </p:cNvPr>
          <p:cNvGrpSpPr/>
          <p:nvPr userDrawn="1"/>
        </p:nvGrpSpPr>
        <p:grpSpPr>
          <a:xfrm>
            <a:off x="11033760" y="1664208"/>
            <a:ext cx="1506648" cy="1049261"/>
            <a:chOff x="-430511" y="-44242"/>
            <a:chExt cx="1167111" cy="812800"/>
          </a:xfrm>
        </p:grpSpPr>
        <p:sp>
          <p:nvSpPr>
            <p:cNvPr id="140" name="Freeform 50">
              <a:extLst>
                <a:ext uri="{FF2B5EF4-FFF2-40B4-BE49-F238E27FC236}">
                  <a16:creationId xmlns:a16="http://schemas.microsoft.com/office/drawing/2014/main" id="{49DE7F9C-CE23-DF7E-9D00-361BA1F8F047}"/>
                </a:ext>
              </a:extLst>
            </p:cNvPr>
            <p:cNvSpPr/>
            <p:nvPr/>
          </p:nvSpPr>
          <p:spPr>
            <a:xfrm>
              <a:off x="-430511" y="-4424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41" name="TextBox 51">
              <a:extLst>
                <a:ext uri="{FF2B5EF4-FFF2-40B4-BE49-F238E27FC236}">
                  <a16:creationId xmlns:a16="http://schemas.microsoft.com/office/drawing/2014/main" id="{208036D5-D51D-6AD6-4EC5-C300DD8AA0A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142" name="Text Placeholder 47">
            <a:extLst>
              <a:ext uri="{FF2B5EF4-FFF2-40B4-BE49-F238E27FC236}">
                <a16:creationId xmlns:a16="http://schemas.microsoft.com/office/drawing/2014/main" id="{12ECB2DA-21F9-8BE5-0122-B629451CDF39}"/>
              </a:ext>
            </a:extLst>
          </p:cNvPr>
          <p:cNvSpPr>
            <a:spLocks noGrp="1"/>
          </p:cNvSpPr>
          <p:nvPr>
            <p:ph type="body" sz="quarter" idx="11"/>
          </p:nvPr>
        </p:nvSpPr>
        <p:spPr>
          <a:xfrm>
            <a:off x="10744000" y="4679812"/>
            <a:ext cx="1280929"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3" name="Text Placeholder 47">
            <a:extLst>
              <a:ext uri="{FF2B5EF4-FFF2-40B4-BE49-F238E27FC236}">
                <a16:creationId xmlns:a16="http://schemas.microsoft.com/office/drawing/2014/main" id="{4E879E3A-F96C-67EB-C165-0DDD46169873}"/>
              </a:ext>
            </a:extLst>
          </p:cNvPr>
          <p:cNvSpPr>
            <a:spLocks noGrp="1"/>
          </p:cNvSpPr>
          <p:nvPr>
            <p:ph type="body" sz="quarter" idx="12"/>
          </p:nvPr>
        </p:nvSpPr>
        <p:spPr>
          <a:xfrm>
            <a:off x="1761056"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4" name="Text Placeholder 47">
            <a:extLst>
              <a:ext uri="{FF2B5EF4-FFF2-40B4-BE49-F238E27FC236}">
                <a16:creationId xmlns:a16="http://schemas.microsoft.com/office/drawing/2014/main" id="{6650BF7E-FEB9-C165-6EE5-DF2058008DA7}"/>
              </a:ext>
            </a:extLst>
          </p:cNvPr>
          <p:cNvSpPr>
            <a:spLocks noGrp="1"/>
          </p:cNvSpPr>
          <p:nvPr>
            <p:ph type="body" sz="quarter" idx="13"/>
          </p:nvPr>
        </p:nvSpPr>
        <p:spPr>
          <a:xfrm>
            <a:off x="3549654"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5" name="Text Placeholder 47">
            <a:extLst>
              <a:ext uri="{FF2B5EF4-FFF2-40B4-BE49-F238E27FC236}">
                <a16:creationId xmlns:a16="http://schemas.microsoft.com/office/drawing/2014/main" id="{79BD94F2-6DE6-DE3E-21BF-6279CA9A8C4B}"/>
              </a:ext>
            </a:extLst>
          </p:cNvPr>
          <p:cNvSpPr>
            <a:spLocks noGrp="1"/>
          </p:cNvSpPr>
          <p:nvPr>
            <p:ph type="body" sz="quarter" idx="14"/>
          </p:nvPr>
        </p:nvSpPr>
        <p:spPr>
          <a:xfrm>
            <a:off x="5377045"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6" name="Text Placeholder 47">
            <a:extLst>
              <a:ext uri="{FF2B5EF4-FFF2-40B4-BE49-F238E27FC236}">
                <a16:creationId xmlns:a16="http://schemas.microsoft.com/office/drawing/2014/main" id="{E34CD2CE-8BE9-32D0-4893-FD8C19B90E52}"/>
              </a:ext>
            </a:extLst>
          </p:cNvPr>
          <p:cNvSpPr>
            <a:spLocks noGrp="1"/>
          </p:cNvSpPr>
          <p:nvPr>
            <p:ph type="body" sz="quarter" idx="15"/>
          </p:nvPr>
        </p:nvSpPr>
        <p:spPr>
          <a:xfrm>
            <a:off x="7237859"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7" name="Text Placeholder 47">
            <a:extLst>
              <a:ext uri="{FF2B5EF4-FFF2-40B4-BE49-F238E27FC236}">
                <a16:creationId xmlns:a16="http://schemas.microsoft.com/office/drawing/2014/main" id="{3088D136-7942-8FAF-4B08-428851E690BC}"/>
              </a:ext>
            </a:extLst>
          </p:cNvPr>
          <p:cNvSpPr>
            <a:spLocks noGrp="1"/>
          </p:cNvSpPr>
          <p:nvPr>
            <p:ph type="body" sz="quarter" idx="16"/>
          </p:nvPr>
        </p:nvSpPr>
        <p:spPr>
          <a:xfrm>
            <a:off x="9009515"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5309564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q - Anticipat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48" name="Text Placeholder 47">
            <a:extLst>
              <a:ext uri="{FF2B5EF4-FFF2-40B4-BE49-F238E27FC236}">
                <a16:creationId xmlns:a16="http://schemas.microsoft.com/office/drawing/2014/main" id="{0B28680D-9B2B-B023-9CD2-33EBAFC8E950}"/>
              </a:ext>
            </a:extLst>
          </p:cNvPr>
          <p:cNvSpPr>
            <a:spLocks noGrp="1"/>
          </p:cNvSpPr>
          <p:nvPr>
            <p:ph type="body" sz="quarter" idx="10"/>
          </p:nvPr>
        </p:nvSpPr>
        <p:spPr>
          <a:xfrm>
            <a:off x="386686" y="5346073"/>
            <a:ext cx="2877984" cy="748934"/>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cxnSp>
        <p:nvCxnSpPr>
          <p:cNvPr id="49" name="Straight Connector 48">
            <a:extLst>
              <a:ext uri="{FF2B5EF4-FFF2-40B4-BE49-F238E27FC236}">
                <a16:creationId xmlns:a16="http://schemas.microsoft.com/office/drawing/2014/main" id="{F356AFB0-BA87-8302-CA0E-DE0785D1D9E1}"/>
              </a:ext>
            </a:extLst>
          </p:cNvPr>
          <p:cNvCxnSpPr>
            <a:cxnSpLocks/>
          </p:cNvCxnSpPr>
          <p:nvPr userDrawn="1"/>
        </p:nvCxnSpPr>
        <p:spPr>
          <a:xfrm flipV="1">
            <a:off x="5941950" y="3221553"/>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0D91C4D3-4AB9-BA8B-7FD6-1EE7E4BF69E9}"/>
              </a:ext>
            </a:extLst>
          </p:cNvPr>
          <p:cNvCxnSpPr>
            <a:cxnSpLocks/>
          </p:cNvCxnSpPr>
          <p:nvPr userDrawn="1"/>
        </p:nvCxnSpPr>
        <p:spPr>
          <a:xfrm flipV="1">
            <a:off x="4032161" y="3208635"/>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5ADE6F4D-08DC-458A-DDDC-5F8D76D80E21}"/>
              </a:ext>
            </a:extLst>
          </p:cNvPr>
          <p:cNvCxnSpPr>
            <a:cxnSpLocks/>
          </p:cNvCxnSpPr>
          <p:nvPr userDrawn="1"/>
        </p:nvCxnSpPr>
        <p:spPr>
          <a:xfrm flipV="1">
            <a:off x="10324098" y="3191500"/>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B93D4A1-F385-D9F2-41CA-00CBEAD62CC0}"/>
              </a:ext>
            </a:extLst>
          </p:cNvPr>
          <p:cNvCxnSpPr>
            <a:cxnSpLocks/>
          </p:cNvCxnSpPr>
          <p:nvPr userDrawn="1"/>
        </p:nvCxnSpPr>
        <p:spPr>
          <a:xfrm flipH="1" flipV="1">
            <a:off x="1853938" y="2983090"/>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AutoShape 5">
            <a:extLst>
              <a:ext uri="{FF2B5EF4-FFF2-40B4-BE49-F238E27FC236}">
                <a16:creationId xmlns:a16="http://schemas.microsoft.com/office/drawing/2014/main" id="{2CDEBEA1-DA01-5B99-7135-B0349853490C}"/>
              </a:ext>
            </a:extLst>
          </p:cNvPr>
          <p:cNvSpPr/>
          <p:nvPr userDrawn="1"/>
        </p:nvSpPr>
        <p:spPr>
          <a:xfrm flipV="1">
            <a:off x="-11340" y="4156999"/>
            <a:ext cx="12203339" cy="7262"/>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54" name="Group 10">
            <a:extLst>
              <a:ext uri="{FF2B5EF4-FFF2-40B4-BE49-F238E27FC236}">
                <a16:creationId xmlns:a16="http://schemas.microsoft.com/office/drawing/2014/main" id="{7E709AE8-BB9F-20B0-0FDA-28CD486B92AE}"/>
              </a:ext>
            </a:extLst>
          </p:cNvPr>
          <p:cNvGrpSpPr/>
          <p:nvPr userDrawn="1"/>
        </p:nvGrpSpPr>
        <p:grpSpPr>
          <a:xfrm>
            <a:off x="3668184" y="3777197"/>
            <a:ext cx="731096" cy="731096"/>
            <a:chOff x="0" y="0"/>
            <a:chExt cx="812800" cy="812800"/>
          </a:xfrm>
        </p:grpSpPr>
        <p:sp>
          <p:nvSpPr>
            <p:cNvPr id="55" name="Freeform 11">
              <a:extLst>
                <a:ext uri="{FF2B5EF4-FFF2-40B4-BE49-F238E27FC236}">
                  <a16:creationId xmlns:a16="http://schemas.microsoft.com/office/drawing/2014/main" id="{C7DE96E4-92DA-4569-26CF-CC18CDEA01D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6" name="TextBox 12">
              <a:extLst>
                <a:ext uri="{FF2B5EF4-FFF2-40B4-BE49-F238E27FC236}">
                  <a16:creationId xmlns:a16="http://schemas.microsoft.com/office/drawing/2014/main" id="{44099A0F-1184-CFEC-9FD8-B9A08FF06423}"/>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57" name="Group 16">
            <a:extLst>
              <a:ext uri="{FF2B5EF4-FFF2-40B4-BE49-F238E27FC236}">
                <a16:creationId xmlns:a16="http://schemas.microsoft.com/office/drawing/2014/main" id="{DF44DDB1-224F-769B-10B4-D071B6B91C22}"/>
              </a:ext>
            </a:extLst>
          </p:cNvPr>
          <p:cNvGrpSpPr/>
          <p:nvPr userDrawn="1"/>
        </p:nvGrpSpPr>
        <p:grpSpPr>
          <a:xfrm>
            <a:off x="7746872" y="3777197"/>
            <a:ext cx="731096" cy="731096"/>
            <a:chOff x="0" y="0"/>
            <a:chExt cx="812800" cy="812800"/>
          </a:xfrm>
        </p:grpSpPr>
        <p:sp>
          <p:nvSpPr>
            <p:cNvPr id="58" name="Freeform 17">
              <a:extLst>
                <a:ext uri="{FF2B5EF4-FFF2-40B4-BE49-F238E27FC236}">
                  <a16:creationId xmlns:a16="http://schemas.microsoft.com/office/drawing/2014/main" id="{C806FC24-52C4-299F-15CD-707D2320E8B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9" name="TextBox 18">
              <a:extLst>
                <a:ext uri="{FF2B5EF4-FFF2-40B4-BE49-F238E27FC236}">
                  <a16:creationId xmlns:a16="http://schemas.microsoft.com/office/drawing/2014/main" id="{BFA2D0F8-1855-9541-3E1C-ED6A597206C1}"/>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0" name="Group 19">
            <a:extLst>
              <a:ext uri="{FF2B5EF4-FFF2-40B4-BE49-F238E27FC236}">
                <a16:creationId xmlns:a16="http://schemas.microsoft.com/office/drawing/2014/main" id="{C374CDB7-7738-1F72-88C4-BE1526B30099}"/>
              </a:ext>
            </a:extLst>
          </p:cNvPr>
          <p:cNvGrpSpPr/>
          <p:nvPr userDrawn="1"/>
        </p:nvGrpSpPr>
        <p:grpSpPr>
          <a:xfrm>
            <a:off x="9956896" y="3776472"/>
            <a:ext cx="731096" cy="731096"/>
            <a:chOff x="0" y="0"/>
            <a:chExt cx="812800" cy="812800"/>
          </a:xfrm>
        </p:grpSpPr>
        <p:sp>
          <p:nvSpPr>
            <p:cNvPr id="61" name="Freeform 20">
              <a:extLst>
                <a:ext uri="{FF2B5EF4-FFF2-40B4-BE49-F238E27FC236}">
                  <a16:creationId xmlns:a16="http://schemas.microsoft.com/office/drawing/2014/main" id="{DE4E4E66-3F5E-9042-9EBE-8EA970AC731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2" name="TextBox 21">
              <a:extLst>
                <a:ext uri="{FF2B5EF4-FFF2-40B4-BE49-F238E27FC236}">
                  <a16:creationId xmlns:a16="http://schemas.microsoft.com/office/drawing/2014/main" id="{AB2DA676-ED6E-B3D2-9E45-20133F333F0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3" name="Group 28">
            <a:extLst>
              <a:ext uri="{FF2B5EF4-FFF2-40B4-BE49-F238E27FC236}">
                <a16:creationId xmlns:a16="http://schemas.microsoft.com/office/drawing/2014/main" id="{BC7DA13B-C0BC-C191-A64A-F05D55007D40}"/>
              </a:ext>
            </a:extLst>
          </p:cNvPr>
          <p:cNvGrpSpPr/>
          <p:nvPr userDrawn="1"/>
        </p:nvGrpSpPr>
        <p:grpSpPr>
          <a:xfrm>
            <a:off x="7581876" y="2097790"/>
            <a:ext cx="1049261" cy="1054591"/>
            <a:chOff x="0" y="38100"/>
            <a:chExt cx="812800" cy="816929"/>
          </a:xfrm>
        </p:grpSpPr>
        <p:sp>
          <p:nvSpPr>
            <p:cNvPr id="64" name="Freeform 29">
              <a:extLst>
                <a:ext uri="{FF2B5EF4-FFF2-40B4-BE49-F238E27FC236}">
                  <a16:creationId xmlns:a16="http://schemas.microsoft.com/office/drawing/2014/main" id="{441326C7-DB8F-42C6-FE11-124351B6F1CE}"/>
                </a:ext>
              </a:extLst>
            </p:cNvPr>
            <p:cNvSpPr/>
            <p:nvPr/>
          </p:nvSpPr>
          <p:spPr>
            <a:xfrm>
              <a:off x="0" y="42229"/>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5" name="TextBox 30">
              <a:extLst>
                <a:ext uri="{FF2B5EF4-FFF2-40B4-BE49-F238E27FC236}">
                  <a16:creationId xmlns:a16="http://schemas.microsoft.com/office/drawing/2014/main" id="{AD134384-6E0A-3E11-8A78-B6529AB1EB0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66" name="Group 31">
            <a:extLst>
              <a:ext uri="{FF2B5EF4-FFF2-40B4-BE49-F238E27FC236}">
                <a16:creationId xmlns:a16="http://schemas.microsoft.com/office/drawing/2014/main" id="{AA57BFF9-4BC1-1918-6792-7E82C7082F48}"/>
              </a:ext>
            </a:extLst>
          </p:cNvPr>
          <p:cNvGrpSpPr/>
          <p:nvPr userDrawn="1"/>
        </p:nvGrpSpPr>
        <p:grpSpPr>
          <a:xfrm>
            <a:off x="3524961" y="2103120"/>
            <a:ext cx="1049261" cy="1049261"/>
            <a:chOff x="0" y="19468"/>
            <a:chExt cx="812800" cy="812800"/>
          </a:xfrm>
        </p:grpSpPr>
        <p:sp>
          <p:nvSpPr>
            <p:cNvPr id="67" name="Freeform 32">
              <a:extLst>
                <a:ext uri="{FF2B5EF4-FFF2-40B4-BE49-F238E27FC236}">
                  <a16:creationId xmlns:a16="http://schemas.microsoft.com/office/drawing/2014/main" id="{FCBBA9F8-D6C0-D7B6-6A95-3DA052206A57}"/>
                </a:ext>
              </a:extLst>
            </p:cNvPr>
            <p:cNvSpPr/>
            <p:nvPr/>
          </p:nvSpPr>
          <p:spPr>
            <a:xfrm>
              <a:off x="0" y="1946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8" name="TextBox 33">
              <a:extLst>
                <a:ext uri="{FF2B5EF4-FFF2-40B4-BE49-F238E27FC236}">
                  <a16:creationId xmlns:a16="http://schemas.microsoft.com/office/drawing/2014/main" id="{A3352C8B-68A2-48B5-AFD1-03381B64A74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69" name="Freeform 38">
            <a:extLst>
              <a:ext uri="{FF2B5EF4-FFF2-40B4-BE49-F238E27FC236}">
                <a16:creationId xmlns:a16="http://schemas.microsoft.com/office/drawing/2014/main" id="{E71BA57E-D6B0-6160-6949-46C0B28D1EA1}"/>
              </a:ext>
            </a:extLst>
          </p:cNvPr>
          <p:cNvSpPr/>
          <p:nvPr userDrawn="1"/>
        </p:nvSpPr>
        <p:spPr>
          <a:xfrm>
            <a:off x="3794052" y="2338908"/>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0" name="Freeform 39">
            <a:extLst>
              <a:ext uri="{FF2B5EF4-FFF2-40B4-BE49-F238E27FC236}">
                <a16:creationId xmlns:a16="http://schemas.microsoft.com/office/drawing/2014/main" id="{A19C0134-B1F1-7C4A-6187-0809FD9271B0}"/>
              </a:ext>
            </a:extLst>
          </p:cNvPr>
          <p:cNvSpPr/>
          <p:nvPr userDrawn="1"/>
        </p:nvSpPr>
        <p:spPr>
          <a:xfrm>
            <a:off x="5656942" y="2286730"/>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1" name="Freeform 40">
            <a:extLst>
              <a:ext uri="{FF2B5EF4-FFF2-40B4-BE49-F238E27FC236}">
                <a16:creationId xmlns:a16="http://schemas.microsoft.com/office/drawing/2014/main" id="{9B0EEF54-72D3-EECD-594B-A61C499805DB}"/>
              </a:ext>
            </a:extLst>
          </p:cNvPr>
          <p:cNvSpPr/>
          <p:nvPr userDrawn="1"/>
        </p:nvSpPr>
        <p:spPr>
          <a:xfrm>
            <a:off x="10027090" y="2279096"/>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2" name="Group 54">
            <a:extLst>
              <a:ext uri="{FF2B5EF4-FFF2-40B4-BE49-F238E27FC236}">
                <a16:creationId xmlns:a16="http://schemas.microsoft.com/office/drawing/2014/main" id="{500B2413-8174-0DCB-3199-F4DD581A8BCE}"/>
              </a:ext>
            </a:extLst>
          </p:cNvPr>
          <p:cNvGrpSpPr>
            <a:grpSpLocks noChangeAspect="1"/>
          </p:cNvGrpSpPr>
          <p:nvPr userDrawn="1"/>
        </p:nvGrpSpPr>
        <p:grpSpPr>
          <a:xfrm>
            <a:off x="9234612" y="1670850"/>
            <a:ext cx="1600224" cy="1481531"/>
            <a:chOff x="76200" y="38100"/>
            <a:chExt cx="1269206" cy="1147654"/>
          </a:xfrm>
        </p:grpSpPr>
        <p:sp>
          <p:nvSpPr>
            <p:cNvPr id="73" name="Freeform 55">
              <a:extLst>
                <a:ext uri="{FF2B5EF4-FFF2-40B4-BE49-F238E27FC236}">
                  <a16:creationId xmlns:a16="http://schemas.microsoft.com/office/drawing/2014/main" id="{D60210FF-A86B-AD96-972B-95DDB2CA8FAE}"/>
                </a:ext>
              </a:extLst>
            </p:cNvPr>
            <p:cNvSpPr/>
            <p:nvPr/>
          </p:nvSpPr>
          <p:spPr>
            <a:xfrm>
              <a:off x="532606" y="372954"/>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4" name="TextBox 56">
              <a:extLst>
                <a:ext uri="{FF2B5EF4-FFF2-40B4-BE49-F238E27FC236}">
                  <a16:creationId xmlns:a16="http://schemas.microsoft.com/office/drawing/2014/main" id="{3141A75B-0E49-D931-7424-83094048275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75" name="Group 57">
            <a:extLst>
              <a:ext uri="{FF2B5EF4-FFF2-40B4-BE49-F238E27FC236}">
                <a16:creationId xmlns:a16="http://schemas.microsoft.com/office/drawing/2014/main" id="{E0BD5E60-22B8-5E15-E407-31B5EE733BB0}"/>
              </a:ext>
            </a:extLst>
          </p:cNvPr>
          <p:cNvGrpSpPr/>
          <p:nvPr userDrawn="1"/>
        </p:nvGrpSpPr>
        <p:grpSpPr>
          <a:xfrm>
            <a:off x="5592348" y="3776472"/>
            <a:ext cx="731096" cy="731096"/>
            <a:chOff x="0" y="0"/>
            <a:chExt cx="812800" cy="812800"/>
          </a:xfrm>
        </p:grpSpPr>
        <p:sp>
          <p:nvSpPr>
            <p:cNvPr id="76" name="Freeform 58">
              <a:extLst>
                <a:ext uri="{FF2B5EF4-FFF2-40B4-BE49-F238E27FC236}">
                  <a16:creationId xmlns:a16="http://schemas.microsoft.com/office/drawing/2014/main" id="{901A977B-0043-28E5-7588-6EF0661C4FD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7" name="TextBox 59">
              <a:extLst>
                <a:ext uri="{FF2B5EF4-FFF2-40B4-BE49-F238E27FC236}">
                  <a16:creationId xmlns:a16="http://schemas.microsoft.com/office/drawing/2014/main" id="{AA369CA7-F4EE-B66E-5835-A5D21E3B1AD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pic>
        <p:nvPicPr>
          <p:cNvPr id="78" name="Graphic 77" descr="Open book outline">
            <a:extLst>
              <a:ext uri="{FF2B5EF4-FFF2-40B4-BE49-F238E27FC236}">
                <a16:creationId xmlns:a16="http://schemas.microsoft.com/office/drawing/2014/main" id="{61745F0B-D1E3-8DB6-5142-AA76B361BCFE}"/>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7729855" y="2274712"/>
            <a:ext cx="736447" cy="734153"/>
          </a:xfrm>
          <a:prstGeom prst="rect">
            <a:avLst/>
          </a:prstGeom>
        </p:spPr>
      </p:pic>
      <p:grpSp>
        <p:nvGrpSpPr>
          <p:cNvPr id="79" name="Group 22">
            <a:extLst>
              <a:ext uri="{FF2B5EF4-FFF2-40B4-BE49-F238E27FC236}">
                <a16:creationId xmlns:a16="http://schemas.microsoft.com/office/drawing/2014/main" id="{922DAFCC-B556-69B4-0C54-349F796491DA}"/>
              </a:ext>
            </a:extLst>
          </p:cNvPr>
          <p:cNvGrpSpPr>
            <a:grpSpLocks noChangeAspect="1"/>
          </p:cNvGrpSpPr>
          <p:nvPr userDrawn="1"/>
        </p:nvGrpSpPr>
        <p:grpSpPr>
          <a:xfrm>
            <a:off x="1027721" y="1317391"/>
            <a:ext cx="1645920" cy="1616313"/>
            <a:chOff x="0" y="0"/>
            <a:chExt cx="812800" cy="812800"/>
          </a:xfrm>
        </p:grpSpPr>
        <p:sp>
          <p:nvSpPr>
            <p:cNvPr id="80" name="Freeform 23">
              <a:extLst>
                <a:ext uri="{FF2B5EF4-FFF2-40B4-BE49-F238E27FC236}">
                  <a16:creationId xmlns:a16="http://schemas.microsoft.com/office/drawing/2014/main" id="{0F064B23-9039-1968-17B7-101E30ECA74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FF8300"/>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1" name="TextBox 24">
              <a:extLst>
                <a:ext uri="{FF2B5EF4-FFF2-40B4-BE49-F238E27FC236}">
                  <a16:creationId xmlns:a16="http://schemas.microsoft.com/office/drawing/2014/main" id="{41C28219-A6D0-BC35-AE97-4E3BB1A2862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cxnSp>
        <p:nvCxnSpPr>
          <p:cNvPr id="82" name="Straight Connector 81">
            <a:extLst>
              <a:ext uri="{FF2B5EF4-FFF2-40B4-BE49-F238E27FC236}">
                <a16:creationId xmlns:a16="http://schemas.microsoft.com/office/drawing/2014/main" id="{44F196B0-6BB0-23EB-730E-031004D98535}"/>
              </a:ext>
            </a:extLst>
          </p:cNvPr>
          <p:cNvCxnSpPr>
            <a:cxnSpLocks/>
          </p:cNvCxnSpPr>
          <p:nvPr userDrawn="1"/>
        </p:nvCxnSpPr>
        <p:spPr>
          <a:xfrm flipV="1">
            <a:off x="8095682" y="3208635"/>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3" name="Group 25">
            <a:extLst>
              <a:ext uri="{FF2B5EF4-FFF2-40B4-BE49-F238E27FC236}">
                <a16:creationId xmlns:a16="http://schemas.microsoft.com/office/drawing/2014/main" id="{62756CEA-C3BA-84E0-D1FB-6E833B15C76B}"/>
              </a:ext>
            </a:extLst>
          </p:cNvPr>
          <p:cNvGrpSpPr/>
          <p:nvPr userDrawn="1"/>
        </p:nvGrpSpPr>
        <p:grpSpPr>
          <a:xfrm>
            <a:off x="5435189" y="2107006"/>
            <a:ext cx="1049262" cy="2049993"/>
            <a:chOff x="-1" y="-851407"/>
            <a:chExt cx="812800" cy="1588007"/>
          </a:xfrm>
        </p:grpSpPr>
        <p:sp>
          <p:nvSpPr>
            <p:cNvPr id="84" name="TextBox 27">
              <a:extLst>
                <a:ext uri="{FF2B5EF4-FFF2-40B4-BE49-F238E27FC236}">
                  <a16:creationId xmlns:a16="http://schemas.microsoft.com/office/drawing/2014/main" id="{9480E945-2D60-E4B8-970D-C976BEBC269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85" name="Freeform 26">
              <a:extLst>
                <a:ext uri="{FF2B5EF4-FFF2-40B4-BE49-F238E27FC236}">
                  <a16:creationId xmlns:a16="http://schemas.microsoft.com/office/drawing/2014/main" id="{16175DA0-D3DA-3D54-063B-9823643E2D19}"/>
                </a:ext>
              </a:extLst>
            </p:cNvPr>
            <p:cNvSpPr/>
            <p:nvPr/>
          </p:nvSpPr>
          <p:spPr>
            <a:xfrm>
              <a:off x="-1"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86" name="Group 7">
            <a:extLst>
              <a:ext uri="{FF2B5EF4-FFF2-40B4-BE49-F238E27FC236}">
                <a16:creationId xmlns:a16="http://schemas.microsoft.com/office/drawing/2014/main" id="{E54DD3C1-F418-3117-EBC8-C56DE0F91DCB}"/>
              </a:ext>
            </a:extLst>
          </p:cNvPr>
          <p:cNvGrpSpPr/>
          <p:nvPr userDrawn="1"/>
        </p:nvGrpSpPr>
        <p:grpSpPr>
          <a:xfrm>
            <a:off x="1231318" y="3467366"/>
            <a:ext cx="1188720" cy="1186193"/>
            <a:chOff x="0" y="0"/>
            <a:chExt cx="812800" cy="812800"/>
          </a:xfrm>
        </p:grpSpPr>
        <p:sp>
          <p:nvSpPr>
            <p:cNvPr id="87" name="Freeform 8">
              <a:extLst>
                <a:ext uri="{FF2B5EF4-FFF2-40B4-BE49-F238E27FC236}">
                  <a16:creationId xmlns:a16="http://schemas.microsoft.com/office/drawing/2014/main" id="{C3BB84BB-4E2C-8F98-84E1-E711C79AEBC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8300"/>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8" name="TextBox 9">
              <a:extLst>
                <a:ext uri="{FF2B5EF4-FFF2-40B4-BE49-F238E27FC236}">
                  <a16:creationId xmlns:a16="http://schemas.microsoft.com/office/drawing/2014/main" id="{1C0A8601-C747-E77C-644A-B1FC2D88C66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sp>
        <p:nvSpPr>
          <p:cNvPr id="89" name="Freeform 37">
            <a:extLst>
              <a:ext uri="{FF2B5EF4-FFF2-40B4-BE49-F238E27FC236}">
                <a16:creationId xmlns:a16="http://schemas.microsoft.com/office/drawing/2014/main" id="{EE94F35E-F4A0-31ED-2315-288F7F4AC5E8}"/>
              </a:ext>
            </a:extLst>
          </p:cNvPr>
          <p:cNvSpPr/>
          <p:nvPr userDrawn="1"/>
        </p:nvSpPr>
        <p:spPr>
          <a:xfrm>
            <a:off x="1342761" y="1652320"/>
            <a:ext cx="993545" cy="986738"/>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0" name="TextBox 44">
            <a:extLst>
              <a:ext uri="{FF2B5EF4-FFF2-40B4-BE49-F238E27FC236}">
                <a16:creationId xmlns:a16="http://schemas.microsoft.com/office/drawing/2014/main" id="{2176AA21-6838-40DD-6E3D-0953F8CA24F2}"/>
              </a:ext>
            </a:extLst>
          </p:cNvPr>
          <p:cNvSpPr txBox="1"/>
          <p:nvPr userDrawn="1"/>
        </p:nvSpPr>
        <p:spPr>
          <a:xfrm>
            <a:off x="739479"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Anticipate</a:t>
            </a:r>
          </a:p>
        </p:txBody>
      </p:sp>
    </p:spTree>
    <p:extLst>
      <p:ext uri="{BB962C8B-B14F-4D97-AF65-F5344CB8AC3E}">
        <p14:creationId xmlns:p14="http://schemas.microsoft.com/office/powerpoint/2010/main" val="346141959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q - Engag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48" name="Text Placeholder 47">
            <a:extLst>
              <a:ext uri="{FF2B5EF4-FFF2-40B4-BE49-F238E27FC236}">
                <a16:creationId xmlns:a16="http://schemas.microsoft.com/office/drawing/2014/main" id="{0B28680D-9B2B-B023-9CD2-33EBAFC8E950}"/>
              </a:ext>
            </a:extLst>
          </p:cNvPr>
          <p:cNvSpPr>
            <a:spLocks noGrp="1"/>
          </p:cNvSpPr>
          <p:nvPr>
            <p:ph type="body" sz="quarter" idx="10"/>
          </p:nvPr>
        </p:nvSpPr>
        <p:spPr>
          <a:xfrm>
            <a:off x="2611537" y="5376140"/>
            <a:ext cx="2877984" cy="964081"/>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cxnSp>
        <p:nvCxnSpPr>
          <p:cNvPr id="2" name="Straight Connector 1">
            <a:extLst>
              <a:ext uri="{FF2B5EF4-FFF2-40B4-BE49-F238E27FC236}">
                <a16:creationId xmlns:a16="http://schemas.microsoft.com/office/drawing/2014/main" id="{7C7B6808-59AC-8402-4264-92BE91FE1AC9}"/>
              </a:ext>
            </a:extLst>
          </p:cNvPr>
          <p:cNvCxnSpPr>
            <a:cxnSpLocks/>
          </p:cNvCxnSpPr>
          <p:nvPr userDrawn="1"/>
        </p:nvCxnSpPr>
        <p:spPr>
          <a:xfrm flipV="1">
            <a:off x="5945366" y="3218688"/>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D81F1986-02BF-E6C6-A71C-608E3189659C}"/>
              </a:ext>
            </a:extLst>
          </p:cNvPr>
          <p:cNvCxnSpPr>
            <a:cxnSpLocks/>
          </p:cNvCxnSpPr>
          <p:nvPr userDrawn="1"/>
        </p:nvCxnSpPr>
        <p:spPr>
          <a:xfrm flipV="1">
            <a:off x="10323576" y="3191500"/>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11709E5D-5EEC-D421-6710-9097021E9215}"/>
              </a:ext>
            </a:extLst>
          </p:cNvPr>
          <p:cNvCxnSpPr>
            <a:cxnSpLocks/>
          </p:cNvCxnSpPr>
          <p:nvPr userDrawn="1"/>
        </p:nvCxnSpPr>
        <p:spPr>
          <a:xfrm flipH="1" flipV="1">
            <a:off x="4053127" y="2934862"/>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A180AF5-0162-57BB-0E21-94B8ABF80F05}"/>
              </a:ext>
            </a:extLst>
          </p:cNvPr>
          <p:cNvCxnSpPr>
            <a:cxnSpLocks/>
          </p:cNvCxnSpPr>
          <p:nvPr userDrawn="1"/>
        </p:nvCxnSpPr>
        <p:spPr>
          <a:xfrm flipH="1" flipV="1">
            <a:off x="1856232" y="3218688"/>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AutoShape 5">
            <a:extLst>
              <a:ext uri="{FF2B5EF4-FFF2-40B4-BE49-F238E27FC236}">
                <a16:creationId xmlns:a16="http://schemas.microsoft.com/office/drawing/2014/main" id="{C858467D-EB12-A177-C196-1210AF121AAA}"/>
              </a:ext>
            </a:extLst>
          </p:cNvPr>
          <p:cNvSpPr/>
          <p:nvPr userDrawn="1"/>
        </p:nvSpPr>
        <p:spPr>
          <a:xfrm>
            <a:off x="-11340" y="4164260"/>
            <a:ext cx="12203337" cy="9147"/>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 name="Group 10">
            <a:extLst>
              <a:ext uri="{FF2B5EF4-FFF2-40B4-BE49-F238E27FC236}">
                <a16:creationId xmlns:a16="http://schemas.microsoft.com/office/drawing/2014/main" id="{56482B6D-D474-E887-9C7C-C8E93C5D9BCF}"/>
              </a:ext>
            </a:extLst>
          </p:cNvPr>
          <p:cNvGrpSpPr/>
          <p:nvPr userDrawn="1"/>
        </p:nvGrpSpPr>
        <p:grpSpPr>
          <a:xfrm>
            <a:off x="3684982" y="3794332"/>
            <a:ext cx="731096" cy="731096"/>
            <a:chOff x="0" y="0"/>
            <a:chExt cx="812800" cy="812800"/>
          </a:xfrm>
        </p:grpSpPr>
        <p:sp>
          <p:nvSpPr>
            <p:cNvPr id="8" name="Freeform 11">
              <a:extLst>
                <a:ext uri="{FF2B5EF4-FFF2-40B4-BE49-F238E27FC236}">
                  <a16:creationId xmlns:a16="http://schemas.microsoft.com/office/drawing/2014/main" id="{8612E523-9922-33A8-22D9-E1CB9B3C78B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 name="TextBox 12">
              <a:extLst>
                <a:ext uri="{FF2B5EF4-FFF2-40B4-BE49-F238E27FC236}">
                  <a16:creationId xmlns:a16="http://schemas.microsoft.com/office/drawing/2014/main" id="{3DF8F994-235B-4C68-6E80-2159BC7A9EE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0" name="Group 16">
            <a:extLst>
              <a:ext uri="{FF2B5EF4-FFF2-40B4-BE49-F238E27FC236}">
                <a16:creationId xmlns:a16="http://schemas.microsoft.com/office/drawing/2014/main" id="{334D23E8-F2EE-4944-87ED-86853F493214}"/>
              </a:ext>
            </a:extLst>
          </p:cNvPr>
          <p:cNvGrpSpPr/>
          <p:nvPr userDrawn="1"/>
        </p:nvGrpSpPr>
        <p:grpSpPr>
          <a:xfrm>
            <a:off x="7744968" y="3776472"/>
            <a:ext cx="731096" cy="731096"/>
            <a:chOff x="0" y="0"/>
            <a:chExt cx="812800" cy="812800"/>
          </a:xfrm>
        </p:grpSpPr>
        <p:sp>
          <p:nvSpPr>
            <p:cNvPr id="12" name="Freeform 17">
              <a:extLst>
                <a:ext uri="{FF2B5EF4-FFF2-40B4-BE49-F238E27FC236}">
                  <a16:creationId xmlns:a16="http://schemas.microsoft.com/office/drawing/2014/main" id="{6C85D5CC-6A5A-C96D-8726-73E2C17837A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3" name="TextBox 18">
              <a:extLst>
                <a:ext uri="{FF2B5EF4-FFF2-40B4-BE49-F238E27FC236}">
                  <a16:creationId xmlns:a16="http://schemas.microsoft.com/office/drawing/2014/main" id="{6D795323-1EBE-5DEF-18CB-B27652D16845}"/>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4" name="Group 19">
            <a:extLst>
              <a:ext uri="{FF2B5EF4-FFF2-40B4-BE49-F238E27FC236}">
                <a16:creationId xmlns:a16="http://schemas.microsoft.com/office/drawing/2014/main" id="{D84886FF-F188-2B57-7226-2F6E531ACF38}"/>
              </a:ext>
            </a:extLst>
          </p:cNvPr>
          <p:cNvGrpSpPr/>
          <p:nvPr userDrawn="1"/>
        </p:nvGrpSpPr>
        <p:grpSpPr>
          <a:xfrm>
            <a:off x="9958550" y="3776472"/>
            <a:ext cx="731096" cy="731096"/>
            <a:chOff x="0" y="0"/>
            <a:chExt cx="812800" cy="812800"/>
          </a:xfrm>
        </p:grpSpPr>
        <p:sp>
          <p:nvSpPr>
            <p:cNvPr id="15" name="Freeform 20">
              <a:extLst>
                <a:ext uri="{FF2B5EF4-FFF2-40B4-BE49-F238E27FC236}">
                  <a16:creationId xmlns:a16="http://schemas.microsoft.com/office/drawing/2014/main" id="{712B0216-1C43-20DA-6736-697AD0ABEA1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6" name="TextBox 21">
              <a:extLst>
                <a:ext uri="{FF2B5EF4-FFF2-40B4-BE49-F238E27FC236}">
                  <a16:creationId xmlns:a16="http://schemas.microsoft.com/office/drawing/2014/main" id="{DFC56F7A-4AAD-344E-A764-CE9DFEDACF4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7" name="Group 28">
            <a:extLst>
              <a:ext uri="{FF2B5EF4-FFF2-40B4-BE49-F238E27FC236}">
                <a16:creationId xmlns:a16="http://schemas.microsoft.com/office/drawing/2014/main" id="{E192CDAE-F332-6D0E-1197-31A287B03112}"/>
              </a:ext>
            </a:extLst>
          </p:cNvPr>
          <p:cNvGrpSpPr/>
          <p:nvPr userDrawn="1"/>
        </p:nvGrpSpPr>
        <p:grpSpPr>
          <a:xfrm>
            <a:off x="7581876" y="2093976"/>
            <a:ext cx="1049261" cy="1049261"/>
            <a:chOff x="0" y="28062"/>
            <a:chExt cx="812800" cy="812800"/>
          </a:xfrm>
        </p:grpSpPr>
        <p:sp>
          <p:nvSpPr>
            <p:cNvPr id="18" name="Freeform 29">
              <a:extLst>
                <a:ext uri="{FF2B5EF4-FFF2-40B4-BE49-F238E27FC236}">
                  <a16:creationId xmlns:a16="http://schemas.microsoft.com/office/drawing/2014/main" id="{CBE2CFF2-F9A2-FE59-8000-1A0CF96736DA}"/>
                </a:ext>
              </a:extLst>
            </p:cNvPr>
            <p:cNvSpPr/>
            <p:nvPr/>
          </p:nvSpPr>
          <p:spPr>
            <a:xfrm>
              <a:off x="0" y="2806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9" name="TextBox 30">
              <a:extLst>
                <a:ext uri="{FF2B5EF4-FFF2-40B4-BE49-F238E27FC236}">
                  <a16:creationId xmlns:a16="http://schemas.microsoft.com/office/drawing/2014/main" id="{ADF37C08-8B3D-4BAB-C560-39E7A3C00EA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20" name="Freeform 38">
            <a:extLst>
              <a:ext uri="{FF2B5EF4-FFF2-40B4-BE49-F238E27FC236}">
                <a16:creationId xmlns:a16="http://schemas.microsoft.com/office/drawing/2014/main" id="{B40E652E-38FC-40D7-B0B1-78570FB77B64}"/>
              </a:ext>
            </a:extLst>
          </p:cNvPr>
          <p:cNvSpPr/>
          <p:nvPr userDrawn="1"/>
        </p:nvSpPr>
        <p:spPr>
          <a:xfrm>
            <a:off x="3778963" y="2283478"/>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1" name="Freeform 39">
            <a:extLst>
              <a:ext uri="{FF2B5EF4-FFF2-40B4-BE49-F238E27FC236}">
                <a16:creationId xmlns:a16="http://schemas.microsoft.com/office/drawing/2014/main" id="{B479531E-8213-A8C5-941B-054282A5092C}"/>
              </a:ext>
            </a:extLst>
          </p:cNvPr>
          <p:cNvSpPr/>
          <p:nvPr userDrawn="1"/>
        </p:nvSpPr>
        <p:spPr>
          <a:xfrm>
            <a:off x="5656942" y="2286730"/>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2" name="Freeform 40">
            <a:extLst>
              <a:ext uri="{FF2B5EF4-FFF2-40B4-BE49-F238E27FC236}">
                <a16:creationId xmlns:a16="http://schemas.microsoft.com/office/drawing/2014/main" id="{96FBFF5B-075B-5DE0-50E3-D0E5076F46C3}"/>
              </a:ext>
            </a:extLst>
          </p:cNvPr>
          <p:cNvSpPr/>
          <p:nvPr userDrawn="1"/>
        </p:nvSpPr>
        <p:spPr>
          <a:xfrm>
            <a:off x="10027090" y="2279096"/>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23" name="Group 54">
            <a:extLst>
              <a:ext uri="{FF2B5EF4-FFF2-40B4-BE49-F238E27FC236}">
                <a16:creationId xmlns:a16="http://schemas.microsoft.com/office/drawing/2014/main" id="{ED7B599F-DAC1-55A6-0FCD-D0A7CA6591FA}"/>
              </a:ext>
            </a:extLst>
          </p:cNvPr>
          <p:cNvGrpSpPr/>
          <p:nvPr userDrawn="1"/>
        </p:nvGrpSpPr>
        <p:grpSpPr>
          <a:xfrm>
            <a:off x="9235440" y="1673352"/>
            <a:ext cx="1600200" cy="1481328"/>
            <a:chOff x="76200" y="38100"/>
            <a:chExt cx="1280224" cy="1147654"/>
          </a:xfrm>
        </p:grpSpPr>
        <p:sp>
          <p:nvSpPr>
            <p:cNvPr id="24" name="Freeform 55">
              <a:extLst>
                <a:ext uri="{FF2B5EF4-FFF2-40B4-BE49-F238E27FC236}">
                  <a16:creationId xmlns:a16="http://schemas.microsoft.com/office/drawing/2014/main" id="{367171ED-4C89-2433-CEE0-C073827C3619}"/>
                </a:ext>
              </a:extLst>
            </p:cNvPr>
            <p:cNvSpPr/>
            <p:nvPr/>
          </p:nvSpPr>
          <p:spPr>
            <a:xfrm>
              <a:off x="543624" y="372954"/>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5" name="TextBox 56">
              <a:extLst>
                <a:ext uri="{FF2B5EF4-FFF2-40B4-BE49-F238E27FC236}">
                  <a16:creationId xmlns:a16="http://schemas.microsoft.com/office/drawing/2014/main" id="{D3697E22-B7A3-2480-DA68-9140078620D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26" name="Group 57">
            <a:extLst>
              <a:ext uri="{FF2B5EF4-FFF2-40B4-BE49-F238E27FC236}">
                <a16:creationId xmlns:a16="http://schemas.microsoft.com/office/drawing/2014/main" id="{72F616B6-472D-616E-9697-B587B4442CEF}"/>
              </a:ext>
            </a:extLst>
          </p:cNvPr>
          <p:cNvGrpSpPr/>
          <p:nvPr userDrawn="1"/>
        </p:nvGrpSpPr>
        <p:grpSpPr>
          <a:xfrm>
            <a:off x="5593298" y="3776472"/>
            <a:ext cx="731096" cy="731096"/>
            <a:chOff x="0" y="0"/>
            <a:chExt cx="812800" cy="812800"/>
          </a:xfrm>
        </p:grpSpPr>
        <p:sp>
          <p:nvSpPr>
            <p:cNvPr id="27" name="Freeform 58">
              <a:extLst>
                <a:ext uri="{FF2B5EF4-FFF2-40B4-BE49-F238E27FC236}">
                  <a16:creationId xmlns:a16="http://schemas.microsoft.com/office/drawing/2014/main" id="{F5236727-CA49-9F0D-CF88-AF32A1264B4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8" name="TextBox 59">
              <a:extLst>
                <a:ext uri="{FF2B5EF4-FFF2-40B4-BE49-F238E27FC236}">
                  <a16:creationId xmlns:a16="http://schemas.microsoft.com/office/drawing/2014/main" id="{D63C9F73-6A39-431A-F871-C476B31150B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pic>
        <p:nvPicPr>
          <p:cNvPr id="29" name="Graphic 28" descr="Open book outline">
            <a:extLst>
              <a:ext uri="{FF2B5EF4-FFF2-40B4-BE49-F238E27FC236}">
                <a16:creationId xmlns:a16="http://schemas.microsoft.com/office/drawing/2014/main" id="{A6377749-8341-F254-7D2F-13663DD79A8C}"/>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7729855" y="2260888"/>
            <a:ext cx="736447" cy="734153"/>
          </a:xfrm>
          <a:prstGeom prst="rect">
            <a:avLst/>
          </a:prstGeom>
        </p:spPr>
      </p:pic>
      <p:cxnSp>
        <p:nvCxnSpPr>
          <p:cNvPr id="30" name="Straight Connector 29">
            <a:extLst>
              <a:ext uri="{FF2B5EF4-FFF2-40B4-BE49-F238E27FC236}">
                <a16:creationId xmlns:a16="http://schemas.microsoft.com/office/drawing/2014/main" id="{05963A4F-2E3E-2982-FE62-92AE7256256E}"/>
              </a:ext>
            </a:extLst>
          </p:cNvPr>
          <p:cNvCxnSpPr>
            <a:cxnSpLocks/>
          </p:cNvCxnSpPr>
          <p:nvPr userDrawn="1"/>
        </p:nvCxnSpPr>
        <p:spPr>
          <a:xfrm flipV="1">
            <a:off x="8092440" y="3209544"/>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1" name="Group 25">
            <a:extLst>
              <a:ext uri="{FF2B5EF4-FFF2-40B4-BE49-F238E27FC236}">
                <a16:creationId xmlns:a16="http://schemas.microsoft.com/office/drawing/2014/main" id="{D515A719-C7F8-63FB-FDB0-EA1FC5847684}"/>
              </a:ext>
            </a:extLst>
          </p:cNvPr>
          <p:cNvGrpSpPr/>
          <p:nvPr userDrawn="1"/>
        </p:nvGrpSpPr>
        <p:grpSpPr>
          <a:xfrm>
            <a:off x="5435189" y="2107006"/>
            <a:ext cx="1049261" cy="2049992"/>
            <a:chOff x="-1" y="-851407"/>
            <a:chExt cx="812800" cy="1588007"/>
          </a:xfrm>
        </p:grpSpPr>
        <p:sp>
          <p:nvSpPr>
            <p:cNvPr id="32" name="TextBox 27">
              <a:extLst>
                <a:ext uri="{FF2B5EF4-FFF2-40B4-BE49-F238E27FC236}">
                  <a16:creationId xmlns:a16="http://schemas.microsoft.com/office/drawing/2014/main" id="{1FA48C19-A53F-689C-0F47-25F286327E35}"/>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33" name="Freeform 26">
              <a:extLst>
                <a:ext uri="{FF2B5EF4-FFF2-40B4-BE49-F238E27FC236}">
                  <a16:creationId xmlns:a16="http://schemas.microsoft.com/office/drawing/2014/main" id="{F53343E5-E12D-55E7-0E36-58C47D2B6DE3}"/>
                </a:ext>
              </a:extLst>
            </p:cNvPr>
            <p:cNvSpPr/>
            <p:nvPr/>
          </p:nvSpPr>
          <p:spPr>
            <a:xfrm>
              <a:off x="-1"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sp>
        <p:nvSpPr>
          <p:cNvPr id="34" name="Freeform 37">
            <a:extLst>
              <a:ext uri="{FF2B5EF4-FFF2-40B4-BE49-F238E27FC236}">
                <a16:creationId xmlns:a16="http://schemas.microsoft.com/office/drawing/2014/main" id="{669290E8-21CE-0286-01A0-F64C35131749}"/>
              </a:ext>
            </a:extLst>
          </p:cNvPr>
          <p:cNvSpPr>
            <a:spLocks noChangeAspect="1"/>
          </p:cNvSpPr>
          <p:nvPr userDrawn="1"/>
        </p:nvSpPr>
        <p:spPr>
          <a:xfrm>
            <a:off x="1537409" y="2314248"/>
            <a:ext cx="640080" cy="615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5" name="TextBox 44">
            <a:extLst>
              <a:ext uri="{FF2B5EF4-FFF2-40B4-BE49-F238E27FC236}">
                <a16:creationId xmlns:a16="http://schemas.microsoft.com/office/drawing/2014/main" id="{3F2C05EE-597B-AC3D-8EBF-5B50EFE648E0}"/>
              </a:ext>
            </a:extLst>
          </p:cNvPr>
          <p:cNvSpPr txBox="1"/>
          <p:nvPr userDrawn="1"/>
        </p:nvSpPr>
        <p:spPr>
          <a:xfrm>
            <a:off x="2936071"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Engage</a:t>
            </a:r>
          </a:p>
        </p:txBody>
      </p:sp>
      <p:grpSp>
        <p:nvGrpSpPr>
          <p:cNvPr id="36" name="Group 7">
            <a:extLst>
              <a:ext uri="{FF2B5EF4-FFF2-40B4-BE49-F238E27FC236}">
                <a16:creationId xmlns:a16="http://schemas.microsoft.com/office/drawing/2014/main" id="{A01C5810-6710-4C96-723E-05ACF0559517}"/>
              </a:ext>
            </a:extLst>
          </p:cNvPr>
          <p:cNvGrpSpPr/>
          <p:nvPr userDrawn="1"/>
        </p:nvGrpSpPr>
        <p:grpSpPr>
          <a:xfrm>
            <a:off x="3459444" y="3573467"/>
            <a:ext cx="1188720" cy="1186193"/>
            <a:chOff x="0" y="0"/>
            <a:chExt cx="812800" cy="812800"/>
          </a:xfrm>
        </p:grpSpPr>
        <p:sp>
          <p:nvSpPr>
            <p:cNvPr id="37" name="Freeform 8">
              <a:extLst>
                <a:ext uri="{FF2B5EF4-FFF2-40B4-BE49-F238E27FC236}">
                  <a16:creationId xmlns:a16="http://schemas.microsoft.com/office/drawing/2014/main" id="{EF0F214F-33E2-3926-C86E-D60ACFBD1A4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8" name="TextBox 9">
              <a:extLst>
                <a:ext uri="{FF2B5EF4-FFF2-40B4-BE49-F238E27FC236}">
                  <a16:creationId xmlns:a16="http://schemas.microsoft.com/office/drawing/2014/main" id="{DE953213-040A-0FBC-F0FF-6B83E3A9340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39" name="Group 22">
            <a:extLst>
              <a:ext uri="{FF2B5EF4-FFF2-40B4-BE49-F238E27FC236}">
                <a16:creationId xmlns:a16="http://schemas.microsoft.com/office/drawing/2014/main" id="{60EA5E13-33A4-D2B9-A18A-DEB23C3A98C2}"/>
              </a:ext>
            </a:extLst>
          </p:cNvPr>
          <p:cNvGrpSpPr>
            <a:grpSpLocks noChangeAspect="1"/>
          </p:cNvGrpSpPr>
          <p:nvPr userDrawn="1"/>
        </p:nvGrpSpPr>
        <p:grpSpPr>
          <a:xfrm>
            <a:off x="3231252" y="1313547"/>
            <a:ext cx="1645920" cy="1616313"/>
            <a:chOff x="0" y="0"/>
            <a:chExt cx="812800" cy="812800"/>
          </a:xfrm>
        </p:grpSpPr>
        <p:sp>
          <p:nvSpPr>
            <p:cNvPr id="40" name="Freeform 23">
              <a:extLst>
                <a:ext uri="{FF2B5EF4-FFF2-40B4-BE49-F238E27FC236}">
                  <a16:creationId xmlns:a16="http://schemas.microsoft.com/office/drawing/2014/main" id="{BA667E4F-9C47-EAD1-8D27-FB1225442D9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1" name="TextBox 24">
              <a:extLst>
                <a:ext uri="{FF2B5EF4-FFF2-40B4-BE49-F238E27FC236}">
                  <a16:creationId xmlns:a16="http://schemas.microsoft.com/office/drawing/2014/main" id="{1261D540-D4FA-1E1C-EC8C-4119F4B401D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42" name="Freeform 38">
            <a:extLst>
              <a:ext uri="{FF2B5EF4-FFF2-40B4-BE49-F238E27FC236}">
                <a16:creationId xmlns:a16="http://schemas.microsoft.com/office/drawing/2014/main" id="{72EDD1B8-7F92-B1D4-A54A-A3462EBD431F}"/>
              </a:ext>
            </a:extLst>
          </p:cNvPr>
          <p:cNvSpPr>
            <a:spLocks noChangeAspect="1"/>
          </p:cNvSpPr>
          <p:nvPr userDrawn="1"/>
        </p:nvSpPr>
        <p:spPr>
          <a:xfrm>
            <a:off x="3656800" y="1670483"/>
            <a:ext cx="956865" cy="843008"/>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43" name="Group 57">
            <a:extLst>
              <a:ext uri="{FF2B5EF4-FFF2-40B4-BE49-F238E27FC236}">
                <a16:creationId xmlns:a16="http://schemas.microsoft.com/office/drawing/2014/main" id="{E0BC6C87-8060-3F63-B5D6-B0F8DAE11D4E}"/>
              </a:ext>
            </a:extLst>
          </p:cNvPr>
          <p:cNvGrpSpPr/>
          <p:nvPr userDrawn="1"/>
        </p:nvGrpSpPr>
        <p:grpSpPr>
          <a:xfrm>
            <a:off x="1481328" y="3776472"/>
            <a:ext cx="731096" cy="731096"/>
            <a:chOff x="0" y="0"/>
            <a:chExt cx="812800" cy="812800"/>
          </a:xfrm>
        </p:grpSpPr>
        <p:sp>
          <p:nvSpPr>
            <p:cNvPr id="44" name="Freeform 58">
              <a:extLst>
                <a:ext uri="{FF2B5EF4-FFF2-40B4-BE49-F238E27FC236}">
                  <a16:creationId xmlns:a16="http://schemas.microsoft.com/office/drawing/2014/main" id="{5ACE8278-0B2D-4E73-B8FA-E5DF9EF1CEE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2"/>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5" name="TextBox 59">
              <a:extLst>
                <a:ext uri="{FF2B5EF4-FFF2-40B4-BE49-F238E27FC236}">
                  <a16:creationId xmlns:a16="http://schemas.microsoft.com/office/drawing/2014/main" id="{19262CB0-85F0-F33F-0360-D6FD3E1C11E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46" name="Group 25">
            <a:extLst>
              <a:ext uri="{FF2B5EF4-FFF2-40B4-BE49-F238E27FC236}">
                <a16:creationId xmlns:a16="http://schemas.microsoft.com/office/drawing/2014/main" id="{7BC8B6EC-D5EF-7C3F-A2BF-9E532910F1A2}"/>
              </a:ext>
            </a:extLst>
          </p:cNvPr>
          <p:cNvGrpSpPr/>
          <p:nvPr userDrawn="1"/>
        </p:nvGrpSpPr>
        <p:grpSpPr>
          <a:xfrm>
            <a:off x="1326176" y="2103120"/>
            <a:ext cx="1049262" cy="2111752"/>
            <a:chOff x="-1" y="-899248"/>
            <a:chExt cx="812800" cy="1635848"/>
          </a:xfrm>
        </p:grpSpPr>
        <p:sp>
          <p:nvSpPr>
            <p:cNvPr id="47" name="TextBox 27">
              <a:extLst>
                <a:ext uri="{FF2B5EF4-FFF2-40B4-BE49-F238E27FC236}">
                  <a16:creationId xmlns:a16="http://schemas.microsoft.com/office/drawing/2014/main" id="{E691FC2D-9DEE-4207-53FF-0673F19BBEB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91" name="Freeform 26">
              <a:extLst>
                <a:ext uri="{FF2B5EF4-FFF2-40B4-BE49-F238E27FC236}">
                  <a16:creationId xmlns:a16="http://schemas.microsoft.com/office/drawing/2014/main" id="{608360F1-4721-2663-A475-FA6F3F103327}"/>
                </a:ext>
              </a:extLst>
            </p:cNvPr>
            <p:cNvSpPr/>
            <p:nvPr/>
          </p:nvSpPr>
          <p:spPr>
            <a:xfrm>
              <a:off x="-1" y="-89924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6">
                <a:alpha val="0"/>
              </a:schemeClr>
            </a:solidFill>
            <a:ln w="152400" cap="sq">
              <a:solidFill>
                <a:schemeClr val="accent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spTree>
    <p:extLst>
      <p:ext uri="{BB962C8B-B14F-4D97-AF65-F5344CB8AC3E}">
        <p14:creationId xmlns:p14="http://schemas.microsoft.com/office/powerpoint/2010/main" val="148833288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q - Explor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cxnSp>
        <p:nvCxnSpPr>
          <p:cNvPr id="2" name="Straight Connector 1">
            <a:extLst>
              <a:ext uri="{FF2B5EF4-FFF2-40B4-BE49-F238E27FC236}">
                <a16:creationId xmlns:a16="http://schemas.microsoft.com/office/drawing/2014/main" id="{938F35B1-51C8-8174-EE64-3E17EC67FA28}"/>
              </a:ext>
            </a:extLst>
          </p:cNvPr>
          <p:cNvCxnSpPr>
            <a:cxnSpLocks/>
          </p:cNvCxnSpPr>
          <p:nvPr userDrawn="1"/>
        </p:nvCxnSpPr>
        <p:spPr>
          <a:xfrm flipV="1">
            <a:off x="10324098" y="3191500"/>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DF236199-B9A6-E1BE-52CF-10FBFCC2DCC3}"/>
              </a:ext>
            </a:extLst>
          </p:cNvPr>
          <p:cNvCxnSpPr>
            <a:cxnSpLocks/>
          </p:cNvCxnSpPr>
          <p:nvPr userDrawn="1"/>
        </p:nvCxnSpPr>
        <p:spPr>
          <a:xfrm flipH="1" flipV="1">
            <a:off x="4032504" y="3209544"/>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582E5582-F5AC-DAEB-5E03-249EBE54C6DC}"/>
              </a:ext>
            </a:extLst>
          </p:cNvPr>
          <p:cNvCxnSpPr>
            <a:cxnSpLocks/>
          </p:cNvCxnSpPr>
          <p:nvPr userDrawn="1"/>
        </p:nvCxnSpPr>
        <p:spPr>
          <a:xfrm flipH="1" flipV="1">
            <a:off x="1853938" y="3218688"/>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AutoShape 5">
            <a:extLst>
              <a:ext uri="{FF2B5EF4-FFF2-40B4-BE49-F238E27FC236}">
                <a16:creationId xmlns:a16="http://schemas.microsoft.com/office/drawing/2014/main" id="{961A988E-1D5B-A936-BAEE-F3BC09ED4608}"/>
              </a:ext>
            </a:extLst>
          </p:cNvPr>
          <p:cNvSpPr/>
          <p:nvPr userDrawn="1"/>
        </p:nvSpPr>
        <p:spPr>
          <a:xfrm>
            <a:off x="-11340" y="4164260"/>
            <a:ext cx="12203340" cy="23122"/>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6" name="Group 16">
            <a:extLst>
              <a:ext uri="{FF2B5EF4-FFF2-40B4-BE49-F238E27FC236}">
                <a16:creationId xmlns:a16="http://schemas.microsoft.com/office/drawing/2014/main" id="{BD5B3FA0-ACE5-7C5A-B083-51D508E56A70}"/>
              </a:ext>
            </a:extLst>
          </p:cNvPr>
          <p:cNvGrpSpPr/>
          <p:nvPr userDrawn="1"/>
        </p:nvGrpSpPr>
        <p:grpSpPr>
          <a:xfrm>
            <a:off x="7744968" y="3776472"/>
            <a:ext cx="731096" cy="731096"/>
            <a:chOff x="0" y="0"/>
            <a:chExt cx="812800" cy="812800"/>
          </a:xfrm>
        </p:grpSpPr>
        <p:sp>
          <p:nvSpPr>
            <p:cNvPr id="7" name="Freeform 17">
              <a:extLst>
                <a:ext uri="{FF2B5EF4-FFF2-40B4-BE49-F238E27FC236}">
                  <a16:creationId xmlns:a16="http://schemas.microsoft.com/office/drawing/2014/main" id="{A99ED094-FCF5-E0B4-5E77-2CB493B0335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 name="TextBox 18">
              <a:extLst>
                <a:ext uri="{FF2B5EF4-FFF2-40B4-BE49-F238E27FC236}">
                  <a16:creationId xmlns:a16="http://schemas.microsoft.com/office/drawing/2014/main" id="{98F36F97-0DB6-D498-8285-07065B49E4E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9" name="Group 19">
            <a:extLst>
              <a:ext uri="{FF2B5EF4-FFF2-40B4-BE49-F238E27FC236}">
                <a16:creationId xmlns:a16="http://schemas.microsoft.com/office/drawing/2014/main" id="{F8B98738-8DA9-1A1F-AC28-D2B28ED68E08}"/>
              </a:ext>
            </a:extLst>
          </p:cNvPr>
          <p:cNvGrpSpPr/>
          <p:nvPr userDrawn="1"/>
        </p:nvGrpSpPr>
        <p:grpSpPr>
          <a:xfrm>
            <a:off x="9958550" y="3776472"/>
            <a:ext cx="731096" cy="731096"/>
            <a:chOff x="0" y="0"/>
            <a:chExt cx="812800" cy="812800"/>
          </a:xfrm>
        </p:grpSpPr>
        <p:sp>
          <p:nvSpPr>
            <p:cNvPr id="10" name="Freeform 20">
              <a:extLst>
                <a:ext uri="{FF2B5EF4-FFF2-40B4-BE49-F238E27FC236}">
                  <a16:creationId xmlns:a16="http://schemas.microsoft.com/office/drawing/2014/main" id="{86E9C4B1-54E2-C8CD-3FD0-5F52433DE92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2" name="TextBox 21">
              <a:extLst>
                <a:ext uri="{FF2B5EF4-FFF2-40B4-BE49-F238E27FC236}">
                  <a16:creationId xmlns:a16="http://schemas.microsoft.com/office/drawing/2014/main" id="{28C3343E-D1D7-8C37-7CB9-984EBE363CC0}"/>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3" name="Group 28">
            <a:extLst>
              <a:ext uri="{FF2B5EF4-FFF2-40B4-BE49-F238E27FC236}">
                <a16:creationId xmlns:a16="http://schemas.microsoft.com/office/drawing/2014/main" id="{3F4D585D-1311-0658-10CE-AD2F769C3E23}"/>
              </a:ext>
            </a:extLst>
          </p:cNvPr>
          <p:cNvGrpSpPr/>
          <p:nvPr userDrawn="1"/>
        </p:nvGrpSpPr>
        <p:grpSpPr>
          <a:xfrm>
            <a:off x="7581876" y="2093976"/>
            <a:ext cx="1049261" cy="1049261"/>
            <a:chOff x="0" y="28062"/>
            <a:chExt cx="812800" cy="812800"/>
          </a:xfrm>
        </p:grpSpPr>
        <p:sp>
          <p:nvSpPr>
            <p:cNvPr id="14" name="Freeform 29">
              <a:extLst>
                <a:ext uri="{FF2B5EF4-FFF2-40B4-BE49-F238E27FC236}">
                  <a16:creationId xmlns:a16="http://schemas.microsoft.com/office/drawing/2014/main" id="{47AA5E3A-344C-45CE-F219-24B4576339FE}"/>
                </a:ext>
              </a:extLst>
            </p:cNvPr>
            <p:cNvSpPr/>
            <p:nvPr/>
          </p:nvSpPr>
          <p:spPr>
            <a:xfrm>
              <a:off x="0" y="2806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5" name="TextBox 30">
              <a:extLst>
                <a:ext uri="{FF2B5EF4-FFF2-40B4-BE49-F238E27FC236}">
                  <a16:creationId xmlns:a16="http://schemas.microsoft.com/office/drawing/2014/main" id="{59CEA172-2263-093F-ED6C-B011FFFB721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16" name="Freeform 38">
            <a:extLst>
              <a:ext uri="{FF2B5EF4-FFF2-40B4-BE49-F238E27FC236}">
                <a16:creationId xmlns:a16="http://schemas.microsoft.com/office/drawing/2014/main" id="{415A9C14-060B-32AE-2962-C5D7F6EC70E5}"/>
              </a:ext>
            </a:extLst>
          </p:cNvPr>
          <p:cNvSpPr/>
          <p:nvPr userDrawn="1"/>
        </p:nvSpPr>
        <p:spPr>
          <a:xfrm>
            <a:off x="3763872" y="2313316"/>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7" name="Freeform 40">
            <a:extLst>
              <a:ext uri="{FF2B5EF4-FFF2-40B4-BE49-F238E27FC236}">
                <a16:creationId xmlns:a16="http://schemas.microsoft.com/office/drawing/2014/main" id="{3763536B-B5A7-782C-C762-5CBB22270DD2}"/>
              </a:ext>
            </a:extLst>
          </p:cNvPr>
          <p:cNvSpPr/>
          <p:nvPr userDrawn="1"/>
        </p:nvSpPr>
        <p:spPr>
          <a:xfrm>
            <a:off x="10027090" y="2279096"/>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18" name="Group 54">
            <a:extLst>
              <a:ext uri="{FF2B5EF4-FFF2-40B4-BE49-F238E27FC236}">
                <a16:creationId xmlns:a16="http://schemas.microsoft.com/office/drawing/2014/main" id="{E5F73938-EB7A-AEB8-D4E2-C91392B06F84}"/>
              </a:ext>
            </a:extLst>
          </p:cNvPr>
          <p:cNvGrpSpPr/>
          <p:nvPr userDrawn="1"/>
        </p:nvGrpSpPr>
        <p:grpSpPr>
          <a:xfrm>
            <a:off x="9235440" y="1670850"/>
            <a:ext cx="1600200" cy="1481531"/>
            <a:chOff x="76200" y="38100"/>
            <a:chExt cx="1280224" cy="1147654"/>
          </a:xfrm>
        </p:grpSpPr>
        <p:sp>
          <p:nvSpPr>
            <p:cNvPr id="19" name="Freeform 55">
              <a:extLst>
                <a:ext uri="{FF2B5EF4-FFF2-40B4-BE49-F238E27FC236}">
                  <a16:creationId xmlns:a16="http://schemas.microsoft.com/office/drawing/2014/main" id="{92C9C93B-2389-4C81-41B9-9EB816D03197}"/>
                </a:ext>
              </a:extLst>
            </p:cNvPr>
            <p:cNvSpPr/>
            <p:nvPr/>
          </p:nvSpPr>
          <p:spPr>
            <a:xfrm>
              <a:off x="543624" y="372954"/>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0" name="TextBox 56">
              <a:extLst>
                <a:ext uri="{FF2B5EF4-FFF2-40B4-BE49-F238E27FC236}">
                  <a16:creationId xmlns:a16="http://schemas.microsoft.com/office/drawing/2014/main" id="{F6CC07F9-919B-A116-E69E-872C16ACFE9D}"/>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pic>
        <p:nvPicPr>
          <p:cNvPr id="21" name="Graphic 20" descr="Open book outline">
            <a:extLst>
              <a:ext uri="{FF2B5EF4-FFF2-40B4-BE49-F238E27FC236}">
                <a16:creationId xmlns:a16="http://schemas.microsoft.com/office/drawing/2014/main" id="{C793B744-D746-9857-FBEC-846295718DEE}"/>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7729855" y="2252796"/>
            <a:ext cx="736447" cy="734153"/>
          </a:xfrm>
          <a:prstGeom prst="rect">
            <a:avLst/>
          </a:prstGeom>
        </p:spPr>
      </p:pic>
      <p:cxnSp>
        <p:nvCxnSpPr>
          <p:cNvPr id="22" name="Straight Connector 21">
            <a:extLst>
              <a:ext uri="{FF2B5EF4-FFF2-40B4-BE49-F238E27FC236}">
                <a16:creationId xmlns:a16="http://schemas.microsoft.com/office/drawing/2014/main" id="{CE6D252E-B768-E2AF-EB8F-0E3BC684D010}"/>
              </a:ext>
            </a:extLst>
          </p:cNvPr>
          <p:cNvCxnSpPr>
            <a:cxnSpLocks/>
          </p:cNvCxnSpPr>
          <p:nvPr userDrawn="1"/>
        </p:nvCxnSpPr>
        <p:spPr>
          <a:xfrm flipV="1">
            <a:off x="5960568" y="2993193"/>
            <a:ext cx="0" cy="8191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DA9EDE5-A070-DD79-8DE3-7D3B3F64FD62}"/>
              </a:ext>
            </a:extLst>
          </p:cNvPr>
          <p:cNvCxnSpPr>
            <a:cxnSpLocks/>
          </p:cNvCxnSpPr>
          <p:nvPr userDrawn="1"/>
        </p:nvCxnSpPr>
        <p:spPr>
          <a:xfrm flipV="1">
            <a:off x="8092440" y="3209544"/>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Freeform 37">
            <a:extLst>
              <a:ext uri="{FF2B5EF4-FFF2-40B4-BE49-F238E27FC236}">
                <a16:creationId xmlns:a16="http://schemas.microsoft.com/office/drawing/2014/main" id="{3C1E79E9-FC8D-B325-529D-F026F9D57ED0}"/>
              </a:ext>
            </a:extLst>
          </p:cNvPr>
          <p:cNvSpPr>
            <a:spLocks noChangeAspect="1"/>
          </p:cNvSpPr>
          <p:nvPr userDrawn="1"/>
        </p:nvSpPr>
        <p:spPr>
          <a:xfrm>
            <a:off x="1537409" y="2314248"/>
            <a:ext cx="640080" cy="615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5" name="TextBox 44">
            <a:extLst>
              <a:ext uri="{FF2B5EF4-FFF2-40B4-BE49-F238E27FC236}">
                <a16:creationId xmlns:a16="http://schemas.microsoft.com/office/drawing/2014/main" id="{DD4C2A5D-9908-C437-BFA7-2D13CE0AF2E7}"/>
              </a:ext>
            </a:extLst>
          </p:cNvPr>
          <p:cNvSpPr txBox="1"/>
          <p:nvPr userDrawn="1"/>
        </p:nvSpPr>
        <p:spPr>
          <a:xfrm>
            <a:off x="4846320"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Explore</a:t>
            </a:r>
          </a:p>
        </p:txBody>
      </p:sp>
      <p:grpSp>
        <p:nvGrpSpPr>
          <p:cNvPr id="26" name="Group 57">
            <a:extLst>
              <a:ext uri="{FF2B5EF4-FFF2-40B4-BE49-F238E27FC236}">
                <a16:creationId xmlns:a16="http://schemas.microsoft.com/office/drawing/2014/main" id="{BD03AEBE-78DC-6D96-14B2-DBB0798C3B02}"/>
              </a:ext>
            </a:extLst>
          </p:cNvPr>
          <p:cNvGrpSpPr/>
          <p:nvPr userDrawn="1"/>
        </p:nvGrpSpPr>
        <p:grpSpPr>
          <a:xfrm>
            <a:off x="1484285" y="3776472"/>
            <a:ext cx="731096" cy="731096"/>
            <a:chOff x="0" y="0"/>
            <a:chExt cx="812800" cy="812800"/>
          </a:xfrm>
        </p:grpSpPr>
        <p:sp>
          <p:nvSpPr>
            <p:cNvPr id="27" name="Freeform 58">
              <a:extLst>
                <a:ext uri="{FF2B5EF4-FFF2-40B4-BE49-F238E27FC236}">
                  <a16:creationId xmlns:a16="http://schemas.microsoft.com/office/drawing/2014/main" id="{478D3EE2-AF8F-7517-E00E-FAE256373C3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2"/>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8" name="TextBox 59">
              <a:extLst>
                <a:ext uri="{FF2B5EF4-FFF2-40B4-BE49-F238E27FC236}">
                  <a16:creationId xmlns:a16="http://schemas.microsoft.com/office/drawing/2014/main" id="{F6AD580C-5333-1AE9-1DE0-8B8620A3D22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29" name="Group 25">
            <a:extLst>
              <a:ext uri="{FF2B5EF4-FFF2-40B4-BE49-F238E27FC236}">
                <a16:creationId xmlns:a16="http://schemas.microsoft.com/office/drawing/2014/main" id="{D83F44BE-6402-109B-5C26-D1A27A03654B}"/>
              </a:ext>
            </a:extLst>
          </p:cNvPr>
          <p:cNvGrpSpPr/>
          <p:nvPr userDrawn="1"/>
        </p:nvGrpSpPr>
        <p:grpSpPr>
          <a:xfrm>
            <a:off x="1326176" y="2103120"/>
            <a:ext cx="1049262" cy="2111752"/>
            <a:chOff x="-1" y="-899248"/>
            <a:chExt cx="812800" cy="1635848"/>
          </a:xfrm>
        </p:grpSpPr>
        <p:sp>
          <p:nvSpPr>
            <p:cNvPr id="30" name="TextBox 27">
              <a:extLst>
                <a:ext uri="{FF2B5EF4-FFF2-40B4-BE49-F238E27FC236}">
                  <a16:creationId xmlns:a16="http://schemas.microsoft.com/office/drawing/2014/main" id="{743CD67E-D80A-6BCD-4C96-87FBD7F87C21}"/>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31" name="Freeform 26">
              <a:extLst>
                <a:ext uri="{FF2B5EF4-FFF2-40B4-BE49-F238E27FC236}">
                  <a16:creationId xmlns:a16="http://schemas.microsoft.com/office/drawing/2014/main" id="{B95D5B67-CC74-FE59-3CA0-195E38E9A22D}"/>
                </a:ext>
              </a:extLst>
            </p:cNvPr>
            <p:cNvSpPr/>
            <p:nvPr/>
          </p:nvSpPr>
          <p:spPr>
            <a:xfrm>
              <a:off x="-1" y="-89924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6">
                <a:alpha val="0"/>
              </a:schemeClr>
            </a:solidFill>
            <a:ln w="152400" cap="sq">
              <a:solidFill>
                <a:schemeClr val="accent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32" name="Group 57">
            <a:extLst>
              <a:ext uri="{FF2B5EF4-FFF2-40B4-BE49-F238E27FC236}">
                <a16:creationId xmlns:a16="http://schemas.microsoft.com/office/drawing/2014/main" id="{D06D831B-54E0-E356-C3D4-4615835CEC11}"/>
              </a:ext>
            </a:extLst>
          </p:cNvPr>
          <p:cNvGrpSpPr/>
          <p:nvPr userDrawn="1"/>
        </p:nvGrpSpPr>
        <p:grpSpPr>
          <a:xfrm>
            <a:off x="3666744" y="3776472"/>
            <a:ext cx="731096" cy="731096"/>
            <a:chOff x="0" y="0"/>
            <a:chExt cx="812800" cy="812800"/>
          </a:xfrm>
        </p:grpSpPr>
        <p:sp>
          <p:nvSpPr>
            <p:cNvPr id="33" name="Freeform 58">
              <a:extLst>
                <a:ext uri="{FF2B5EF4-FFF2-40B4-BE49-F238E27FC236}">
                  <a16:creationId xmlns:a16="http://schemas.microsoft.com/office/drawing/2014/main" id="{EB917434-95CD-3703-86F4-23505F3B144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4" name="TextBox 59">
              <a:extLst>
                <a:ext uri="{FF2B5EF4-FFF2-40B4-BE49-F238E27FC236}">
                  <a16:creationId xmlns:a16="http://schemas.microsoft.com/office/drawing/2014/main" id="{0610D2AC-32FB-6A63-2A4E-B1D006D2BB26}"/>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35" name="Group 25">
            <a:extLst>
              <a:ext uri="{FF2B5EF4-FFF2-40B4-BE49-F238E27FC236}">
                <a16:creationId xmlns:a16="http://schemas.microsoft.com/office/drawing/2014/main" id="{841F577B-D6F8-AF75-4F79-D40541DDD0EF}"/>
              </a:ext>
            </a:extLst>
          </p:cNvPr>
          <p:cNvGrpSpPr/>
          <p:nvPr userDrawn="1"/>
        </p:nvGrpSpPr>
        <p:grpSpPr>
          <a:xfrm>
            <a:off x="3520440" y="2103120"/>
            <a:ext cx="1049262" cy="2049993"/>
            <a:chOff x="33348" y="-851407"/>
            <a:chExt cx="812800" cy="1588007"/>
          </a:xfrm>
        </p:grpSpPr>
        <p:sp>
          <p:nvSpPr>
            <p:cNvPr id="36" name="TextBox 27">
              <a:extLst>
                <a:ext uri="{FF2B5EF4-FFF2-40B4-BE49-F238E27FC236}">
                  <a16:creationId xmlns:a16="http://schemas.microsoft.com/office/drawing/2014/main" id="{BCBAB8AA-1F2E-EF5B-B392-72FDA4238D4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37" name="Freeform 26">
              <a:extLst>
                <a:ext uri="{FF2B5EF4-FFF2-40B4-BE49-F238E27FC236}">
                  <a16:creationId xmlns:a16="http://schemas.microsoft.com/office/drawing/2014/main" id="{96E5EA9D-AA4E-6980-C116-93CFEA371BAE}"/>
                </a:ext>
              </a:extLst>
            </p:cNvPr>
            <p:cNvSpPr/>
            <p:nvPr/>
          </p:nvSpPr>
          <p:spPr>
            <a:xfrm>
              <a:off x="33348"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38" name="Group 7">
            <a:extLst>
              <a:ext uri="{FF2B5EF4-FFF2-40B4-BE49-F238E27FC236}">
                <a16:creationId xmlns:a16="http://schemas.microsoft.com/office/drawing/2014/main" id="{98239786-4627-C20F-E3D2-DB50A5FDAD6B}"/>
              </a:ext>
            </a:extLst>
          </p:cNvPr>
          <p:cNvGrpSpPr/>
          <p:nvPr userDrawn="1"/>
        </p:nvGrpSpPr>
        <p:grpSpPr>
          <a:xfrm>
            <a:off x="5364442" y="3549400"/>
            <a:ext cx="1188720" cy="1186193"/>
            <a:chOff x="0" y="0"/>
            <a:chExt cx="812800" cy="812800"/>
          </a:xfrm>
        </p:grpSpPr>
        <p:sp>
          <p:nvSpPr>
            <p:cNvPr id="39" name="Freeform 8">
              <a:extLst>
                <a:ext uri="{FF2B5EF4-FFF2-40B4-BE49-F238E27FC236}">
                  <a16:creationId xmlns:a16="http://schemas.microsoft.com/office/drawing/2014/main" id="{A8D7BE72-D562-4040-73DE-8752BA96E5D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0" name="TextBox 9">
              <a:extLst>
                <a:ext uri="{FF2B5EF4-FFF2-40B4-BE49-F238E27FC236}">
                  <a16:creationId xmlns:a16="http://schemas.microsoft.com/office/drawing/2014/main" id="{798517E5-6F4A-C161-20E2-B3368177847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41" name="Group 22">
            <a:extLst>
              <a:ext uri="{FF2B5EF4-FFF2-40B4-BE49-F238E27FC236}">
                <a16:creationId xmlns:a16="http://schemas.microsoft.com/office/drawing/2014/main" id="{88443C0F-0C8E-79D0-513D-6768C0AB28DC}"/>
              </a:ext>
            </a:extLst>
          </p:cNvPr>
          <p:cNvGrpSpPr>
            <a:grpSpLocks noChangeAspect="1"/>
          </p:cNvGrpSpPr>
          <p:nvPr userDrawn="1"/>
        </p:nvGrpSpPr>
        <p:grpSpPr>
          <a:xfrm>
            <a:off x="5047465" y="1316736"/>
            <a:ext cx="1819920" cy="2523799"/>
            <a:chOff x="76200" y="-532550"/>
            <a:chExt cx="898726" cy="1269150"/>
          </a:xfrm>
        </p:grpSpPr>
        <p:sp>
          <p:nvSpPr>
            <p:cNvPr id="42" name="Freeform 23">
              <a:extLst>
                <a:ext uri="{FF2B5EF4-FFF2-40B4-BE49-F238E27FC236}">
                  <a16:creationId xmlns:a16="http://schemas.microsoft.com/office/drawing/2014/main" id="{DB395775-A392-052A-2704-886FECE2A39F}"/>
                </a:ext>
              </a:extLst>
            </p:cNvPr>
            <p:cNvSpPr/>
            <p:nvPr/>
          </p:nvSpPr>
          <p:spPr>
            <a:xfrm>
              <a:off x="162126" y="-53255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3" name="TextBox 24">
              <a:extLst>
                <a:ext uri="{FF2B5EF4-FFF2-40B4-BE49-F238E27FC236}">
                  <a16:creationId xmlns:a16="http://schemas.microsoft.com/office/drawing/2014/main" id="{576D65AD-61B6-61F6-1E4A-9009C8ED5E3D}"/>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44" name="Freeform 39">
            <a:extLst>
              <a:ext uri="{FF2B5EF4-FFF2-40B4-BE49-F238E27FC236}">
                <a16:creationId xmlns:a16="http://schemas.microsoft.com/office/drawing/2014/main" id="{93B3BF31-464B-5B2C-6441-DB0491861D7B}"/>
              </a:ext>
            </a:extLst>
          </p:cNvPr>
          <p:cNvSpPr>
            <a:spLocks noChangeAspect="1"/>
          </p:cNvSpPr>
          <p:nvPr userDrawn="1"/>
        </p:nvSpPr>
        <p:spPr>
          <a:xfrm>
            <a:off x="5584662" y="1608317"/>
            <a:ext cx="934278" cy="937795"/>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5" name="Text Placeholder 47">
            <a:extLst>
              <a:ext uri="{FF2B5EF4-FFF2-40B4-BE49-F238E27FC236}">
                <a16:creationId xmlns:a16="http://schemas.microsoft.com/office/drawing/2014/main" id="{32ADD38F-46CB-2374-B6C3-4FA492762FCF}"/>
              </a:ext>
            </a:extLst>
          </p:cNvPr>
          <p:cNvSpPr>
            <a:spLocks noGrp="1"/>
          </p:cNvSpPr>
          <p:nvPr>
            <p:ph type="body" sz="quarter" idx="10"/>
          </p:nvPr>
        </p:nvSpPr>
        <p:spPr>
          <a:xfrm>
            <a:off x="4515284" y="5376140"/>
            <a:ext cx="2877984" cy="964081"/>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259448254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q - Assess">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cxnSp>
        <p:nvCxnSpPr>
          <p:cNvPr id="2" name="Straight Connector 1">
            <a:extLst>
              <a:ext uri="{FF2B5EF4-FFF2-40B4-BE49-F238E27FC236}">
                <a16:creationId xmlns:a16="http://schemas.microsoft.com/office/drawing/2014/main" id="{F5BF5D58-7ECB-93DD-997A-8D447FA4A1EA}"/>
              </a:ext>
            </a:extLst>
          </p:cNvPr>
          <p:cNvCxnSpPr>
            <a:cxnSpLocks/>
          </p:cNvCxnSpPr>
          <p:nvPr userDrawn="1"/>
        </p:nvCxnSpPr>
        <p:spPr>
          <a:xfrm flipV="1">
            <a:off x="5943600" y="3218688"/>
            <a:ext cx="0" cy="68076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2E038D1D-01A4-EB02-1F98-75BD7C11B859}"/>
              </a:ext>
            </a:extLst>
          </p:cNvPr>
          <p:cNvCxnSpPr>
            <a:cxnSpLocks/>
          </p:cNvCxnSpPr>
          <p:nvPr userDrawn="1"/>
        </p:nvCxnSpPr>
        <p:spPr>
          <a:xfrm flipV="1">
            <a:off x="10324098" y="3191500"/>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4AEBC6C5-CC68-3DBA-0A40-1399E5F0596B}"/>
              </a:ext>
            </a:extLst>
          </p:cNvPr>
          <p:cNvCxnSpPr>
            <a:cxnSpLocks/>
          </p:cNvCxnSpPr>
          <p:nvPr userDrawn="1"/>
        </p:nvCxnSpPr>
        <p:spPr>
          <a:xfrm flipH="1" flipV="1">
            <a:off x="4032504" y="3209544"/>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A88F600E-EC43-3FE5-A30E-895357FBD1CF}"/>
              </a:ext>
            </a:extLst>
          </p:cNvPr>
          <p:cNvCxnSpPr>
            <a:cxnSpLocks/>
          </p:cNvCxnSpPr>
          <p:nvPr userDrawn="1"/>
        </p:nvCxnSpPr>
        <p:spPr>
          <a:xfrm flipH="1" flipV="1">
            <a:off x="1853938" y="3218688"/>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AutoShape 5">
            <a:extLst>
              <a:ext uri="{FF2B5EF4-FFF2-40B4-BE49-F238E27FC236}">
                <a16:creationId xmlns:a16="http://schemas.microsoft.com/office/drawing/2014/main" id="{F5E99DC7-ECA7-538E-4117-109B4834B180}"/>
              </a:ext>
            </a:extLst>
          </p:cNvPr>
          <p:cNvSpPr/>
          <p:nvPr userDrawn="1"/>
        </p:nvSpPr>
        <p:spPr>
          <a:xfrm flipV="1">
            <a:off x="-11340" y="4159880"/>
            <a:ext cx="12312878" cy="4381"/>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 name="Group 16">
            <a:extLst>
              <a:ext uri="{FF2B5EF4-FFF2-40B4-BE49-F238E27FC236}">
                <a16:creationId xmlns:a16="http://schemas.microsoft.com/office/drawing/2014/main" id="{A8C42CEB-BCDD-E50D-00DB-E268BBEBB3B0}"/>
              </a:ext>
            </a:extLst>
          </p:cNvPr>
          <p:cNvGrpSpPr/>
          <p:nvPr userDrawn="1"/>
        </p:nvGrpSpPr>
        <p:grpSpPr>
          <a:xfrm>
            <a:off x="5593254" y="3776472"/>
            <a:ext cx="731096" cy="731096"/>
            <a:chOff x="0" y="0"/>
            <a:chExt cx="812800" cy="812800"/>
          </a:xfrm>
        </p:grpSpPr>
        <p:sp>
          <p:nvSpPr>
            <p:cNvPr id="8" name="Freeform 17">
              <a:extLst>
                <a:ext uri="{FF2B5EF4-FFF2-40B4-BE49-F238E27FC236}">
                  <a16:creationId xmlns:a16="http://schemas.microsoft.com/office/drawing/2014/main" id="{A143990C-E57F-779C-7CE2-DE19A1B01EA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 name="TextBox 18">
              <a:extLst>
                <a:ext uri="{FF2B5EF4-FFF2-40B4-BE49-F238E27FC236}">
                  <a16:creationId xmlns:a16="http://schemas.microsoft.com/office/drawing/2014/main" id="{1D37EEC2-9822-CA72-4280-8549CC87C50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0" name="Group 19">
            <a:extLst>
              <a:ext uri="{FF2B5EF4-FFF2-40B4-BE49-F238E27FC236}">
                <a16:creationId xmlns:a16="http://schemas.microsoft.com/office/drawing/2014/main" id="{643A0F22-77A3-0D18-D280-CC94FD14C898}"/>
              </a:ext>
            </a:extLst>
          </p:cNvPr>
          <p:cNvGrpSpPr/>
          <p:nvPr userDrawn="1"/>
        </p:nvGrpSpPr>
        <p:grpSpPr>
          <a:xfrm>
            <a:off x="9958550" y="3776472"/>
            <a:ext cx="731096" cy="731096"/>
            <a:chOff x="0" y="0"/>
            <a:chExt cx="812800" cy="812800"/>
          </a:xfrm>
        </p:grpSpPr>
        <p:sp>
          <p:nvSpPr>
            <p:cNvPr id="12" name="Freeform 20">
              <a:extLst>
                <a:ext uri="{FF2B5EF4-FFF2-40B4-BE49-F238E27FC236}">
                  <a16:creationId xmlns:a16="http://schemas.microsoft.com/office/drawing/2014/main" id="{53C648A5-010A-8FB9-EBF1-95B2694AA509}"/>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3" name="TextBox 21">
              <a:extLst>
                <a:ext uri="{FF2B5EF4-FFF2-40B4-BE49-F238E27FC236}">
                  <a16:creationId xmlns:a16="http://schemas.microsoft.com/office/drawing/2014/main" id="{C4D8039E-585A-E581-635F-1EEDA352840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14" name="Freeform 38">
            <a:extLst>
              <a:ext uri="{FF2B5EF4-FFF2-40B4-BE49-F238E27FC236}">
                <a16:creationId xmlns:a16="http://schemas.microsoft.com/office/drawing/2014/main" id="{8CF619B2-AE33-E354-4180-90E7308A270B}"/>
              </a:ext>
            </a:extLst>
          </p:cNvPr>
          <p:cNvSpPr/>
          <p:nvPr userDrawn="1"/>
        </p:nvSpPr>
        <p:spPr>
          <a:xfrm>
            <a:off x="3763872" y="2313316"/>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5" name="Freeform 40">
            <a:extLst>
              <a:ext uri="{FF2B5EF4-FFF2-40B4-BE49-F238E27FC236}">
                <a16:creationId xmlns:a16="http://schemas.microsoft.com/office/drawing/2014/main" id="{E08EE26A-0395-4914-7AF0-D30BAF6F8AFD}"/>
              </a:ext>
            </a:extLst>
          </p:cNvPr>
          <p:cNvSpPr/>
          <p:nvPr userDrawn="1"/>
        </p:nvSpPr>
        <p:spPr>
          <a:xfrm>
            <a:off x="10027090" y="2279096"/>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16" name="Group 54">
            <a:extLst>
              <a:ext uri="{FF2B5EF4-FFF2-40B4-BE49-F238E27FC236}">
                <a16:creationId xmlns:a16="http://schemas.microsoft.com/office/drawing/2014/main" id="{382EDE89-2C79-0E8F-7750-829C2EE49CB8}"/>
              </a:ext>
            </a:extLst>
          </p:cNvPr>
          <p:cNvGrpSpPr/>
          <p:nvPr userDrawn="1"/>
        </p:nvGrpSpPr>
        <p:grpSpPr>
          <a:xfrm>
            <a:off x="9235440" y="1670850"/>
            <a:ext cx="1600200" cy="1481531"/>
            <a:chOff x="76200" y="38100"/>
            <a:chExt cx="1280224" cy="1147654"/>
          </a:xfrm>
        </p:grpSpPr>
        <p:sp>
          <p:nvSpPr>
            <p:cNvPr id="17" name="Freeform 55">
              <a:extLst>
                <a:ext uri="{FF2B5EF4-FFF2-40B4-BE49-F238E27FC236}">
                  <a16:creationId xmlns:a16="http://schemas.microsoft.com/office/drawing/2014/main" id="{398A6590-3C92-E078-37C0-E616868EC4DA}"/>
                </a:ext>
              </a:extLst>
            </p:cNvPr>
            <p:cNvSpPr/>
            <p:nvPr/>
          </p:nvSpPr>
          <p:spPr>
            <a:xfrm>
              <a:off x="543624" y="372954"/>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8" name="TextBox 56">
              <a:extLst>
                <a:ext uri="{FF2B5EF4-FFF2-40B4-BE49-F238E27FC236}">
                  <a16:creationId xmlns:a16="http://schemas.microsoft.com/office/drawing/2014/main" id="{45B0AE78-F01D-0B61-95CD-90ED7E41F72B}"/>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cxnSp>
        <p:nvCxnSpPr>
          <p:cNvPr id="19" name="Straight Connector 18">
            <a:extLst>
              <a:ext uri="{FF2B5EF4-FFF2-40B4-BE49-F238E27FC236}">
                <a16:creationId xmlns:a16="http://schemas.microsoft.com/office/drawing/2014/main" id="{86817AB8-A552-7929-EF0E-3E445C02817D}"/>
              </a:ext>
            </a:extLst>
          </p:cNvPr>
          <p:cNvCxnSpPr>
            <a:cxnSpLocks/>
          </p:cNvCxnSpPr>
          <p:nvPr userDrawn="1"/>
        </p:nvCxnSpPr>
        <p:spPr>
          <a:xfrm flipV="1">
            <a:off x="8141479" y="2929888"/>
            <a:ext cx="0" cy="86444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Freeform 37">
            <a:extLst>
              <a:ext uri="{FF2B5EF4-FFF2-40B4-BE49-F238E27FC236}">
                <a16:creationId xmlns:a16="http://schemas.microsoft.com/office/drawing/2014/main" id="{671AF3FE-CC5D-1EA1-6B0E-3CE8F716AC98}"/>
              </a:ext>
            </a:extLst>
          </p:cNvPr>
          <p:cNvSpPr>
            <a:spLocks noChangeAspect="1"/>
          </p:cNvSpPr>
          <p:nvPr userDrawn="1"/>
        </p:nvSpPr>
        <p:spPr>
          <a:xfrm>
            <a:off x="1537409" y="2314248"/>
            <a:ext cx="640080" cy="615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1" name="TextBox 44">
            <a:extLst>
              <a:ext uri="{FF2B5EF4-FFF2-40B4-BE49-F238E27FC236}">
                <a16:creationId xmlns:a16="http://schemas.microsoft.com/office/drawing/2014/main" id="{7D756C17-111A-9B06-52B0-4B3C74DAB8D7}"/>
              </a:ext>
            </a:extLst>
          </p:cNvPr>
          <p:cNvSpPr txBox="1"/>
          <p:nvPr userDrawn="1"/>
        </p:nvSpPr>
        <p:spPr>
          <a:xfrm>
            <a:off x="7027013"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Assess</a:t>
            </a:r>
          </a:p>
        </p:txBody>
      </p:sp>
      <p:grpSp>
        <p:nvGrpSpPr>
          <p:cNvPr id="22" name="Group 57">
            <a:extLst>
              <a:ext uri="{FF2B5EF4-FFF2-40B4-BE49-F238E27FC236}">
                <a16:creationId xmlns:a16="http://schemas.microsoft.com/office/drawing/2014/main" id="{8DBC7A09-FDAF-5FEE-E919-E8137821636B}"/>
              </a:ext>
            </a:extLst>
          </p:cNvPr>
          <p:cNvGrpSpPr/>
          <p:nvPr userDrawn="1"/>
        </p:nvGrpSpPr>
        <p:grpSpPr>
          <a:xfrm>
            <a:off x="1484285" y="3776472"/>
            <a:ext cx="731096" cy="731096"/>
            <a:chOff x="0" y="0"/>
            <a:chExt cx="812800" cy="812800"/>
          </a:xfrm>
        </p:grpSpPr>
        <p:sp>
          <p:nvSpPr>
            <p:cNvPr id="23" name="Freeform 58">
              <a:extLst>
                <a:ext uri="{FF2B5EF4-FFF2-40B4-BE49-F238E27FC236}">
                  <a16:creationId xmlns:a16="http://schemas.microsoft.com/office/drawing/2014/main" id="{54372BB3-7B38-AF01-5382-C2BEA99208D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2"/>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4" name="TextBox 59">
              <a:extLst>
                <a:ext uri="{FF2B5EF4-FFF2-40B4-BE49-F238E27FC236}">
                  <a16:creationId xmlns:a16="http://schemas.microsoft.com/office/drawing/2014/main" id="{954406EB-AF62-2663-835F-DAE0F3AA6066}"/>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25" name="Group 25">
            <a:extLst>
              <a:ext uri="{FF2B5EF4-FFF2-40B4-BE49-F238E27FC236}">
                <a16:creationId xmlns:a16="http://schemas.microsoft.com/office/drawing/2014/main" id="{BBC5CFAE-6359-91E3-D779-B3DC2CD57F5F}"/>
              </a:ext>
            </a:extLst>
          </p:cNvPr>
          <p:cNvGrpSpPr/>
          <p:nvPr userDrawn="1"/>
        </p:nvGrpSpPr>
        <p:grpSpPr>
          <a:xfrm>
            <a:off x="1326176" y="2103120"/>
            <a:ext cx="1049262" cy="2111752"/>
            <a:chOff x="-1" y="-899248"/>
            <a:chExt cx="812800" cy="1635848"/>
          </a:xfrm>
        </p:grpSpPr>
        <p:sp>
          <p:nvSpPr>
            <p:cNvPr id="26" name="TextBox 27">
              <a:extLst>
                <a:ext uri="{FF2B5EF4-FFF2-40B4-BE49-F238E27FC236}">
                  <a16:creationId xmlns:a16="http://schemas.microsoft.com/office/drawing/2014/main" id="{01BAF447-2DCE-BA20-DA0D-41F38C44CB51}"/>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27" name="Freeform 26">
              <a:extLst>
                <a:ext uri="{FF2B5EF4-FFF2-40B4-BE49-F238E27FC236}">
                  <a16:creationId xmlns:a16="http://schemas.microsoft.com/office/drawing/2014/main" id="{FA13FEC9-FAFC-523D-23BA-D53CB6E5D402}"/>
                </a:ext>
              </a:extLst>
            </p:cNvPr>
            <p:cNvSpPr/>
            <p:nvPr/>
          </p:nvSpPr>
          <p:spPr>
            <a:xfrm>
              <a:off x="-1" y="-89924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6">
                <a:alpha val="0"/>
              </a:schemeClr>
            </a:solidFill>
            <a:ln w="152400" cap="sq">
              <a:solidFill>
                <a:schemeClr val="accent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28" name="Group 57">
            <a:extLst>
              <a:ext uri="{FF2B5EF4-FFF2-40B4-BE49-F238E27FC236}">
                <a16:creationId xmlns:a16="http://schemas.microsoft.com/office/drawing/2014/main" id="{D25E6B0D-16AA-544C-32B4-92BFA813C469}"/>
              </a:ext>
            </a:extLst>
          </p:cNvPr>
          <p:cNvGrpSpPr/>
          <p:nvPr userDrawn="1"/>
        </p:nvGrpSpPr>
        <p:grpSpPr>
          <a:xfrm>
            <a:off x="3666744" y="3776472"/>
            <a:ext cx="731096" cy="731096"/>
            <a:chOff x="0" y="0"/>
            <a:chExt cx="812800" cy="812800"/>
          </a:xfrm>
        </p:grpSpPr>
        <p:sp>
          <p:nvSpPr>
            <p:cNvPr id="29" name="Freeform 58">
              <a:extLst>
                <a:ext uri="{FF2B5EF4-FFF2-40B4-BE49-F238E27FC236}">
                  <a16:creationId xmlns:a16="http://schemas.microsoft.com/office/drawing/2014/main" id="{E997E504-6215-A2D2-219E-62F39592EA9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0" name="TextBox 59">
              <a:extLst>
                <a:ext uri="{FF2B5EF4-FFF2-40B4-BE49-F238E27FC236}">
                  <a16:creationId xmlns:a16="http://schemas.microsoft.com/office/drawing/2014/main" id="{E663921A-09DC-DAC7-2EAE-0C77AB31D84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31" name="Group 25">
            <a:extLst>
              <a:ext uri="{FF2B5EF4-FFF2-40B4-BE49-F238E27FC236}">
                <a16:creationId xmlns:a16="http://schemas.microsoft.com/office/drawing/2014/main" id="{2758CDA8-B9F1-7D2C-E3E6-50F7E92235DD}"/>
              </a:ext>
            </a:extLst>
          </p:cNvPr>
          <p:cNvGrpSpPr/>
          <p:nvPr userDrawn="1"/>
        </p:nvGrpSpPr>
        <p:grpSpPr>
          <a:xfrm>
            <a:off x="3520440" y="2103120"/>
            <a:ext cx="1049262" cy="2049993"/>
            <a:chOff x="33348" y="-851407"/>
            <a:chExt cx="812800" cy="1588007"/>
          </a:xfrm>
        </p:grpSpPr>
        <p:sp>
          <p:nvSpPr>
            <p:cNvPr id="32" name="TextBox 27">
              <a:extLst>
                <a:ext uri="{FF2B5EF4-FFF2-40B4-BE49-F238E27FC236}">
                  <a16:creationId xmlns:a16="http://schemas.microsoft.com/office/drawing/2014/main" id="{27815B8E-EC62-DF0E-7707-AED789353EE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33" name="Freeform 26">
              <a:extLst>
                <a:ext uri="{FF2B5EF4-FFF2-40B4-BE49-F238E27FC236}">
                  <a16:creationId xmlns:a16="http://schemas.microsoft.com/office/drawing/2014/main" id="{E362B45D-544E-F83F-647A-9237AC9D9489}"/>
                </a:ext>
              </a:extLst>
            </p:cNvPr>
            <p:cNvSpPr/>
            <p:nvPr/>
          </p:nvSpPr>
          <p:spPr>
            <a:xfrm>
              <a:off x="33348"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34" name="Group 7">
            <a:extLst>
              <a:ext uri="{FF2B5EF4-FFF2-40B4-BE49-F238E27FC236}">
                <a16:creationId xmlns:a16="http://schemas.microsoft.com/office/drawing/2014/main" id="{9AFFBBD7-AF1E-0FB8-DC36-74A18BB4E9E8}"/>
              </a:ext>
            </a:extLst>
          </p:cNvPr>
          <p:cNvGrpSpPr/>
          <p:nvPr userDrawn="1"/>
        </p:nvGrpSpPr>
        <p:grpSpPr>
          <a:xfrm>
            <a:off x="7524040" y="3519281"/>
            <a:ext cx="1188720" cy="1186193"/>
            <a:chOff x="0" y="0"/>
            <a:chExt cx="812800" cy="812800"/>
          </a:xfrm>
        </p:grpSpPr>
        <p:sp>
          <p:nvSpPr>
            <p:cNvPr id="35" name="Freeform 8">
              <a:extLst>
                <a:ext uri="{FF2B5EF4-FFF2-40B4-BE49-F238E27FC236}">
                  <a16:creationId xmlns:a16="http://schemas.microsoft.com/office/drawing/2014/main" id="{8A3E204B-6477-3AA7-8E34-C5CB91B86AD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6" name="TextBox 9">
              <a:extLst>
                <a:ext uri="{FF2B5EF4-FFF2-40B4-BE49-F238E27FC236}">
                  <a16:creationId xmlns:a16="http://schemas.microsoft.com/office/drawing/2014/main" id="{0A6DAE37-BDA3-D7DD-118F-F6C33AB0921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37" name="Group 22">
            <a:extLst>
              <a:ext uri="{FF2B5EF4-FFF2-40B4-BE49-F238E27FC236}">
                <a16:creationId xmlns:a16="http://schemas.microsoft.com/office/drawing/2014/main" id="{6EF67458-A6E2-CAEF-E4AB-7921653811B7}"/>
              </a:ext>
            </a:extLst>
          </p:cNvPr>
          <p:cNvGrpSpPr>
            <a:grpSpLocks noChangeAspect="1"/>
          </p:cNvGrpSpPr>
          <p:nvPr userDrawn="1"/>
        </p:nvGrpSpPr>
        <p:grpSpPr>
          <a:xfrm>
            <a:off x="7194790" y="1316736"/>
            <a:ext cx="1819920" cy="2523799"/>
            <a:chOff x="76200" y="-532550"/>
            <a:chExt cx="898726" cy="1269150"/>
          </a:xfrm>
        </p:grpSpPr>
        <p:sp>
          <p:nvSpPr>
            <p:cNvPr id="38" name="Freeform 23">
              <a:extLst>
                <a:ext uri="{FF2B5EF4-FFF2-40B4-BE49-F238E27FC236}">
                  <a16:creationId xmlns:a16="http://schemas.microsoft.com/office/drawing/2014/main" id="{4AF85E87-9DB4-3097-F9A4-81FCA5E8D4E9}"/>
                </a:ext>
              </a:extLst>
            </p:cNvPr>
            <p:cNvSpPr/>
            <p:nvPr/>
          </p:nvSpPr>
          <p:spPr>
            <a:xfrm>
              <a:off x="162126" y="-53255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9" name="TextBox 24">
              <a:extLst>
                <a:ext uri="{FF2B5EF4-FFF2-40B4-BE49-F238E27FC236}">
                  <a16:creationId xmlns:a16="http://schemas.microsoft.com/office/drawing/2014/main" id="{25E5D28D-D592-B53A-8505-2C1D34CA8EE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40" name="Group 28">
            <a:extLst>
              <a:ext uri="{FF2B5EF4-FFF2-40B4-BE49-F238E27FC236}">
                <a16:creationId xmlns:a16="http://schemas.microsoft.com/office/drawing/2014/main" id="{0E9EA55D-02D6-2314-70E8-EF812019944B}"/>
              </a:ext>
            </a:extLst>
          </p:cNvPr>
          <p:cNvGrpSpPr/>
          <p:nvPr userDrawn="1"/>
        </p:nvGrpSpPr>
        <p:grpSpPr>
          <a:xfrm>
            <a:off x="5430664" y="2103120"/>
            <a:ext cx="1049261" cy="1049261"/>
            <a:chOff x="0" y="28062"/>
            <a:chExt cx="812800" cy="812800"/>
          </a:xfrm>
        </p:grpSpPr>
        <p:sp>
          <p:nvSpPr>
            <p:cNvPr id="41" name="Freeform 29">
              <a:extLst>
                <a:ext uri="{FF2B5EF4-FFF2-40B4-BE49-F238E27FC236}">
                  <a16:creationId xmlns:a16="http://schemas.microsoft.com/office/drawing/2014/main" id="{65D80B05-C85B-581D-A4E4-F687EBB0AB64}"/>
                </a:ext>
              </a:extLst>
            </p:cNvPr>
            <p:cNvSpPr/>
            <p:nvPr/>
          </p:nvSpPr>
          <p:spPr>
            <a:xfrm>
              <a:off x="0" y="2806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2" name="TextBox 30">
              <a:extLst>
                <a:ext uri="{FF2B5EF4-FFF2-40B4-BE49-F238E27FC236}">
                  <a16:creationId xmlns:a16="http://schemas.microsoft.com/office/drawing/2014/main" id="{4E331A96-4C31-E2C9-6FB6-716175A9C19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pic>
        <p:nvPicPr>
          <p:cNvPr id="43" name="Graphic 42" descr="Open book outline">
            <a:extLst>
              <a:ext uri="{FF2B5EF4-FFF2-40B4-BE49-F238E27FC236}">
                <a16:creationId xmlns:a16="http://schemas.microsoft.com/office/drawing/2014/main" id="{885267A3-5886-377C-3570-38B71BCF4A6D}"/>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7517325" y="1437730"/>
            <a:ext cx="1327451" cy="1323316"/>
          </a:xfrm>
          <a:prstGeom prst="rect">
            <a:avLst/>
          </a:prstGeom>
        </p:spPr>
      </p:pic>
      <p:sp>
        <p:nvSpPr>
          <p:cNvPr id="44" name="Freeform 39">
            <a:extLst>
              <a:ext uri="{FF2B5EF4-FFF2-40B4-BE49-F238E27FC236}">
                <a16:creationId xmlns:a16="http://schemas.microsoft.com/office/drawing/2014/main" id="{DFA58652-6F66-1210-E56E-8C39EA8E5F53}"/>
              </a:ext>
            </a:extLst>
          </p:cNvPr>
          <p:cNvSpPr/>
          <p:nvPr userDrawn="1"/>
        </p:nvSpPr>
        <p:spPr>
          <a:xfrm>
            <a:off x="5665034" y="2319098"/>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5" name="Text Placeholder 47">
            <a:extLst>
              <a:ext uri="{FF2B5EF4-FFF2-40B4-BE49-F238E27FC236}">
                <a16:creationId xmlns:a16="http://schemas.microsoft.com/office/drawing/2014/main" id="{BE16594B-DECE-D72E-B683-B30ACC3758D4}"/>
              </a:ext>
            </a:extLst>
          </p:cNvPr>
          <p:cNvSpPr>
            <a:spLocks noGrp="1"/>
          </p:cNvSpPr>
          <p:nvPr>
            <p:ph type="body" sz="quarter" idx="10"/>
          </p:nvPr>
        </p:nvSpPr>
        <p:spPr>
          <a:xfrm>
            <a:off x="6688856" y="5376140"/>
            <a:ext cx="2877984" cy="964081"/>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152761456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q - Reflect">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cxnSp>
        <p:nvCxnSpPr>
          <p:cNvPr id="2" name="Straight Connector 1">
            <a:extLst>
              <a:ext uri="{FF2B5EF4-FFF2-40B4-BE49-F238E27FC236}">
                <a16:creationId xmlns:a16="http://schemas.microsoft.com/office/drawing/2014/main" id="{1D0836EC-0B13-2F9F-716D-F6A8E54322C2}"/>
              </a:ext>
            </a:extLst>
          </p:cNvPr>
          <p:cNvCxnSpPr>
            <a:cxnSpLocks/>
          </p:cNvCxnSpPr>
          <p:nvPr userDrawn="1"/>
        </p:nvCxnSpPr>
        <p:spPr>
          <a:xfrm flipV="1">
            <a:off x="5943600" y="3218688"/>
            <a:ext cx="0" cy="68076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937296E6-F551-B24D-E3A6-E4833BD6BFA1}"/>
              </a:ext>
            </a:extLst>
          </p:cNvPr>
          <p:cNvCxnSpPr>
            <a:cxnSpLocks/>
          </p:cNvCxnSpPr>
          <p:nvPr userDrawn="1"/>
        </p:nvCxnSpPr>
        <p:spPr>
          <a:xfrm flipV="1">
            <a:off x="10324098" y="2929888"/>
            <a:ext cx="0" cy="86444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9F39C5AF-D6C3-B65E-DD71-2DA98F342E9F}"/>
              </a:ext>
            </a:extLst>
          </p:cNvPr>
          <p:cNvCxnSpPr>
            <a:cxnSpLocks/>
          </p:cNvCxnSpPr>
          <p:nvPr userDrawn="1"/>
        </p:nvCxnSpPr>
        <p:spPr>
          <a:xfrm flipH="1" flipV="1">
            <a:off x="4032504" y="3209544"/>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98C6AFE-B243-F73D-3727-5B2BB71FE52A}"/>
              </a:ext>
            </a:extLst>
          </p:cNvPr>
          <p:cNvCxnSpPr>
            <a:cxnSpLocks/>
          </p:cNvCxnSpPr>
          <p:nvPr userDrawn="1"/>
        </p:nvCxnSpPr>
        <p:spPr>
          <a:xfrm flipH="1" flipV="1">
            <a:off x="1853938" y="3218688"/>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AutoShape 5">
            <a:extLst>
              <a:ext uri="{FF2B5EF4-FFF2-40B4-BE49-F238E27FC236}">
                <a16:creationId xmlns:a16="http://schemas.microsoft.com/office/drawing/2014/main" id="{CAFE3B67-BCB6-2C1D-430A-D72A55351928}"/>
              </a:ext>
            </a:extLst>
          </p:cNvPr>
          <p:cNvSpPr/>
          <p:nvPr userDrawn="1"/>
        </p:nvSpPr>
        <p:spPr>
          <a:xfrm flipV="1">
            <a:off x="-11340" y="4159880"/>
            <a:ext cx="12312878" cy="4381"/>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 name="Group 16">
            <a:extLst>
              <a:ext uri="{FF2B5EF4-FFF2-40B4-BE49-F238E27FC236}">
                <a16:creationId xmlns:a16="http://schemas.microsoft.com/office/drawing/2014/main" id="{7A99ED3E-64E0-2512-623C-4268D854FFDD}"/>
              </a:ext>
            </a:extLst>
          </p:cNvPr>
          <p:cNvGrpSpPr/>
          <p:nvPr userDrawn="1"/>
        </p:nvGrpSpPr>
        <p:grpSpPr>
          <a:xfrm>
            <a:off x="5596128" y="3776472"/>
            <a:ext cx="731096" cy="731096"/>
            <a:chOff x="0" y="0"/>
            <a:chExt cx="812800" cy="812800"/>
          </a:xfrm>
        </p:grpSpPr>
        <p:sp>
          <p:nvSpPr>
            <p:cNvPr id="8" name="Freeform 17">
              <a:extLst>
                <a:ext uri="{FF2B5EF4-FFF2-40B4-BE49-F238E27FC236}">
                  <a16:creationId xmlns:a16="http://schemas.microsoft.com/office/drawing/2014/main" id="{E4728AFD-B82E-371D-4CE6-2D64828868E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 name="TextBox 18">
              <a:extLst>
                <a:ext uri="{FF2B5EF4-FFF2-40B4-BE49-F238E27FC236}">
                  <a16:creationId xmlns:a16="http://schemas.microsoft.com/office/drawing/2014/main" id="{E0EF1E53-0E68-95A9-6330-F9C5171F9A4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10" name="Freeform 38">
            <a:extLst>
              <a:ext uri="{FF2B5EF4-FFF2-40B4-BE49-F238E27FC236}">
                <a16:creationId xmlns:a16="http://schemas.microsoft.com/office/drawing/2014/main" id="{D98144FB-5AA9-D1E0-1988-90CA715DEC30}"/>
              </a:ext>
            </a:extLst>
          </p:cNvPr>
          <p:cNvSpPr/>
          <p:nvPr userDrawn="1"/>
        </p:nvSpPr>
        <p:spPr>
          <a:xfrm>
            <a:off x="3763872" y="2313316"/>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cxnSp>
        <p:nvCxnSpPr>
          <p:cNvPr id="12" name="Straight Connector 11">
            <a:extLst>
              <a:ext uri="{FF2B5EF4-FFF2-40B4-BE49-F238E27FC236}">
                <a16:creationId xmlns:a16="http://schemas.microsoft.com/office/drawing/2014/main" id="{11DDF97E-C2AB-8577-736E-5CEDADEB21A1}"/>
              </a:ext>
            </a:extLst>
          </p:cNvPr>
          <p:cNvCxnSpPr>
            <a:cxnSpLocks/>
          </p:cNvCxnSpPr>
          <p:nvPr userDrawn="1"/>
        </p:nvCxnSpPr>
        <p:spPr>
          <a:xfrm flipV="1">
            <a:off x="8092440" y="3209544"/>
            <a:ext cx="0" cy="66273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Freeform 37">
            <a:extLst>
              <a:ext uri="{FF2B5EF4-FFF2-40B4-BE49-F238E27FC236}">
                <a16:creationId xmlns:a16="http://schemas.microsoft.com/office/drawing/2014/main" id="{5DF9C2E8-BE73-3383-5E5F-59A3EFA24B0F}"/>
              </a:ext>
            </a:extLst>
          </p:cNvPr>
          <p:cNvSpPr>
            <a:spLocks noChangeAspect="1"/>
          </p:cNvSpPr>
          <p:nvPr userDrawn="1"/>
        </p:nvSpPr>
        <p:spPr>
          <a:xfrm>
            <a:off x="1537409" y="2314248"/>
            <a:ext cx="640080" cy="615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4" name="TextBox 44">
            <a:extLst>
              <a:ext uri="{FF2B5EF4-FFF2-40B4-BE49-F238E27FC236}">
                <a16:creationId xmlns:a16="http://schemas.microsoft.com/office/drawing/2014/main" id="{642C50A3-459D-CB84-8AC7-62D745DBFFA7}"/>
              </a:ext>
            </a:extLst>
          </p:cNvPr>
          <p:cNvSpPr txBox="1"/>
          <p:nvPr userDrawn="1"/>
        </p:nvSpPr>
        <p:spPr>
          <a:xfrm>
            <a:off x="9209639"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Reflect</a:t>
            </a:r>
          </a:p>
        </p:txBody>
      </p:sp>
      <p:grpSp>
        <p:nvGrpSpPr>
          <p:cNvPr id="15" name="Group 57">
            <a:extLst>
              <a:ext uri="{FF2B5EF4-FFF2-40B4-BE49-F238E27FC236}">
                <a16:creationId xmlns:a16="http://schemas.microsoft.com/office/drawing/2014/main" id="{9E9049E7-FEC9-BA65-08EE-A00D523EB63E}"/>
              </a:ext>
            </a:extLst>
          </p:cNvPr>
          <p:cNvGrpSpPr/>
          <p:nvPr userDrawn="1"/>
        </p:nvGrpSpPr>
        <p:grpSpPr>
          <a:xfrm>
            <a:off x="1484285" y="3776472"/>
            <a:ext cx="731096" cy="731096"/>
            <a:chOff x="0" y="0"/>
            <a:chExt cx="812800" cy="812800"/>
          </a:xfrm>
        </p:grpSpPr>
        <p:sp>
          <p:nvSpPr>
            <p:cNvPr id="16" name="Freeform 58">
              <a:extLst>
                <a:ext uri="{FF2B5EF4-FFF2-40B4-BE49-F238E27FC236}">
                  <a16:creationId xmlns:a16="http://schemas.microsoft.com/office/drawing/2014/main" id="{83AD7D07-1AE6-B492-85E8-B6A879064A5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2"/>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7" name="TextBox 59">
              <a:extLst>
                <a:ext uri="{FF2B5EF4-FFF2-40B4-BE49-F238E27FC236}">
                  <a16:creationId xmlns:a16="http://schemas.microsoft.com/office/drawing/2014/main" id="{0008F39A-469E-FCFE-2A59-95B36054DEEB}"/>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8" name="Group 25">
            <a:extLst>
              <a:ext uri="{FF2B5EF4-FFF2-40B4-BE49-F238E27FC236}">
                <a16:creationId xmlns:a16="http://schemas.microsoft.com/office/drawing/2014/main" id="{A589FC5B-7750-36F5-F819-749ADF938207}"/>
              </a:ext>
            </a:extLst>
          </p:cNvPr>
          <p:cNvGrpSpPr/>
          <p:nvPr userDrawn="1"/>
        </p:nvGrpSpPr>
        <p:grpSpPr>
          <a:xfrm>
            <a:off x="1326176" y="2103120"/>
            <a:ext cx="1049262" cy="2111752"/>
            <a:chOff x="-1" y="-899248"/>
            <a:chExt cx="812800" cy="1635848"/>
          </a:xfrm>
        </p:grpSpPr>
        <p:sp>
          <p:nvSpPr>
            <p:cNvPr id="19" name="TextBox 27">
              <a:extLst>
                <a:ext uri="{FF2B5EF4-FFF2-40B4-BE49-F238E27FC236}">
                  <a16:creationId xmlns:a16="http://schemas.microsoft.com/office/drawing/2014/main" id="{0C77628C-A23D-6F3D-8AAC-6F4876D3E1D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20" name="Freeform 26">
              <a:extLst>
                <a:ext uri="{FF2B5EF4-FFF2-40B4-BE49-F238E27FC236}">
                  <a16:creationId xmlns:a16="http://schemas.microsoft.com/office/drawing/2014/main" id="{48110183-5C3D-5DC5-6EB7-9D9DFBBA3F34}"/>
                </a:ext>
              </a:extLst>
            </p:cNvPr>
            <p:cNvSpPr/>
            <p:nvPr/>
          </p:nvSpPr>
          <p:spPr>
            <a:xfrm>
              <a:off x="-1" y="-89924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6">
                <a:alpha val="0"/>
              </a:schemeClr>
            </a:solidFill>
            <a:ln w="152400" cap="sq">
              <a:solidFill>
                <a:schemeClr val="accent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21" name="Group 57">
            <a:extLst>
              <a:ext uri="{FF2B5EF4-FFF2-40B4-BE49-F238E27FC236}">
                <a16:creationId xmlns:a16="http://schemas.microsoft.com/office/drawing/2014/main" id="{C2B3912B-5163-89E6-C9C2-F7E7FF3E0B50}"/>
              </a:ext>
            </a:extLst>
          </p:cNvPr>
          <p:cNvGrpSpPr/>
          <p:nvPr userDrawn="1"/>
        </p:nvGrpSpPr>
        <p:grpSpPr>
          <a:xfrm>
            <a:off x="3666744" y="3776472"/>
            <a:ext cx="731096" cy="731096"/>
            <a:chOff x="0" y="0"/>
            <a:chExt cx="812800" cy="812800"/>
          </a:xfrm>
        </p:grpSpPr>
        <p:sp>
          <p:nvSpPr>
            <p:cNvPr id="22" name="Freeform 58">
              <a:extLst>
                <a:ext uri="{FF2B5EF4-FFF2-40B4-BE49-F238E27FC236}">
                  <a16:creationId xmlns:a16="http://schemas.microsoft.com/office/drawing/2014/main" id="{1CFBA35C-B26D-4ED6-A603-B2961ED6C85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3" name="TextBox 59">
              <a:extLst>
                <a:ext uri="{FF2B5EF4-FFF2-40B4-BE49-F238E27FC236}">
                  <a16:creationId xmlns:a16="http://schemas.microsoft.com/office/drawing/2014/main" id="{729479C7-B29F-C450-5085-06700E97FFC3}"/>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24" name="Group 25">
            <a:extLst>
              <a:ext uri="{FF2B5EF4-FFF2-40B4-BE49-F238E27FC236}">
                <a16:creationId xmlns:a16="http://schemas.microsoft.com/office/drawing/2014/main" id="{66F6CBFB-6021-943D-2375-8036B07BCCF8}"/>
              </a:ext>
            </a:extLst>
          </p:cNvPr>
          <p:cNvGrpSpPr/>
          <p:nvPr userDrawn="1"/>
        </p:nvGrpSpPr>
        <p:grpSpPr>
          <a:xfrm>
            <a:off x="3520440" y="2103120"/>
            <a:ext cx="1049262" cy="2049993"/>
            <a:chOff x="33348" y="-851407"/>
            <a:chExt cx="812800" cy="1588007"/>
          </a:xfrm>
        </p:grpSpPr>
        <p:sp>
          <p:nvSpPr>
            <p:cNvPr id="25" name="TextBox 27">
              <a:extLst>
                <a:ext uri="{FF2B5EF4-FFF2-40B4-BE49-F238E27FC236}">
                  <a16:creationId xmlns:a16="http://schemas.microsoft.com/office/drawing/2014/main" id="{807630FD-2291-3AE5-D047-EA486491CF6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26" name="Freeform 26">
              <a:extLst>
                <a:ext uri="{FF2B5EF4-FFF2-40B4-BE49-F238E27FC236}">
                  <a16:creationId xmlns:a16="http://schemas.microsoft.com/office/drawing/2014/main" id="{984953FE-DA44-5EB7-32AE-DD06C4E23B65}"/>
                </a:ext>
              </a:extLst>
            </p:cNvPr>
            <p:cNvSpPr/>
            <p:nvPr/>
          </p:nvSpPr>
          <p:spPr>
            <a:xfrm>
              <a:off x="33348"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27" name="Group 28">
            <a:extLst>
              <a:ext uri="{FF2B5EF4-FFF2-40B4-BE49-F238E27FC236}">
                <a16:creationId xmlns:a16="http://schemas.microsoft.com/office/drawing/2014/main" id="{C94770F2-C9C6-BCC0-FF25-63B9B90AEAF2}"/>
              </a:ext>
            </a:extLst>
          </p:cNvPr>
          <p:cNvGrpSpPr/>
          <p:nvPr userDrawn="1"/>
        </p:nvGrpSpPr>
        <p:grpSpPr>
          <a:xfrm>
            <a:off x="5430664" y="2103120"/>
            <a:ext cx="1049261" cy="1049261"/>
            <a:chOff x="0" y="28062"/>
            <a:chExt cx="812800" cy="812800"/>
          </a:xfrm>
        </p:grpSpPr>
        <p:sp>
          <p:nvSpPr>
            <p:cNvPr id="28" name="Freeform 29">
              <a:extLst>
                <a:ext uri="{FF2B5EF4-FFF2-40B4-BE49-F238E27FC236}">
                  <a16:creationId xmlns:a16="http://schemas.microsoft.com/office/drawing/2014/main" id="{E27DD4FE-09CB-D7D5-7455-943864857BEF}"/>
                </a:ext>
              </a:extLst>
            </p:cNvPr>
            <p:cNvSpPr/>
            <p:nvPr/>
          </p:nvSpPr>
          <p:spPr>
            <a:xfrm>
              <a:off x="0" y="2806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9" name="TextBox 30">
              <a:extLst>
                <a:ext uri="{FF2B5EF4-FFF2-40B4-BE49-F238E27FC236}">
                  <a16:creationId xmlns:a16="http://schemas.microsoft.com/office/drawing/2014/main" id="{D58B94CC-C66D-A61F-73E4-3AF6FD91B58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pic>
        <p:nvPicPr>
          <p:cNvPr id="30" name="Graphic 29" descr="Open book outline">
            <a:extLst>
              <a:ext uri="{FF2B5EF4-FFF2-40B4-BE49-F238E27FC236}">
                <a16:creationId xmlns:a16="http://schemas.microsoft.com/office/drawing/2014/main" id="{47AD6E70-B3C3-64F9-89C5-661748312D51}"/>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7726680" y="2284744"/>
            <a:ext cx="731520" cy="729242"/>
          </a:xfrm>
          <a:prstGeom prst="rect">
            <a:avLst/>
          </a:prstGeom>
        </p:spPr>
      </p:pic>
      <p:sp>
        <p:nvSpPr>
          <p:cNvPr id="31" name="Freeform 39">
            <a:extLst>
              <a:ext uri="{FF2B5EF4-FFF2-40B4-BE49-F238E27FC236}">
                <a16:creationId xmlns:a16="http://schemas.microsoft.com/office/drawing/2014/main" id="{90DF0E49-5848-9DA6-89B1-D91A607DD27C}"/>
              </a:ext>
            </a:extLst>
          </p:cNvPr>
          <p:cNvSpPr/>
          <p:nvPr userDrawn="1"/>
        </p:nvSpPr>
        <p:spPr>
          <a:xfrm>
            <a:off x="5665034" y="2319098"/>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32" name="Group 7">
            <a:extLst>
              <a:ext uri="{FF2B5EF4-FFF2-40B4-BE49-F238E27FC236}">
                <a16:creationId xmlns:a16="http://schemas.microsoft.com/office/drawing/2014/main" id="{E6FDC3D2-E0D1-B533-2230-20FD8B39F714}"/>
              </a:ext>
            </a:extLst>
          </p:cNvPr>
          <p:cNvGrpSpPr/>
          <p:nvPr userDrawn="1"/>
        </p:nvGrpSpPr>
        <p:grpSpPr>
          <a:xfrm>
            <a:off x="9729738" y="3560015"/>
            <a:ext cx="1188720" cy="1186193"/>
            <a:chOff x="0" y="0"/>
            <a:chExt cx="812800" cy="812800"/>
          </a:xfrm>
        </p:grpSpPr>
        <p:sp>
          <p:nvSpPr>
            <p:cNvPr id="33" name="Freeform 8">
              <a:extLst>
                <a:ext uri="{FF2B5EF4-FFF2-40B4-BE49-F238E27FC236}">
                  <a16:creationId xmlns:a16="http://schemas.microsoft.com/office/drawing/2014/main" id="{F7260524-FDB4-59EB-4686-9612303DF62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4" name="TextBox 9">
              <a:extLst>
                <a:ext uri="{FF2B5EF4-FFF2-40B4-BE49-F238E27FC236}">
                  <a16:creationId xmlns:a16="http://schemas.microsoft.com/office/drawing/2014/main" id="{92B6DBAF-7BB1-3A88-9079-3527DE238CD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35" name="Group 22">
            <a:extLst>
              <a:ext uri="{FF2B5EF4-FFF2-40B4-BE49-F238E27FC236}">
                <a16:creationId xmlns:a16="http://schemas.microsoft.com/office/drawing/2014/main" id="{B31CD93A-8021-1B38-4FA3-01B72FE928E6}"/>
              </a:ext>
            </a:extLst>
          </p:cNvPr>
          <p:cNvGrpSpPr>
            <a:grpSpLocks noChangeAspect="1"/>
          </p:cNvGrpSpPr>
          <p:nvPr userDrawn="1"/>
        </p:nvGrpSpPr>
        <p:grpSpPr>
          <a:xfrm>
            <a:off x="9412430" y="1316736"/>
            <a:ext cx="1819920" cy="2523799"/>
            <a:chOff x="76200" y="-532550"/>
            <a:chExt cx="898726" cy="1269150"/>
          </a:xfrm>
        </p:grpSpPr>
        <p:sp>
          <p:nvSpPr>
            <p:cNvPr id="36" name="Freeform 23">
              <a:extLst>
                <a:ext uri="{FF2B5EF4-FFF2-40B4-BE49-F238E27FC236}">
                  <a16:creationId xmlns:a16="http://schemas.microsoft.com/office/drawing/2014/main" id="{D5C1A35B-1C4E-EF96-C32F-716FD42643AE}"/>
                </a:ext>
              </a:extLst>
            </p:cNvPr>
            <p:cNvSpPr/>
            <p:nvPr/>
          </p:nvSpPr>
          <p:spPr>
            <a:xfrm>
              <a:off x="162126" y="-53255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7" name="TextBox 24">
              <a:extLst>
                <a:ext uri="{FF2B5EF4-FFF2-40B4-BE49-F238E27FC236}">
                  <a16:creationId xmlns:a16="http://schemas.microsoft.com/office/drawing/2014/main" id="{ACCB6CC4-B008-32A2-8A29-94109909FD6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38" name="Group 19">
            <a:extLst>
              <a:ext uri="{FF2B5EF4-FFF2-40B4-BE49-F238E27FC236}">
                <a16:creationId xmlns:a16="http://schemas.microsoft.com/office/drawing/2014/main" id="{1FB9C737-A017-D975-742B-15335B431A7D}"/>
              </a:ext>
            </a:extLst>
          </p:cNvPr>
          <p:cNvGrpSpPr/>
          <p:nvPr userDrawn="1"/>
        </p:nvGrpSpPr>
        <p:grpSpPr>
          <a:xfrm>
            <a:off x="7744968" y="3776472"/>
            <a:ext cx="731096" cy="731096"/>
            <a:chOff x="0" y="0"/>
            <a:chExt cx="812800" cy="812800"/>
          </a:xfrm>
        </p:grpSpPr>
        <p:sp>
          <p:nvSpPr>
            <p:cNvPr id="39" name="Freeform 20">
              <a:extLst>
                <a:ext uri="{FF2B5EF4-FFF2-40B4-BE49-F238E27FC236}">
                  <a16:creationId xmlns:a16="http://schemas.microsoft.com/office/drawing/2014/main" id="{B640D57D-FE1B-2343-13A2-384D7749131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0" name="TextBox 21">
              <a:extLst>
                <a:ext uri="{FF2B5EF4-FFF2-40B4-BE49-F238E27FC236}">
                  <a16:creationId xmlns:a16="http://schemas.microsoft.com/office/drawing/2014/main" id="{BA9D31B4-3A34-C02F-65B0-7C986EB4F5A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41" name="Group 54">
            <a:extLst>
              <a:ext uri="{FF2B5EF4-FFF2-40B4-BE49-F238E27FC236}">
                <a16:creationId xmlns:a16="http://schemas.microsoft.com/office/drawing/2014/main" id="{B138BD8F-0128-9AEE-3A5A-04563D5628D5}"/>
              </a:ext>
            </a:extLst>
          </p:cNvPr>
          <p:cNvGrpSpPr/>
          <p:nvPr userDrawn="1"/>
        </p:nvGrpSpPr>
        <p:grpSpPr>
          <a:xfrm>
            <a:off x="6845731" y="2093977"/>
            <a:ext cx="1783907" cy="2615757"/>
            <a:chOff x="76200" y="-1289673"/>
            <a:chExt cx="1381885" cy="2026273"/>
          </a:xfrm>
        </p:grpSpPr>
        <p:sp>
          <p:nvSpPr>
            <p:cNvPr id="42" name="Freeform 55">
              <a:extLst>
                <a:ext uri="{FF2B5EF4-FFF2-40B4-BE49-F238E27FC236}">
                  <a16:creationId xmlns:a16="http://schemas.microsoft.com/office/drawing/2014/main" id="{3E6A3BE9-E724-D36A-4BFF-2C8EB1F76BCB}"/>
                </a:ext>
              </a:extLst>
            </p:cNvPr>
            <p:cNvSpPr/>
            <p:nvPr/>
          </p:nvSpPr>
          <p:spPr>
            <a:xfrm>
              <a:off x="645285" y="-1289673"/>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3" name="TextBox 56">
              <a:extLst>
                <a:ext uri="{FF2B5EF4-FFF2-40B4-BE49-F238E27FC236}">
                  <a16:creationId xmlns:a16="http://schemas.microsoft.com/office/drawing/2014/main" id="{E68575FE-4C67-3FDF-9C49-936122B9D175}"/>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44" name="Freeform 40">
            <a:extLst>
              <a:ext uri="{FF2B5EF4-FFF2-40B4-BE49-F238E27FC236}">
                <a16:creationId xmlns:a16="http://schemas.microsoft.com/office/drawing/2014/main" id="{71F443C1-47B5-CA04-280F-89EDEC32E9AE}"/>
              </a:ext>
            </a:extLst>
          </p:cNvPr>
          <p:cNvSpPr>
            <a:spLocks noChangeAspect="1"/>
          </p:cNvSpPr>
          <p:nvPr userDrawn="1"/>
        </p:nvSpPr>
        <p:spPr>
          <a:xfrm>
            <a:off x="9865753" y="1578087"/>
            <a:ext cx="1052695" cy="1050065"/>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5" name="Text Placeholder 47">
            <a:extLst>
              <a:ext uri="{FF2B5EF4-FFF2-40B4-BE49-F238E27FC236}">
                <a16:creationId xmlns:a16="http://schemas.microsoft.com/office/drawing/2014/main" id="{9D31C217-5747-1F69-04BD-735B6844383A}"/>
              </a:ext>
            </a:extLst>
          </p:cNvPr>
          <p:cNvSpPr>
            <a:spLocks noGrp="1"/>
          </p:cNvSpPr>
          <p:nvPr>
            <p:ph type="body" sz="quarter" idx="10"/>
          </p:nvPr>
        </p:nvSpPr>
        <p:spPr>
          <a:xfrm>
            <a:off x="8847433" y="5376140"/>
            <a:ext cx="2877984" cy="964081"/>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93104121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RI_Jr Explai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defRPr b="1">
                <a:solidFill>
                  <a:srgbClr val="364B9F"/>
                </a:solidFill>
              </a:defRPr>
            </a:lvl1pPr>
          </a:lstStyle>
          <a:p>
            <a:r>
              <a:rPr lang="en-US"/>
              <a:t>Click to edit Master title style</a:t>
            </a:r>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212834" y="1631988"/>
            <a:ext cx="6442798" cy="44690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13" name="Picture Placeholder 12">
            <a:extLst>
              <a:ext uri="{FF2B5EF4-FFF2-40B4-BE49-F238E27FC236}">
                <a16:creationId xmlns:a16="http://schemas.microsoft.com/office/drawing/2014/main" id="{23C890F8-FF43-7795-E74D-1B9E5BE24021}"/>
              </a:ext>
            </a:extLst>
          </p:cNvPr>
          <p:cNvSpPr>
            <a:spLocks noGrp="1"/>
          </p:cNvSpPr>
          <p:nvPr>
            <p:ph type="pic" sz="quarter" idx="11"/>
          </p:nvPr>
        </p:nvSpPr>
        <p:spPr>
          <a:xfrm>
            <a:off x="6820628" y="1631988"/>
            <a:ext cx="5158537" cy="4933704"/>
          </a:xfrm>
          <a:effectLst>
            <a:outerShdw blurRad="177800" dist="38100" dir="2700000" algn="tl" rotWithShape="0">
              <a:prstClr val="black">
                <a:alpha val="40000"/>
              </a:prstClr>
            </a:outerShdw>
          </a:effectLst>
        </p:spPr>
        <p:txBody>
          <a:bodyPr/>
          <a:lstStyle/>
          <a:p>
            <a:endParaRPr lang="en-US"/>
          </a:p>
        </p:txBody>
      </p:sp>
    </p:spTree>
    <p:extLst>
      <p:ext uri="{BB962C8B-B14F-4D97-AF65-F5344CB8AC3E}">
        <p14:creationId xmlns:p14="http://schemas.microsoft.com/office/powerpoint/2010/main" val="29777569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inancial /w not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C8EEF-B299-8AB7-E51A-7B8F289C499F}"/>
              </a:ext>
            </a:extLst>
          </p:cNvPr>
          <p:cNvSpPr>
            <a:spLocks noGrp="1"/>
          </p:cNvSpPr>
          <p:nvPr>
            <p:ph type="title"/>
          </p:nvPr>
        </p:nvSpPr>
        <p:spPr>
          <a:xfrm>
            <a:off x="210206" y="109093"/>
            <a:ext cx="11771587" cy="558419"/>
          </a:xfrm>
        </p:spPr>
        <p:txBody>
          <a:bodyPr>
            <a:normAutofit/>
          </a:bodyPr>
          <a:lstStyle>
            <a:lvl1pPr>
              <a:defRPr sz="3200"/>
            </a:lvl1pPr>
          </a:lstStyle>
          <a:p>
            <a:r>
              <a:rPr lang="en-US"/>
              <a:t>Click to edit Master title style</a:t>
            </a:r>
          </a:p>
        </p:txBody>
      </p:sp>
      <p:sp>
        <p:nvSpPr>
          <p:cNvPr id="4" name="Slide Number Placeholder 5">
            <a:extLst>
              <a:ext uri="{FF2B5EF4-FFF2-40B4-BE49-F238E27FC236}">
                <a16:creationId xmlns:a16="http://schemas.microsoft.com/office/drawing/2014/main" id="{8395A6FF-4DA3-3545-AAE8-74F6DBB4162C}"/>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5" name="Footer Placeholder 4">
            <a:extLst>
              <a:ext uri="{FF2B5EF4-FFF2-40B4-BE49-F238E27FC236}">
                <a16:creationId xmlns:a16="http://schemas.microsoft.com/office/drawing/2014/main" id="{BF4B07DC-AD4C-1396-F4B9-EF90A5FE65A6}"/>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6" name="Date Placeholder 3">
            <a:extLst>
              <a:ext uri="{FF2B5EF4-FFF2-40B4-BE49-F238E27FC236}">
                <a16:creationId xmlns:a16="http://schemas.microsoft.com/office/drawing/2014/main" id="{D5913703-A445-1AA6-FF9F-781BE54ED75E}"/>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5F30833C-F793-3B4A-BFA2-9FBD99C7E1E3}" type="datetime1">
              <a:rPr lang="en-US" smtClean="0"/>
              <a:t>8/21/2024</a:t>
            </a:fld>
            <a:endParaRPr lang="en-US"/>
          </a:p>
        </p:txBody>
      </p:sp>
      <p:sp>
        <p:nvSpPr>
          <p:cNvPr id="8" name="Text Placeholder 7">
            <a:extLst>
              <a:ext uri="{FF2B5EF4-FFF2-40B4-BE49-F238E27FC236}">
                <a16:creationId xmlns:a16="http://schemas.microsoft.com/office/drawing/2014/main" id="{297618C2-4C47-F819-D471-118D51DD1014}"/>
              </a:ext>
            </a:extLst>
          </p:cNvPr>
          <p:cNvSpPr>
            <a:spLocks noGrp="1"/>
          </p:cNvSpPr>
          <p:nvPr>
            <p:ph type="body" sz="quarter" idx="13"/>
          </p:nvPr>
        </p:nvSpPr>
        <p:spPr>
          <a:xfrm>
            <a:off x="371475" y="5970588"/>
            <a:ext cx="11607800" cy="320675"/>
          </a:xfrm>
        </p:spPr>
        <p:txBody>
          <a:bodyPr>
            <a:noAutofit/>
          </a:bodyPr>
          <a:lstStyle>
            <a:lvl1pPr marL="0" indent="0">
              <a:buNone/>
              <a:defRPr sz="1100" i="1">
                <a:latin typeface="Libre Franklin" pitchFamily="2" charset="77"/>
              </a:defRPr>
            </a:lvl1pPr>
            <a:lvl2pPr>
              <a:defRPr sz="1100" i="1">
                <a:latin typeface="Libre Franklin" pitchFamily="2" charset="77"/>
              </a:defRPr>
            </a:lvl2pPr>
            <a:lvl3pPr>
              <a:defRPr sz="1100" i="1">
                <a:latin typeface="Libre Franklin" pitchFamily="2" charset="77"/>
              </a:defRPr>
            </a:lvl3pPr>
            <a:lvl4pPr>
              <a:defRPr sz="1100" i="1">
                <a:latin typeface="Libre Franklin" pitchFamily="2" charset="77"/>
              </a:defRPr>
            </a:lvl4pPr>
            <a:lvl5pPr>
              <a:defRPr sz="1100" i="1">
                <a:latin typeface="Libre Franklin" pitchFamily="2" charset="77"/>
              </a:defRPr>
            </a:lvl5pPr>
          </a:lstStyle>
          <a:p>
            <a:pPr lvl="0"/>
            <a:r>
              <a:rPr lang="en-US"/>
              <a:t>Click to edit Master text styles</a:t>
            </a:r>
          </a:p>
        </p:txBody>
      </p:sp>
      <p:pic>
        <p:nvPicPr>
          <p:cNvPr id="9" name="Picture 8">
            <a:extLst>
              <a:ext uri="{FF2B5EF4-FFF2-40B4-BE49-F238E27FC236}">
                <a16:creationId xmlns:a16="http://schemas.microsoft.com/office/drawing/2014/main" id="{E63D8DAE-5045-629F-C5B3-4084CC7AA82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265961671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RI_Jr Word Study">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defRPr b="1">
                <a:solidFill>
                  <a:srgbClr val="364B9F"/>
                </a:solidFill>
              </a:defRPr>
            </a:lvl1pPr>
          </a:lstStyle>
          <a:p>
            <a:r>
              <a:rPr lang="en-US"/>
              <a:t>Click to edit Master title style</a:t>
            </a:r>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212834" y="1631988"/>
            <a:ext cx="6442798" cy="4469010"/>
          </a:xfrm>
        </p:spPr>
        <p:txBody>
          <a:bodyPr/>
          <a:lstStyle>
            <a:lvl1pPr>
              <a:defRPr>
                <a:solidFill>
                  <a:schemeClr val="accent2"/>
                </a:solidFill>
                <a:latin typeface="Lexend" pitchFamily="2" charset="77"/>
              </a:defRPr>
            </a:lvl1pPr>
            <a:lvl2pPr>
              <a:defRPr>
                <a:solidFill>
                  <a:schemeClr val="accent2"/>
                </a:solidFill>
                <a:latin typeface="Lexend" pitchFamily="2" charset="77"/>
              </a:defRPr>
            </a:lvl2pPr>
            <a:lvl3pPr>
              <a:defRPr>
                <a:solidFill>
                  <a:schemeClr val="accent2"/>
                </a:solidFill>
                <a:latin typeface="Lexend" pitchFamily="2" charset="77"/>
              </a:defRPr>
            </a:lvl3pPr>
            <a:lvl4pPr>
              <a:defRPr>
                <a:solidFill>
                  <a:schemeClr val="accent2"/>
                </a:solidFill>
                <a:latin typeface="Lexend" pitchFamily="2" charset="77"/>
              </a:defRPr>
            </a:lvl4pPr>
            <a:lvl5pPr>
              <a:defRPr>
                <a:solidFill>
                  <a:schemeClr val="accent2"/>
                </a:solidFill>
                <a:latin typeface="Lexend" pitchFamily="2"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2" name="Picture Placeholder 12">
            <a:extLst>
              <a:ext uri="{FF2B5EF4-FFF2-40B4-BE49-F238E27FC236}">
                <a16:creationId xmlns:a16="http://schemas.microsoft.com/office/drawing/2014/main" id="{7BE7D6EF-D805-D3A1-76A0-5A967B3C3DAB}"/>
              </a:ext>
            </a:extLst>
          </p:cNvPr>
          <p:cNvSpPr>
            <a:spLocks noGrp="1"/>
          </p:cNvSpPr>
          <p:nvPr>
            <p:ph type="pic" sz="quarter" idx="11"/>
          </p:nvPr>
        </p:nvSpPr>
        <p:spPr>
          <a:xfrm>
            <a:off x="6820628" y="1631988"/>
            <a:ext cx="5158537" cy="4933704"/>
          </a:xfrm>
          <a:effectLst>
            <a:outerShdw blurRad="177800" dist="38100" dir="2700000" algn="tl" rotWithShape="0">
              <a:prstClr val="black">
                <a:alpha val="40000"/>
              </a:prstClr>
            </a:outerShdw>
          </a:effectLst>
        </p:spPr>
        <p:txBody>
          <a:bodyPr/>
          <a:lstStyle/>
          <a:p>
            <a:endParaRPr lang="en-US"/>
          </a:p>
        </p:txBody>
      </p:sp>
    </p:spTree>
    <p:extLst>
      <p:ext uri="{BB962C8B-B14F-4D97-AF65-F5344CB8AC3E}">
        <p14:creationId xmlns:p14="http://schemas.microsoft.com/office/powerpoint/2010/main" val="41963374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RI_Jr Explor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290517" y="1295401"/>
            <a:ext cx="10688648" cy="5268686"/>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a:extLst>
              <a:ext uri="{FF2B5EF4-FFF2-40B4-BE49-F238E27FC236}">
                <a16:creationId xmlns:a16="http://schemas.microsoft.com/office/drawing/2014/main" id="{A1829140-4B6E-2564-5ED7-7AB90AC5031C}"/>
              </a:ext>
            </a:extLst>
          </p:cNvPr>
          <p:cNvSpPr>
            <a:spLocks noGrp="1"/>
          </p:cNvSpPr>
          <p:nvPr>
            <p:ph type="title"/>
          </p:nvPr>
        </p:nvSpPr>
        <p:spPr>
          <a:xfrm>
            <a:off x="1001486" y="136526"/>
            <a:ext cx="10977679" cy="962932"/>
          </a:xfrm>
          <a:prstGeom prst="rect">
            <a:avLst/>
          </a:prstGeom>
        </p:spPr>
        <p:txBody>
          <a:bodyPr vert="horz" lIns="91440" tIns="45720" rIns="91440" bIns="45720" rtlCol="0" anchor="ctr">
            <a:normAutofit/>
          </a:bodyPr>
          <a:lstStyle>
            <a:lvl1pPr>
              <a:defRPr>
                <a:solidFill>
                  <a:schemeClr val="accent3"/>
                </a:solidFill>
              </a:defRPr>
            </a:lvl1pPr>
          </a:lstStyle>
          <a:p>
            <a:endParaRPr lang="en-US"/>
          </a:p>
        </p:txBody>
      </p:sp>
      <p:pic>
        <p:nvPicPr>
          <p:cNvPr id="12" name="Picture 11" descr="A black and white logo&#10;&#10;Description automatically generated">
            <a:extLst>
              <a:ext uri="{FF2B5EF4-FFF2-40B4-BE49-F238E27FC236}">
                <a16:creationId xmlns:a16="http://schemas.microsoft.com/office/drawing/2014/main" id="{C418EB58-3742-3378-3784-61A4D222814C}"/>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1440" y="6236208"/>
            <a:ext cx="1220415" cy="557784"/>
          </a:xfrm>
          <a:prstGeom prst="rect">
            <a:avLst/>
          </a:prstGeom>
        </p:spPr>
      </p:pic>
    </p:spTree>
    <p:extLst>
      <p:ext uri="{BB962C8B-B14F-4D97-AF65-F5344CB8AC3E}">
        <p14:creationId xmlns:p14="http://schemas.microsoft.com/office/powerpoint/2010/main" val="428709881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RI_Jr Primary Sourc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290517" y="1295401"/>
            <a:ext cx="5290165" cy="5426072"/>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a:extLst>
              <a:ext uri="{FF2B5EF4-FFF2-40B4-BE49-F238E27FC236}">
                <a16:creationId xmlns:a16="http://schemas.microsoft.com/office/drawing/2014/main" id="{A1829140-4B6E-2564-5ED7-7AB90AC5031C}"/>
              </a:ext>
            </a:extLst>
          </p:cNvPr>
          <p:cNvSpPr>
            <a:spLocks noGrp="1"/>
          </p:cNvSpPr>
          <p:nvPr>
            <p:ph type="title"/>
          </p:nvPr>
        </p:nvSpPr>
        <p:spPr>
          <a:xfrm>
            <a:off x="1001487" y="136526"/>
            <a:ext cx="10977678" cy="962932"/>
          </a:xfrm>
          <a:prstGeom prst="rect">
            <a:avLst/>
          </a:prstGeom>
        </p:spPr>
        <p:txBody>
          <a:bodyPr vert="horz" lIns="91440" tIns="45720" rIns="91440" bIns="45720" rtlCol="0" anchor="ctr">
            <a:normAutofit/>
          </a:bodyPr>
          <a:lstStyle>
            <a:lvl1pPr>
              <a:defRPr>
                <a:solidFill>
                  <a:schemeClr val="accent3"/>
                </a:solidFill>
              </a:defRPr>
            </a:lvl1pPr>
          </a:lstStyle>
          <a:p>
            <a:endParaRPr lang="en-US"/>
          </a:p>
        </p:txBody>
      </p:sp>
      <p:pic>
        <p:nvPicPr>
          <p:cNvPr id="12" name="Picture 11" descr="A black and white logo&#10;&#10;Description automatically generated">
            <a:extLst>
              <a:ext uri="{FF2B5EF4-FFF2-40B4-BE49-F238E27FC236}">
                <a16:creationId xmlns:a16="http://schemas.microsoft.com/office/drawing/2014/main" id="{C418EB58-3742-3378-3784-61A4D222814C}"/>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1440" y="6236208"/>
            <a:ext cx="1220415" cy="557784"/>
          </a:xfrm>
          <a:prstGeom prst="rect">
            <a:avLst/>
          </a:prstGeom>
        </p:spPr>
      </p:pic>
      <p:sp>
        <p:nvSpPr>
          <p:cNvPr id="9" name="Picture Placeholder 8">
            <a:extLst>
              <a:ext uri="{FF2B5EF4-FFF2-40B4-BE49-F238E27FC236}">
                <a16:creationId xmlns:a16="http://schemas.microsoft.com/office/drawing/2014/main" id="{1F43625B-5A76-157A-0452-1AC70B80E839}"/>
              </a:ext>
            </a:extLst>
          </p:cNvPr>
          <p:cNvSpPr>
            <a:spLocks noGrp="1"/>
          </p:cNvSpPr>
          <p:nvPr>
            <p:ph type="pic" sz="quarter" idx="12"/>
          </p:nvPr>
        </p:nvSpPr>
        <p:spPr>
          <a:xfrm>
            <a:off x="6745001" y="1295401"/>
            <a:ext cx="5234164" cy="5285280"/>
          </a:xfrm>
          <a:effectLst>
            <a:outerShdw blurRad="177800" dist="38100" dir="2700000" algn="tl" rotWithShape="0">
              <a:prstClr val="black">
                <a:alpha val="40000"/>
              </a:prstClr>
            </a:outerShdw>
          </a:effectLst>
        </p:spPr>
        <p:txBody>
          <a:bodyPr/>
          <a:lstStyle/>
          <a:p>
            <a:endParaRPr lang="en-US"/>
          </a:p>
        </p:txBody>
      </p:sp>
    </p:spTree>
    <p:extLst>
      <p:ext uri="{BB962C8B-B14F-4D97-AF65-F5344CB8AC3E}">
        <p14:creationId xmlns:p14="http://schemas.microsoft.com/office/powerpoint/2010/main" val="7587320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RI_Jr Discuss">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rgbClr val="F058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290517" y="1295401"/>
            <a:ext cx="10688648" cy="5268686"/>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descr="A black and white logo&#10;&#10;Description automatically generated">
            <a:extLst>
              <a:ext uri="{FF2B5EF4-FFF2-40B4-BE49-F238E27FC236}">
                <a16:creationId xmlns:a16="http://schemas.microsoft.com/office/drawing/2014/main" id="{FB285178-D1A7-EBB4-E3C0-A63748A314FE}"/>
              </a:ext>
            </a:extLst>
          </p:cNvPr>
          <p:cNvPicPr>
            <a:picLocks/>
          </p:cNvPicPr>
          <p:nvPr userDrawn="1"/>
        </p:nvPicPr>
        <p:blipFill>
          <a:blip r:embed="rId2" cstate="hqprint">
            <a:extLst>
              <a:ext uri="{28A0092B-C50C-407E-A947-70E740481C1C}">
                <a14:useLocalDpi xmlns:a14="http://schemas.microsoft.com/office/drawing/2010/main"/>
              </a:ext>
            </a:extLst>
          </a:blip>
          <a:stretch>
            <a:fillRect/>
          </a:stretch>
        </p:blipFill>
        <p:spPr>
          <a:xfrm>
            <a:off x="88910" y="6238839"/>
            <a:ext cx="1201607" cy="555885"/>
          </a:xfrm>
          <a:prstGeom prst="rect">
            <a:avLst/>
          </a:prstGeom>
        </p:spPr>
      </p:pic>
      <p:sp>
        <p:nvSpPr>
          <p:cNvPr id="7" name="Title Placeholder 1">
            <a:extLst>
              <a:ext uri="{FF2B5EF4-FFF2-40B4-BE49-F238E27FC236}">
                <a16:creationId xmlns:a16="http://schemas.microsoft.com/office/drawing/2014/main" id="{A1829140-4B6E-2564-5ED7-7AB90AC5031C}"/>
              </a:ext>
            </a:extLst>
          </p:cNvPr>
          <p:cNvSpPr>
            <a:spLocks noGrp="1"/>
          </p:cNvSpPr>
          <p:nvPr>
            <p:ph type="title" hasCustomPrompt="1"/>
          </p:nvPr>
        </p:nvSpPr>
        <p:spPr>
          <a:xfrm>
            <a:off x="1001486" y="136526"/>
            <a:ext cx="10977679" cy="962932"/>
          </a:xfrm>
          <a:prstGeom prst="rect">
            <a:avLst/>
          </a:prstGeom>
        </p:spPr>
        <p:txBody>
          <a:bodyPr vert="horz" lIns="91440" tIns="45720" rIns="91440" bIns="45720" rtlCol="0" anchor="ctr">
            <a:normAutofit/>
          </a:bodyPr>
          <a:lstStyle>
            <a:lvl1pPr>
              <a:defRPr>
                <a:solidFill>
                  <a:srgbClr val="F05835"/>
                </a:solidFill>
              </a:defRPr>
            </a:lvl1pPr>
          </a:lstStyle>
          <a:p>
            <a:r>
              <a:rPr lang="en-US"/>
              <a:t>Discussion Questions</a:t>
            </a:r>
          </a:p>
        </p:txBody>
      </p:sp>
    </p:spTree>
    <p:extLst>
      <p:ext uri="{BB962C8B-B14F-4D97-AF65-F5344CB8AC3E}">
        <p14:creationId xmlns:p14="http://schemas.microsoft.com/office/powerpoint/2010/main" val="332020741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RI_Jr Assess">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rgbClr val="364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290517" y="1295401"/>
            <a:ext cx="10688648" cy="5268686"/>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a:extLst>
              <a:ext uri="{FF2B5EF4-FFF2-40B4-BE49-F238E27FC236}">
                <a16:creationId xmlns:a16="http://schemas.microsoft.com/office/drawing/2014/main" id="{A1829140-4B6E-2564-5ED7-7AB90AC5031C}"/>
              </a:ext>
            </a:extLst>
          </p:cNvPr>
          <p:cNvSpPr>
            <a:spLocks noGrp="1"/>
          </p:cNvSpPr>
          <p:nvPr>
            <p:ph type="title" hasCustomPrompt="1"/>
          </p:nvPr>
        </p:nvSpPr>
        <p:spPr>
          <a:xfrm>
            <a:off x="1001486" y="136526"/>
            <a:ext cx="10977679" cy="962932"/>
          </a:xfrm>
          <a:prstGeom prst="rect">
            <a:avLst/>
          </a:prstGeom>
        </p:spPr>
        <p:txBody>
          <a:bodyPr vert="horz" lIns="91440" tIns="45720" rIns="91440" bIns="45720" rtlCol="0" anchor="ctr">
            <a:normAutofit/>
          </a:bodyPr>
          <a:lstStyle>
            <a:lvl1pPr>
              <a:defRPr>
                <a:solidFill>
                  <a:srgbClr val="364B9F"/>
                </a:solidFill>
              </a:defRPr>
            </a:lvl1pPr>
          </a:lstStyle>
          <a:p>
            <a:r>
              <a:rPr lang="en-US"/>
              <a:t>Assessment</a:t>
            </a:r>
          </a:p>
        </p:txBody>
      </p:sp>
      <p:pic>
        <p:nvPicPr>
          <p:cNvPr id="9" name="Picture 8" descr="A black and white logo with orange splash&#10;&#10;Description automatically generated">
            <a:extLst>
              <a:ext uri="{FF2B5EF4-FFF2-40B4-BE49-F238E27FC236}">
                <a16:creationId xmlns:a16="http://schemas.microsoft.com/office/drawing/2014/main" id="{D7797696-62B0-3ED0-015F-0FC07C8DA3B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1440" y="6236208"/>
            <a:ext cx="1220415" cy="557784"/>
          </a:xfrm>
          <a:prstGeom prst="rect">
            <a:avLst/>
          </a:prstGeom>
        </p:spPr>
      </p:pic>
    </p:spTree>
    <p:extLst>
      <p:ext uri="{BB962C8B-B14F-4D97-AF65-F5344CB8AC3E}">
        <p14:creationId xmlns:p14="http://schemas.microsoft.com/office/powerpoint/2010/main" val="64113421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RI_Jr Title">
    <p:bg>
      <p:bgPr>
        <a:solidFill>
          <a:srgbClr val="364B9F"/>
        </a:solidFill>
        <a:effectLst/>
      </p:bgPr>
    </p:bg>
    <p:spTree>
      <p:nvGrpSpPr>
        <p:cNvPr id="1" name=""/>
        <p:cNvGrpSpPr/>
        <p:nvPr/>
      </p:nvGrpSpPr>
      <p:grpSpPr>
        <a:xfrm>
          <a:off x="0" y="0"/>
          <a:ext cx="0" cy="0"/>
          <a:chOff x="0" y="0"/>
          <a:chExt cx="0" cy="0"/>
        </a:xfrm>
      </p:grpSpPr>
      <p:pic>
        <p:nvPicPr>
          <p:cNvPr id="2" name="Picture 1" descr="A black and white logo with orange and white letters&#10;&#10;Description automatically generated">
            <a:extLst>
              <a:ext uri="{FF2B5EF4-FFF2-40B4-BE49-F238E27FC236}">
                <a16:creationId xmlns:a16="http://schemas.microsoft.com/office/drawing/2014/main" id="{099089D4-93F6-B93A-8510-0579EE6DFFC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95015" y="1319331"/>
            <a:ext cx="6601968" cy="3017394"/>
          </a:xfrm>
          <a:prstGeom prst="rect">
            <a:avLst/>
          </a:prstGeom>
        </p:spPr>
      </p:pic>
      <p:sp>
        <p:nvSpPr>
          <p:cNvPr id="4" name="Text Placeholder 3">
            <a:extLst>
              <a:ext uri="{FF2B5EF4-FFF2-40B4-BE49-F238E27FC236}">
                <a16:creationId xmlns:a16="http://schemas.microsoft.com/office/drawing/2014/main" id="{F36B7462-3758-56C9-286D-5F719D392F2B}"/>
              </a:ext>
            </a:extLst>
          </p:cNvPr>
          <p:cNvSpPr>
            <a:spLocks noGrp="1"/>
          </p:cNvSpPr>
          <p:nvPr>
            <p:ph type="body" sz="quarter" idx="10"/>
          </p:nvPr>
        </p:nvSpPr>
        <p:spPr>
          <a:xfrm>
            <a:off x="969714" y="4601980"/>
            <a:ext cx="10252569" cy="1728436"/>
          </a:xfrm>
        </p:spPr>
        <p:txBody>
          <a:bodyPr anchor="t">
            <a:normAutofit/>
          </a:bodyPr>
          <a:lstStyle>
            <a:lvl1pPr marL="0" indent="0" algn="ctr">
              <a:buNone/>
              <a:defRPr sz="4000" b="0">
                <a:solidFill>
                  <a:schemeClr val="bg1"/>
                </a:solidFill>
                <a:latin typeface="Libre Baskerville" panose="02000000000000000000" pitchFamily="2" charset="0"/>
              </a:defRPr>
            </a:lvl1pPr>
            <a:lvl2pPr marL="457200" indent="0">
              <a:buNone/>
              <a:defRPr>
                <a:latin typeface="Libre Baskerville" panose="02000000000000000000" pitchFamily="2" charset="0"/>
              </a:defRPr>
            </a:lvl2pPr>
            <a:lvl3pPr marL="914400" indent="0">
              <a:buNone/>
              <a:defRPr>
                <a:latin typeface="Libre Baskerville" panose="02000000000000000000" pitchFamily="2" charset="0"/>
              </a:defRPr>
            </a:lvl3pPr>
            <a:lvl4pPr marL="1371600" indent="0">
              <a:buNone/>
              <a:defRPr>
                <a:latin typeface="Libre Baskerville" panose="02000000000000000000" pitchFamily="2" charset="0"/>
              </a:defRPr>
            </a:lvl4pPr>
            <a:lvl5pPr marL="1828800" indent="0">
              <a:buNone/>
              <a:defRPr>
                <a:latin typeface="Libre Baskerville" panose="02000000000000000000" pitchFamily="2" charset="0"/>
              </a:defRPr>
            </a:lvl5pPr>
          </a:lstStyle>
          <a:p>
            <a:pPr lvl="0"/>
            <a:r>
              <a:rPr lang="en-US"/>
              <a:t>Click to edit Master text styles</a:t>
            </a:r>
          </a:p>
        </p:txBody>
      </p:sp>
    </p:spTree>
    <p:extLst>
      <p:ext uri="{BB962C8B-B14F-4D97-AF65-F5344CB8AC3E}">
        <p14:creationId xmlns:p14="http://schemas.microsoft.com/office/powerpoint/2010/main" val="15456875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RI_Jr Color Key">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pic>
        <p:nvPicPr>
          <p:cNvPr id="10" name="Graphic 9" descr="Pencil with solid fill">
            <a:extLst>
              <a:ext uri="{FF2B5EF4-FFF2-40B4-BE49-F238E27FC236}">
                <a16:creationId xmlns:a16="http://schemas.microsoft.com/office/drawing/2014/main" id="{1CDD34CC-4046-8FD3-B704-3D1268F7145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flipH="1">
            <a:off x="7515699" y="1803112"/>
            <a:ext cx="731520" cy="731520"/>
          </a:xfrm>
          <a:prstGeom prst="rect">
            <a:avLst/>
          </a:prstGeom>
        </p:spPr>
      </p:pic>
      <p:pic>
        <p:nvPicPr>
          <p:cNvPr id="12" name="Graphic 11" descr="Open book with solid fill">
            <a:extLst>
              <a:ext uri="{FF2B5EF4-FFF2-40B4-BE49-F238E27FC236}">
                <a16:creationId xmlns:a16="http://schemas.microsoft.com/office/drawing/2014/main" id="{7231E29E-222F-085E-5337-46AF69455F72}"/>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5732607" y="4157359"/>
            <a:ext cx="719137" cy="719137"/>
          </a:xfrm>
          <a:prstGeom prst="rect">
            <a:avLst/>
          </a:prstGeom>
        </p:spPr>
      </p:pic>
      <p:sp>
        <p:nvSpPr>
          <p:cNvPr id="13" name="Rectangle 12">
            <a:extLst>
              <a:ext uri="{FF2B5EF4-FFF2-40B4-BE49-F238E27FC236}">
                <a16:creationId xmlns:a16="http://schemas.microsoft.com/office/drawing/2014/main" id="{E233BED7-5C4D-94FA-8A1E-C8224CBCA2CF}"/>
              </a:ext>
            </a:extLst>
          </p:cNvPr>
          <p:cNvSpPr/>
          <p:nvPr userDrawn="1"/>
        </p:nvSpPr>
        <p:spPr>
          <a:xfrm>
            <a:off x="212835" y="2757396"/>
            <a:ext cx="3749039" cy="2534132"/>
          </a:xfrm>
          <a:prstGeom prst="rect">
            <a:avLst/>
          </a:prstGeom>
          <a:solidFill>
            <a:srgbClr val="F05835"/>
          </a:solidFill>
          <a:ln>
            <a:noFill/>
          </a:ln>
          <a:effectLst>
            <a:outerShdw blurRad="177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r>
              <a:rPr lang="en-US" sz="3600">
                <a:solidFill>
                  <a:schemeClr val="bg1"/>
                </a:solidFill>
                <a:latin typeface="Lexend" pitchFamily="2" charset="77"/>
              </a:rPr>
              <a:t>Discussion</a:t>
            </a:r>
          </a:p>
        </p:txBody>
      </p:sp>
      <p:pic>
        <p:nvPicPr>
          <p:cNvPr id="8" name="Graphic 7" descr="Chat with solid fill">
            <a:extLst>
              <a:ext uri="{FF2B5EF4-FFF2-40B4-BE49-F238E27FC236}">
                <a16:creationId xmlns:a16="http://schemas.microsoft.com/office/drawing/2014/main" id="{F97462E7-332D-47D5-1F8B-0E37FFA7E98C}"/>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1122423" y="2757396"/>
            <a:ext cx="2133591" cy="2133591"/>
          </a:xfrm>
          <a:prstGeom prst="rect">
            <a:avLst/>
          </a:prstGeom>
        </p:spPr>
      </p:pic>
      <p:sp>
        <p:nvSpPr>
          <p:cNvPr id="15" name="Rectangle 14">
            <a:extLst>
              <a:ext uri="{FF2B5EF4-FFF2-40B4-BE49-F238E27FC236}">
                <a16:creationId xmlns:a16="http://schemas.microsoft.com/office/drawing/2014/main" id="{AC33BFFF-422A-54BA-D6AA-9A48B8800C2E}"/>
              </a:ext>
            </a:extLst>
          </p:cNvPr>
          <p:cNvSpPr/>
          <p:nvPr userDrawn="1"/>
        </p:nvSpPr>
        <p:spPr>
          <a:xfrm>
            <a:off x="4217655" y="2757396"/>
            <a:ext cx="3749039" cy="2534132"/>
          </a:xfrm>
          <a:prstGeom prst="rect">
            <a:avLst/>
          </a:prstGeom>
          <a:solidFill>
            <a:schemeClr val="accent3"/>
          </a:solidFill>
          <a:ln>
            <a:noFill/>
          </a:ln>
          <a:effectLst>
            <a:outerShdw blurRad="177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r>
              <a:rPr lang="en-US" sz="3600">
                <a:solidFill>
                  <a:schemeClr val="bg1"/>
                </a:solidFill>
                <a:latin typeface="Lexend" pitchFamily="2" charset="77"/>
              </a:rPr>
              <a:t>Primary Source</a:t>
            </a:r>
          </a:p>
        </p:txBody>
      </p:sp>
      <p:pic>
        <p:nvPicPr>
          <p:cNvPr id="16" name="Graphic 15" descr="Open book with solid fill">
            <a:extLst>
              <a:ext uri="{FF2B5EF4-FFF2-40B4-BE49-F238E27FC236}">
                <a16:creationId xmlns:a16="http://schemas.microsoft.com/office/drawing/2014/main" id="{980C4427-001B-0BA2-8CF5-9041D6E79C7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5381456" y="2891561"/>
            <a:ext cx="1681761" cy="1681761"/>
          </a:xfrm>
          <a:prstGeom prst="rect">
            <a:avLst/>
          </a:prstGeom>
        </p:spPr>
      </p:pic>
      <p:sp>
        <p:nvSpPr>
          <p:cNvPr id="14" name="Rectangle 13">
            <a:extLst>
              <a:ext uri="{FF2B5EF4-FFF2-40B4-BE49-F238E27FC236}">
                <a16:creationId xmlns:a16="http://schemas.microsoft.com/office/drawing/2014/main" id="{7D24008A-6B62-DF86-AF32-0992FDC08B9C}"/>
              </a:ext>
            </a:extLst>
          </p:cNvPr>
          <p:cNvSpPr/>
          <p:nvPr userDrawn="1"/>
        </p:nvSpPr>
        <p:spPr>
          <a:xfrm>
            <a:off x="8222473" y="2757396"/>
            <a:ext cx="3749039" cy="2534132"/>
          </a:xfrm>
          <a:prstGeom prst="rect">
            <a:avLst/>
          </a:prstGeom>
          <a:solidFill>
            <a:srgbClr val="364B9F"/>
          </a:solidFill>
          <a:ln>
            <a:noFill/>
          </a:ln>
          <a:effectLst>
            <a:outerShdw blurRad="177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r>
              <a:rPr lang="en-US" sz="3600">
                <a:solidFill>
                  <a:schemeClr val="bg1"/>
                </a:solidFill>
                <a:latin typeface="Lexend" pitchFamily="2" charset="77"/>
              </a:rPr>
              <a:t>Assessment</a:t>
            </a:r>
          </a:p>
        </p:txBody>
      </p:sp>
      <p:pic>
        <p:nvPicPr>
          <p:cNvPr id="17" name="Graphic 16" descr="Pencil with solid fill">
            <a:extLst>
              <a:ext uri="{FF2B5EF4-FFF2-40B4-BE49-F238E27FC236}">
                <a16:creationId xmlns:a16="http://schemas.microsoft.com/office/drawing/2014/main" id="{DAB6A9C4-DF92-0645-8821-F60F2DE807E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20782001" flipH="1">
            <a:off x="9204273" y="2844577"/>
            <a:ext cx="1775727" cy="1775727"/>
          </a:xfrm>
          <a:prstGeom prst="rect">
            <a:avLst/>
          </a:prstGeom>
        </p:spPr>
      </p:pic>
      <p:sp>
        <p:nvSpPr>
          <p:cNvPr id="28" name="TextBox 27">
            <a:extLst>
              <a:ext uri="{FF2B5EF4-FFF2-40B4-BE49-F238E27FC236}">
                <a16:creationId xmlns:a16="http://schemas.microsoft.com/office/drawing/2014/main" id="{1BD52016-8DDA-210C-965F-0C75F477D7E5}"/>
              </a:ext>
            </a:extLst>
          </p:cNvPr>
          <p:cNvSpPr txBox="1"/>
          <p:nvPr userDrawn="1"/>
        </p:nvSpPr>
        <p:spPr>
          <a:xfrm>
            <a:off x="1754343" y="858432"/>
            <a:ext cx="8935986" cy="1015663"/>
          </a:xfrm>
          <a:prstGeom prst="rect">
            <a:avLst/>
          </a:prstGeom>
          <a:noFill/>
        </p:spPr>
        <p:txBody>
          <a:bodyPr wrap="square" rtlCol="0">
            <a:spAutoFit/>
          </a:bodyPr>
          <a:lstStyle/>
          <a:p>
            <a:pPr algn="ctr"/>
            <a:r>
              <a:rPr lang="en-US" sz="6000">
                <a:solidFill>
                  <a:schemeClr val="accent2"/>
                </a:solidFill>
                <a:latin typeface="Libre Baskerville" panose="02000000000000000000" pitchFamily="2" charset="0"/>
              </a:rPr>
              <a:t>Slide Deck Color Key</a:t>
            </a:r>
          </a:p>
        </p:txBody>
      </p:sp>
    </p:spTree>
    <p:extLst>
      <p:ext uri="{BB962C8B-B14F-4D97-AF65-F5344CB8AC3E}">
        <p14:creationId xmlns:p14="http://schemas.microsoft.com/office/powerpoint/2010/main" val="40377730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3F40E-42E0-1B49-9D09-2A985E9D26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D62265-7207-8E4B-B38C-92C2CC136F44}"/>
              </a:ext>
            </a:extLst>
          </p:cNvPr>
          <p:cNvSpPr>
            <a:spLocks noGrp="1"/>
          </p:cNvSpPr>
          <p:nvPr>
            <p:ph sz="half" idx="1"/>
          </p:nvPr>
        </p:nvSpPr>
        <p:spPr>
          <a:xfrm>
            <a:off x="207578" y="1631987"/>
            <a:ext cx="5736022" cy="45966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61978FD-26C5-4443-8855-2D15CAD79ADF}"/>
              </a:ext>
            </a:extLst>
          </p:cNvPr>
          <p:cNvSpPr>
            <a:spLocks noGrp="1"/>
          </p:cNvSpPr>
          <p:nvPr>
            <p:ph sz="half" idx="2"/>
          </p:nvPr>
        </p:nvSpPr>
        <p:spPr>
          <a:xfrm>
            <a:off x="6095999" y="1631987"/>
            <a:ext cx="5883165" cy="45966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Slide Number Placeholder 5">
            <a:extLst>
              <a:ext uri="{FF2B5EF4-FFF2-40B4-BE49-F238E27FC236}">
                <a16:creationId xmlns:a16="http://schemas.microsoft.com/office/drawing/2014/main" id="{4702DBC5-49CC-FB48-9072-ED540324DE41}"/>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3" name="Footer Placeholder 4">
            <a:extLst>
              <a:ext uri="{FF2B5EF4-FFF2-40B4-BE49-F238E27FC236}">
                <a16:creationId xmlns:a16="http://schemas.microsoft.com/office/drawing/2014/main" id="{34E61766-EA53-4645-B758-141838A328D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4" name="Date Placeholder 3">
            <a:extLst>
              <a:ext uri="{FF2B5EF4-FFF2-40B4-BE49-F238E27FC236}">
                <a16:creationId xmlns:a16="http://schemas.microsoft.com/office/drawing/2014/main" id="{FBE5E5FF-E748-1D46-98EE-F9D1839CCCAF}"/>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49AC225C-49B4-E545-B3D2-A80E86B5E786}" type="datetime1">
              <a:rPr lang="en-US" smtClean="0"/>
              <a:t>8/21/2024</a:t>
            </a:fld>
            <a:endParaRPr lang="en-US"/>
          </a:p>
        </p:txBody>
      </p:sp>
      <p:pic>
        <p:nvPicPr>
          <p:cNvPr id="6" name="Picture 5">
            <a:extLst>
              <a:ext uri="{FF2B5EF4-FFF2-40B4-BE49-F238E27FC236}">
                <a16:creationId xmlns:a16="http://schemas.microsoft.com/office/drawing/2014/main" id="{3C082319-4E77-37A3-32BD-47BCC656D17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752739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02B15A0-1BAC-2847-9689-C70F2BF9043E}"/>
              </a:ext>
            </a:extLst>
          </p:cNvPr>
          <p:cNvSpPr>
            <a:spLocks noGrp="1"/>
          </p:cNvSpPr>
          <p:nvPr>
            <p:ph type="body" idx="1"/>
          </p:nvPr>
        </p:nvSpPr>
        <p:spPr>
          <a:xfrm>
            <a:off x="207578" y="1681163"/>
            <a:ext cx="5789997" cy="823912"/>
          </a:xfrm>
        </p:spPr>
        <p:txBody>
          <a:bodyPr anchor="b"/>
          <a:lstStyle>
            <a:lvl1pPr marL="0" indent="0">
              <a:buNone/>
              <a:defRPr sz="2400" b="1">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B737BA3-0795-8E43-9E82-A9183B37B6B0}"/>
              </a:ext>
            </a:extLst>
          </p:cNvPr>
          <p:cNvSpPr>
            <a:spLocks noGrp="1"/>
          </p:cNvSpPr>
          <p:nvPr>
            <p:ph sz="half" idx="2"/>
          </p:nvPr>
        </p:nvSpPr>
        <p:spPr>
          <a:xfrm>
            <a:off x="207578" y="2505075"/>
            <a:ext cx="5789997" cy="35278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4E9F4F4-296C-DB48-B251-1730805EA173}"/>
              </a:ext>
            </a:extLst>
          </p:cNvPr>
          <p:cNvSpPr>
            <a:spLocks noGrp="1"/>
          </p:cNvSpPr>
          <p:nvPr>
            <p:ph type="body" sz="quarter" idx="3"/>
          </p:nvPr>
        </p:nvSpPr>
        <p:spPr>
          <a:xfrm>
            <a:off x="6172199" y="1681163"/>
            <a:ext cx="5806965" cy="823912"/>
          </a:xfrm>
        </p:spPr>
        <p:txBody>
          <a:bodyPr anchor="b"/>
          <a:lstStyle>
            <a:lvl1pPr marL="0" indent="0">
              <a:buNone/>
              <a:defRPr sz="2400" b="1">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BF2CC00-8374-604A-BB53-194D0A14FF33}"/>
              </a:ext>
            </a:extLst>
          </p:cNvPr>
          <p:cNvSpPr>
            <a:spLocks noGrp="1"/>
          </p:cNvSpPr>
          <p:nvPr>
            <p:ph sz="quarter" idx="4"/>
          </p:nvPr>
        </p:nvSpPr>
        <p:spPr>
          <a:xfrm>
            <a:off x="6172199" y="2505075"/>
            <a:ext cx="5806965" cy="35278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21D6263D-3FCC-8C43-A4B6-20BF2C86264C}"/>
              </a:ext>
            </a:extLst>
          </p:cNvPr>
          <p:cNvSpPr>
            <a:spLocks noGrp="1"/>
          </p:cNvSpPr>
          <p:nvPr>
            <p:ph type="title"/>
          </p:nvPr>
        </p:nvSpPr>
        <p:spPr>
          <a:xfrm>
            <a:off x="207578" y="136525"/>
            <a:ext cx="11771587" cy="1325563"/>
          </a:xfrm>
        </p:spPr>
        <p:txBody>
          <a:bodyPr/>
          <a:lstStyle/>
          <a:p>
            <a:r>
              <a:rPr lang="en-US"/>
              <a:t>Click to edit Master title style</a:t>
            </a:r>
          </a:p>
        </p:txBody>
      </p:sp>
      <p:sp>
        <p:nvSpPr>
          <p:cNvPr id="12" name="Slide Number Placeholder 5">
            <a:extLst>
              <a:ext uri="{FF2B5EF4-FFF2-40B4-BE49-F238E27FC236}">
                <a16:creationId xmlns:a16="http://schemas.microsoft.com/office/drawing/2014/main" id="{1A0352A0-6AE5-084E-A3FC-8C4094BC2DAB}"/>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3" name="Footer Placeholder 4">
            <a:extLst>
              <a:ext uri="{FF2B5EF4-FFF2-40B4-BE49-F238E27FC236}">
                <a16:creationId xmlns:a16="http://schemas.microsoft.com/office/drawing/2014/main" id="{BE28A856-E53C-CE42-AFD9-72AE94CB2803}"/>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5" name="Date Placeholder 3">
            <a:extLst>
              <a:ext uri="{FF2B5EF4-FFF2-40B4-BE49-F238E27FC236}">
                <a16:creationId xmlns:a16="http://schemas.microsoft.com/office/drawing/2014/main" id="{4145A67B-5B75-B141-BAFC-A079A83B381C}"/>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EB31A356-B290-0843-B71F-78F5FB98E932}" type="datetime1">
              <a:rPr lang="en-US" smtClean="0"/>
              <a:t>8/21/2024</a:t>
            </a:fld>
            <a:endParaRPr lang="en-US"/>
          </a:p>
        </p:txBody>
      </p:sp>
      <p:pic>
        <p:nvPicPr>
          <p:cNvPr id="7" name="Picture 6">
            <a:extLst>
              <a:ext uri="{FF2B5EF4-FFF2-40B4-BE49-F238E27FC236}">
                <a16:creationId xmlns:a16="http://schemas.microsoft.com/office/drawing/2014/main" id="{530A6E76-365B-8F74-3D76-77A920195E9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15231837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resenter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3FD26-EFDA-2E40-8D1F-CABE04B6A85D}"/>
              </a:ext>
            </a:extLst>
          </p:cNvPr>
          <p:cNvSpPr>
            <a:spLocks noGrp="1"/>
          </p:cNvSpPr>
          <p:nvPr>
            <p:ph type="title"/>
          </p:nvPr>
        </p:nvSpPr>
        <p:spPr>
          <a:xfrm>
            <a:off x="4572000" y="322262"/>
            <a:ext cx="7407166" cy="907098"/>
          </a:xfrm>
        </p:spPr>
        <p:txBody>
          <a:bodyPr anchor="b">
            <a:normAutofit/>
          </a:bodyPr>
          <a:lstStyle>
            <a:lvl1pPr algn="l">
              <a:defRPr sz="3600">
                <a:solidFill>
                  <a:schemeClr val="accent1"/>
                </a:solidFill>
              </a:defRPr>
            </a:lvl1pPr>
          </a:lstStyle>
          <a:p>
            <a:r>
              <a:rPr lang="en-US"/>
              <a:t>Click to edit Master title style</a:t>
            </a:r>
          </a:p>
        </p:txBody>
      </p:sp>
      <p:sp>
        <p:nvSpPr>
          <p:cNvPr id="3" name="Picture Placeholder 2">
            <a:extLst>
              <a:ext uri="{FF2B5EF4-FFF2-40B4-BE49-F238E27FC236}">
                <a16:creationId xmlns:a16="http://schemas.microsoft.com/office/drawing/2014/main" id="{AB55EB7C-D6EB-5045-AA6E-2E6412D64CAB}"/>
              </a:ext>
            </a:extLst>
          </p:cNvPr>
          <p:cNvSpPr>
            <a:spLocks noGrp="1"/>
          </p:cNvSpPr>
          <p:nvPr>
            <p:ph type="pic" idx="1"/>
          </p:nvPr>
        </p:nvSpPr>
        <p:spPr>
          <a:xfrm>
            <a:off x="296132" y="322262"/>
            <a:ext cx="3948203" cy="4036378"/>
          </a:xfrm>
          <a:effectLst>
            <a:outerShdw blurRad="316295" dist="38100" dir="2700000" algn="tl" rotWithShape="0">
              <a:prstClr val="black">
                <a:alpha val="4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FF88726-E261-564C-A8C8-ADE3498535D7}"/>
              </a:ext>
            </a:extLst>
          </p:cNvPr>
          <p:cNvSpPr>
            <a:spLocks noGrp="1"/>
          </p:cNvSpPr>
          <p:nvPr>
            <p:ph type="body" sz="half" idx="2"/>
          </p:nvPr>
        </p:nvSpPr>
        <p:spPr>
          <a:xfrm>
            <a:off x="4572000" y="2255520"/>
            <a:ext cx="7407166" cy="382016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Slide Number Placeholder 5">
            <a:extLst>
              <a:ext uri="{FF2B5EF4-FFF2-40B4-BE49-F238E27FC236}">
                <a16:creationId xmlns:a16="http://schemas.microsoft.com/office/drawing/2014/main" id="{BBE83A78-6084-E34A-AFA9-A3776046C2F3}"/>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0EC2878E-9CFE-D94E-9EE5-B9CCCEA47FA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6" name="Date Placeholder 3">
            <a:extLst>
              <a:ext uri="{FF2B5EF4-FFF2-40B4-BE49-F238E27FC236}">
                <a16:creationId xmlns:a16="http://schemas.microsoft.com/office/drawing/2014/main" id="{952B849A-CA68-2D44-8094-B1F81224AF5B}"/>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70BBB9D8-B323-4A4A-A8C1-C48591FFC018}" type="datetime1">
              <a:rPr lang="en-US" smtClean="0"/>
              <a:t>8/21/2024</a:t>
            </a:fld>
            <a:endParaRPr lang="en-US"/>
          </a:p>
        </p:txBody>
      </p:sp>
      <p:sp>
        <p:nvSpPr>
          <p:cNvPr id="7" name="Content Placeholder 6">
            <a:extLst>
              <a:ext uri="{FF2B5EF4-FFF2-40B4-BE49-F238E27FC236}">
                <a16:creationId xmlns:a16="http://schemas.microsoft.com/office/drawing/2014/main" id="{765293A5-EBC4-605D-AE90-ECD036E47188}"/>
              </a:ext>
            </a:extLst>
          </p:cNvPr>
          <p:cNvSpPr>
            <a:spLocks noGrp="1"/>
          </p:cNvSpPr>
          <p:nvPr>
            <p:ph sz="quarter" idx="13"/>
          </p:nvPr>
        </p:nvSpPr>
        <p:spPr>
          <a:xfrm>
            <a:off x="4572000" y="1365504"/>
            <a:ext cx="7407166" cy="707135"/>
          </a:xfrm>
        </p:spPr>
        <p:txBody>
          <a:bodyPr>
            <a:normAutofit/>
          </a:bodyPr>
          <a:lstStyle>
            <a:lvl1pPr marL="0" indent="0">
              <a:buNone/>
              <a:defRPr sz="2400" i="1">
                <a:solidFill>
                  <a:schemeClr val="accent2"/>
                </a:solidFill>
              </a:defRPr>
            </a:lvl1pPr>
            <a:lvl2pPr marL="457200" indent="0">
              <a:buNone/>
              <a:defRPr i="1">
                <a:solidFill>
                  <a:schemeClr val="accent2"/>
                </a:solidFill>
              </a:defRPr>
            </a:lvl2pPr>
            <a:lvl3pPr marL="914400" indent="0">
              <a:buNone/>
              <a:defRPr i="1">
                <a:solidFill>
                  <a:schemeClr val="accent2"/>
                </a:solidFill>
              </a:defRPr>
            </a:lvl3pPr>
            <a:lvl4pPr marL="1371600" indent="0">
              <a:buNone/>
              <a:defRPr i="1">
                <a:solidFill>
                  <a:schemeClr val="accent2"/>
                </a:solidFill>
              </a:defRPr>
            </a:lvl4pPr>
            <a:lvl5pPr marL="1828800" indent="0">
              <a:buNone/>
              <a:defRPr i="1">
                <a:solidFill>
                  <a:schemeClr val="accent2"/>
                </a:solidFill>
              </a:defRPr>
            </a:lvl5pPr>
          </a:lstStyle>
          <a:p>
            <a:pPr lvl="0"/>
            <a:r>
              <a:rPr lang="en-US"/>
              <a:t>Click to edit Master text styles</a:t>
            </a:r>
          </a:p>
        </p:txBody>
      </p:sp>
      <p:pic>
        <p:nvPicPr>
          <p:cNvPr id="6" name="Picture 5">
            <a:extLst>
              <a:ext uri="{FF2B5EF4-FFF2-40B4-BE49-F238E27FC236}">
                <a16:creationId xmlns:a16="http://schemas.microsoft.com/office/drawing/2014/main" id="{3A2C16C8-00E8-8339-2B75-72DCD784650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3220720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10"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theme" Target="../theme/theme4.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3" Type="http://schemas.openxmlformats.org/officeDocument/2006/relationships/slideLayout" Target="../slideLayouts/slideLayout49.xml"/><Relationship Id="rId21" Type="http://schemas.openxmlformats.org/officeDocument/2006/relationships/theme" Target="../theme/theme5.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27A2E82-F76B-2548-B67E-A44FEEC1AFE5}"/>
              </a:ext>
            </a:extLst>
          </p:cNvPr>
          <p:cNvSpPr/>
          <p:nvPr userDrawn="1"/>
        </p:nvSpPr>
        <p:spPr>
          <a:xfrm>
            <a:off x="10888717" y="6390290"/>
            <a:ext cx="1303282" cy="467710"/>
          </a:xfrm>
          <a:prstGeom prst="rect">
            <a:avLst/>
          </a:prstGeom>
          <a:solidFill>
            <a:schemeClr val="accent2"/>
          </a:solidFill>
          <a:ln>
            <a:noFill/>
          </a:ln>
          <a:effectLst>
            <a:outerShdw blurRad="381000" dist="38100" dir="16200000"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4677FAF-7424-1746-A4CF-476D410771D5}"/>
              </a:ext>
            </a:extLst>
          </p:cNvPr>
          <p:cNvSpPr/>
          <p:nvPr userDrawn="1"/>
        </p:nvSpPr>
        <p:spPr>
          <a:xfrm>
            <a:off x="-1" y="6390290"/>
            <a:ext cx="10888717" cy="467710"/>
          </a:xfrm>
          <a:prstGeom prst="rect">
            <a:avLst/>
          </a:prstGeom>
          <a:ln>
            <a:noFill/>
          </a:ln>
          <a:effectLst>
            <a:outerShdw blurRad="381000" dist="38100" dir="16200000"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14273883-F5C8-4D43-A171-9D790FBAA4B4}"/>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B0670AD-2F87-C04D-8268-611BC8228C59}"/>
              </a:ext>
            </a:extLst>
          </p:cNvPr>
          <p:cNvSpPr>
            <a:spLocks noGrp="1"/>
          </p:cNvSpPr>
          <p:nvPr>
            <p:ph type="body" idx="1"/>
          </p:nvPr>
        </p:nvSpPr>
        <p:spPr>
          <a:xfrm>
            <a:off x="838199" y="1602889"/>
            <a:ext cx="11140966" cy="46473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4">
            <a:extLst>
              <a:ext uri="{FF2B5EF4-FFF2-40B4-BE49-F238E27FC236}">
                <a16:creationId xmlns:a16="http://schemas.microsoft.com/office/drawing/2014/main" id="{2C814FFE-B8B2-2966-D23E-D45354C1B49A}"/>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53616496-F48F-FAD2-2EE1-0E16EC4D60F7}"/>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108B9263-6F05-3641-9778-FA4217B9AAE3}" type="datetime1">
              <a:rPr lang="en-US" smtClean="0"/>
              <a:t>8/21/2024</a:t>
            </a:fld>
            <a:endParaRPr lang="en-US"/>
          </a:p>
        </p:txBody>
      </p:sp>
    </p:spTree>
    <p:extLst>
      <p:ext uri="{BB962C8B-B14F-4D97-AF65-F5344CB8AC3E}">
        <p14:creationId xmlns:p14="http://schemas.microsoft.com/office/powerpoint/2010/main" val="5477047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756" r:id="rId6"/>
    <p:sldLayoutId id="2147483652" r:id="rId7"/>
    <p:sldLayoutId id="2147483653" r:id="rId8"/>
    <p:sldLayoutId id="2147483750" r:id="rId9"/>
    <p:sldLayoutId id="2147483751" r:id="rId10"/>
    <p:sldLayoutId id="2147483656" r:id="rId11"/>
    <p:sldLayoutId id="2147483755" r:id="rId12"/>
    <p:sldLayoutId id="2147483660" r:id="rId13"/>
  </p:sldLayoutIdLst>
  <p:hf hdr="0" ftr="0" dt="0"/>
  <p:txStyles>
    <p:titleStyle>
      <a:lvl1pPr algn="l" defTabSz="914400" rtl="0" eaLnBrk="1" latinLnBrk="0" hangingPunct="1">
        <a:lnSpc>
          <a:spcPct val="90000"/>
        </a:lnSpc>
        <a:spcBef>
          <a:spcPct val="0"/>
        </a:spcBef>
        <a:buNone/>
        <a:defRPr sz="4400" b="1" i="0" kern="1200">
          <a:solidFill>
            <a:schemeClr val="tx2"/>
          </a:solidFill>
          <a:latin typeface="Libre Franklin" pitchFamily="2" charset="77"/>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C2A32-AD7B-C543-A508-523AF9C101B7}"/>
              </a:ext>
            </a:extLst>
          </p:cNvPr>
          <p:cNvSpPr>
            <a:spLocks noGrp="1"/>
          </p:cNvSpPr>
          <p:nvPr>
            <p:ph type="body" idx="1"/>
          </p:nvPr>
        </p:nvSpPr>
        <p:spPr>
          <a:xfrm>
            <a:off x="609599" y="1612900"/>
            <a:ext cx="11369565" cy="4564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a:extLst>
              <a:ext uri="{FF2B5EF4-FFF2-40B4-BE49-F238E27FC236}">
                <a16:creationId xmlns:a16="http://schemas.microsoft.com/office/drawing/2014/main" id="{7470F885-0D3A-214D-9A25-1A554036814F}"/>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
        <p:nvSpPr>
          <p:cNvPr id="11" name="Slide Number Placeholder 5">
            <a:extLst>
              <a:ext uri="{FF2B5EF4-FFF2-40B4-BE49-F238E27FC236}">
                <a16:creationId xmlns:a16="http://schemas.microsoft.com/office/drawing/2014/main" id="{E094AB4D-A502-914A-B761-417E333105C1}"/>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8FE2E6F1-6348-7242-91FB-86C5D31FA68D}"/>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B9D7FB36-B3A6-F84B-8C67-50449ED59BFA}"/>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8F7FDAD1-B49F-9C47-9449-69530D5E4B2C}" type="datetime1">
              <a:rPr lang="en-US" smtClean="0"/>
              <a:t>8/21/2024</a:t>
            </a:fld>
            <a:endParaRPr lang="en-US"/>
          </a:p>
        </p:txBody>
      </p:sp>
    </p:spTree>
    <p:extLst>
      <p:ext uri="{BB962C8B-B14F-4D97-AF65-F5344CB8AC3E}">
        <p14:creationId xmlns:p14="http://schemas.microsoft.com/office/powerpoint/2010/main" val="3542257644"/>
      </p:ext>
    </p:extLst>
  </p:cSld>
  <p:clrMap bg1="lt1" tx1="dk1" bg2="lt2" tx2="dk2" accent1="accent1" accent2="accent2" accent3="accent3" accent4="accent4" accent5="accent5" accent6="accent6" hlink="hlink" folHlink="folHlink"/>
  <p:sldLayoutIdLst>
    <p:sldLayoutId id="2147483680" r:id="rId1"/>
    <p:sldLayoutId id="2147483662" r:id="rId2"/>
    <p:sldLayoutId id="2147483679" r:id="rId3"/>
    <p:sldLayoutId id="2147483703" r:id="rId4"/>
    <p:sldLayoutId id="2147483661" r:id="rId5"/>
    <p:sldLayoutId id="2147483678" r:id="rId6"/>
    <p:sldLayoutId id="2147483753" r:id="rId7"/>
    <p:sldLayoutId id="2147483759" r:id="rId8"/>
    <p:sldLayoutId id="2147483779" r:id="rId9"/>
  </p:sldLayoutIdLst>
  <p:hf hdr="0" ftr="0" dt="0"/>
  <p:txStyles>
    <p:titleStyle>
      <a:lvl1pPr algn="l" defTabSz="914400" rtl="0" eaLnBrk="1" latinLnBrk="0" hangingPunct="1">
        <a:lnSpc>
          <a:spcPct val="90000"/>
        </a:lnSpc>
        <a:spcBef>
          <a:spcPct val="0"/>
        </a:spcBef>
        <a:buNone/>
        <a:defRPr sz="4400" b="1" kern="1200">
          <a:solidFill>
            <a:schemeClr val="tx2"/>
          </a:solidFill>
          <a:latin typeface="Libre Frankli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C42"/>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C42"/>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C42"/>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C2A32-AD7B-C543-A508-523AF9C101B7}"/>
              </a:ext>
            </a:extLst>
          </p:cNvPr>
          <p:cNvSpPr>
            <a:spLocks noGrp="1"/>
          </p:cNvSpPr>
          <p:nvPr>
            <p:ph type="body" idx="1"/>
          </p:nvPr>
        </p:nvSpPr>
        <p:spPr>
          <a:xfrm>
            <a:off x="609599" y="1612900"/>
            <a:ext cx="11369565" cy="4564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a:extLst>
              <a:ext uri="{FF2B5EF4-FFF2-40B4-BE49-F238E27FC236}">
                <a16:creationId xmlns:a16="http://schemas.microsoft.com/office/drawing/2014/main" id="{7470F885-0D3A-214D-9A25-1A554036814F}"/>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
        <p:nvSpPr>
          <p:cNvPr id="11" name="Slide Number Placeholder 5">
            <a:extLst>
              <a:ext uri="{FF2B5EF4-FFF2-40B4-BE49-F238E27FC236}">
                <a16:creationId xmlns:a16="http://schemas.microsoft.com/office/drawing/2014/main" id="{E094AB4D-A502-914A-B761-417E333105C1}"/>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8FE2E6F1-6348-7242-91FB-86C5D31FA68D}"/>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B9D7FB36-B3A6-F84B-8C67-50449ED59BFA}"/>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8F7FDAD1-B49F-9C47-9449-69530D5E4B2C}" type="datetime1">
              <a:rPr lang="en-US" smtClean="0"/>
              <a:t>8/21/2024</a:t>
            </a:fld>
            <a:endParaRPr lang="en-US"/>
          </a:p>
        </p:txBody>
      </p:sp>
    </p:spTree>
    <p:extLst>
      <p:ext uri="{BB962C8B-B14F-4D97-AF65-F5344CB8AC3E}">
        <p14:creationId xmlns:p14="http://schemas.microsoft.com/office/powerpoint/2010/main" val="3129900199"/>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73" r:id="rId3"/>
    <p:sldLayoutId id="2147483766" r:id="rId4"/>
    <p:sldLayoutId id="2147483771" r:id="rId5"/>
    <p:sldLayoutId id="2147483772" r:id="rId6"/>
    <p:sldLayoutId id="2147483767" r:id="rId7"/>
  </p:sldLayoutIdLst>
  <p:hf hdr="0" ftr="0" dt="0"/>
  <p:txStyles>
    <p:titleStyle>
      <a:lvl1pPr algn="l" defTabSz="914400" rtl="0" eaLnBrk="1" latinLnBrk="0" hangingPunct="1">
        <a:lnSpc>
          <a:spcPct val="90000"/>
        </a:lnSpc>
        <a:spcBef>
          <a:spcPct val="0"/>
        </a:spcBef>
        <a:buNone/>
        <a:defRPr sz="4400" b="1" kern="1200">
          <a:solidFill>
            <a:srgbClr val="333C42"/>
          </a:solidFill>
          <a:latin typeface="Libre Frankli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C42"/>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C42"/>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C42"/>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C2A32-AD7B-C543-A508-523AF9C101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a:extLst>
              <a:ext uri="{FF2B5EF4-FFF2-40B4-BE49-F238E27FC236}">
                <a16:creationId xmlns:a16="http://schemas.microsoft.com/office/drawing/2014/main" id="{7470F885-0D3A-214D-9A25-1A554036814F}"/>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
        <p:nvSpPr>
          <p:cNvPr id="11" name="Slide Number Placeholder 5">
            <a:extLst>
              <a:ext uri="{FF2B5EF4-FFF2-40B4-BE49-F238E27FC236}">
                <a16:creationId xmlns:a16="http://schemas.microsoft.com/office/drawing/2014/main" id="{187DF112-8719-B745-8A60-1445319CDEB1}"/>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BF3F1E45-F1FB-DA48-98C6-5FB06D2BE3A8}"/>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C111C806-C257-424D-B341-7C3A857E313F}"/>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A28E5BD1-723F-5743-815C-AA13F68B6F1E}" type="datetime1">
              <a:rPr lang="en-US" smtClean="0"/>
              <a:t>8/21/2024</a:t>
            </a:fld>
            <a:endParaRPr lang="en-US"/>
          </a:p>
        </p:txBody>
      </p:sp>
    </p:spTree>
    <p:extLst>
      <p:ext uri="{BB962C8B-B14F-4D97-AF65-F5344CB8AC3E}">
        <p14:creationId xmlns:p14="http://schemas.microsoft.com/office/powerpoint/2010/main" val="3979147550"/>
      </p:ext>
    </p:extLst>
  </p:cSld>
  <p:clrMap bg1="lt1" tx1="dk1" bg2="lt2" tx2="dk2" accent1="accent1" accent2="accent2" accent3="accent3" accent4="accent4" accent5="accent5" accent6="accent6" hlink="hlink" folHlink="folHlink"/>
  <p:sldLayoutIdLst>
    <p:sldLayoutId id="2147483705" r:id="rId1"/>
    <p:sldLayoutId id="2147483749" r:id="rId2"/>
    <p:sldLayoutId id="2147483780" r:id="rId3"/>
    <p:sldLayoutId id="2147483777" r:id="rId4"/>
    <p:sldLayoutId id="2147483778" r:id="rId5"/>
    <p:sldLayoutId id="2147483770" r:id="rId6"/>
    <p:sldLayoutId id="2147483783" r:id="rId7"/>
    <p:sldLayoutId id="2147483782" r:id="rId8"/>
    <p:sldLayoutId id="2147483700" r:id="rId9"/>
    <p:sldLayoutId id="2147483701" r:id="rId10"/>
    <p:sldLayoutId id="2147483702" r:id="rId11"/>
    <p:sldLayoutId id="2147483775" r:id="rId12"/>
    <p:sldLayoutId id="2147483776" r:id="rId13"/>
    <p:sldLayoutId id="2147483745" r:id="rId14"/>
    <p:sldLayoutId id="2147483757" r:id="rId15"/>
    <p:sldLayoutId id="2147483761" r:id="rId16"/>
    <p:sldLayoutId id="2147483752" r:id="rId17"/>
  </p:sldLayoutIdLst>
  <p:hf hdr="0" ftr="0" dt="0"/>
  <p:txStyles>
    <p:titleStyle>
      <a:lvl1pPr algn="l" defTabSz="914400" rtl="0" eaLnBrk="1" latinLnBrk="0" hangingPunct="1">
        <a:lnSpc>
          <a:spcPct val="90000"/>
        </a:lnSpc>
        <a:spcBef>
          <a:spcPct val="0"/>
        </a:spcBef>
        <a:buNone/>
        <a:defRPr sz="4400" b="1" kern="1200">
          <a:solidFill>
            <a:srgbClr val="333C42"/>
          </a:solidFill>
          <a:latin typeface="Libre Frankli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C42"/>
          </a:solidFill>
          <a:latin typeface="Libre Franklin"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C42"/>
          </a:solidFill>
          <a:latin typeface="Libre Franklin"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C42"/>
          </a:solidFill>
          <a:latin typeface="Libre Franklin"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Franklin"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Franklin"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C2A32-AD7B-C543-A508-523AF9C101B7}"/>
              </a:ext>
            </a:extLst>
          </p:cNvPr>
          <p:cNvSpPr>
            <a:spLocks noGrp="1"/>
          </p:cNvSpPr>
          <p:nvPr>
            <p:ph type="body" idx="1"/>
          </p:nvPr>
        </p:nvSpPr>
        <p:spPr>
          <a:xfrm>
            <a:off x="609599" y="1612900"/>
            <a:ext cx="11369565" cy="51085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a:extLst>
              <a:ext uri="{FF2B5EF4-FFF2-40B4-BE49-F238E27FC236}">
                <a16:creationId xmlns:a16="http://schemas.microsoft.com/office/drawing/2014/main" id="{7470F885-0D3A-214D-9A25-1A554036814F}"/>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3327519403"/>
      </p:ext>
    </p:extLst>
  </p:cSld>
  <p:clrMap bg1="lt1" tx1="dk1" bg2="lt2" tx2="dk2" accent1="accent1" accent2="accent2" accent3="accent3" accent4="accent4" accent5="accent5" accent6="accent6" hlink="hlink" folHlink="folHlink"/>
  <p:sldLayoutIdLst>
    <p:sldLayoutId id="2147483798" r:id="rId1"/>
    <p:sldLayoutId id="2147483796" r:id="rId2"/>
    <p:sldLayoutId id="2147483804" r:id="rId3"/>
    <p:sldLayoutId id="2147483803" r:id="rId4"/>
    <p:sldLayoutId id="2147483800" r:id="rId5"/>
    <p:sldLayoutId id="2147483811" r:id="rId6"/>
    <p:sldLayoutId id="2147483812" r:id="rId7"/>
    <p:sldLayoutId id="2147483806" r:id="rId8"/>
    <p:sldLayoutId id="2147483807" r:id="rId9"/>
    <p:sldLayoutId id="2147483808" r:id="rId10"/>
    <p:sldLayoutId id="2147483809" r:id="rId11"/>
    <p:sldLayoutId id="2147483810" r:id="rId12"/>
    <p:sldLayoutId id="2147483785" r:id="rId13"/>
    <p:sldLayoutId id="2147483799" r:id="rId14"/>
    <p:sldLayoutId id="2147483791" r:id="rId15"/>
    <p:sldLayoutId id="2147483801" r:id="rId16"/>
    <p:sldLayoutId id="2147483797" r:id="rId17"/>
    <p:sldLayoutId id="2147483795" r:id="rId18"/>
    <p:sldLayoutId id="2147483802" r:id="rId19"/>
    <p:sldLayoutId id="2147483805" r:id="rId20"/>
  </p:sldLayoutIdLst>
  <p:hf hdr="0" ftr="0" dt="0"/>
  <p:txStyles>
    <p:titleStyle>
      <a:lvl1pPr algn="l" defTabSz="914400" rtl="0" eaLnBrk="1" latinLnBrk="0" hangingPunct="1">
        <a:lnSpc>
          <a:spcPct val="90000"/>
        </a:lnSpc>
        <a:spcBef>
          <a:spcPct val="0"/>
        </a:spcBef>
        <a:buNone/>
        <a:defRPr sz="4400" b="1" kern="1200">
          <a:solidFill>
            <a:srgbClr val="364B9F"/>
          </a:solidFill>
          <a:latin typeface="Libre Baskerville" panose="020000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C42"/>
          </a:solidFill>
          <a:latin typeface="Lexend Light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C42"/>
          </a:solidFill>
          <a:latin typeface="Lexend Ligh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C42"/>
          </a:solidFill>
          <a:latin typeface="Lexend Ligh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exend Ligh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exend Ligh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5.xml"/></Relationships>
</file>

<file path=ppt/slides/_rels/slide10.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notesSlide" Target="../notesSlides/notesSlide5.xml"/><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5.xml"/></Relationships>
</file>

<file path=ppt/slides/_rels/slide1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8.xml"/><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9.xml"/><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0.xml"/><Relationship Id="rId1" Type="http://schemas.openxmlformats.org/officeDocument/2006/relationships/slideLayout" Target="../slideLayouts/slideLayout47.xml"/></Relationships>
</file>

<file path=ppt/slides/_rels/slide1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1.xml"/><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12.xml"/><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3.xml"/><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6.xml"/></Relationships>
</file>

<file path=ppt/slides/_rels/slide22.xml.rels><?xml version="1.0" encoding="UTF-8" standalone="yes"?>
<Relationships xmlns="http://schemas.openxmlformats.org/package/2006/relationships"><Relationship Id="rId3" Type="http://schemas.openxmlformats.org/officeDocument/2006/relationships/image" Target="../media/image82.emf"/><Relationship Id="rId2" Type="http://schemas.openxmlformats.org/officeDocument/2006/relationships/notesSlide" Target="../notesSlides/notesSlide16.xml"/><Relationship Id="rId1" Type="http://schemas.openxmlformats.org/officeDocument/2006/relationships/slideLayout" Target="../slideLayouts/slideLayout5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4.xml"/></Relationships>
</file>

<file path=ppt/slides/_rels/slide25.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19.xml"/><Relationship Id="rId1" Type="http://schemas.openxmlformats.org/officeDocument/2006/relationships/slideLayout" Target="../slideLayouts/slideLayout6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6.xml"/></Relationships>
</file>

<file path=ppt/slides/_rels/slide35.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notesSlide" Target="../notesSlides/notesSlide29.xml"/><Relationship Id="rId1" Type="http://schemas.openxmlformats.org/officeDocument/2006/relationships/slideLayout" Target="../slideLayouts/slideLayout5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8.xml"/></Relationships>
</file>

<file path=ppt/slides/_rels/slide44.x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notesSlide" Target="../notesSlides/notesSlide38.xml"/><Relationship Id="rId1" Type="http://schemas.openxmlformats.org/officeDocument/2006/relationships/slideLayout" Target="../slideLayouts/slideLayout5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4.xml"/></Relationships>
</file>

<file path=ppt/slides/_rels/slide9.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notesSlide" Target="../notesSlides/notesSlide4.xml"/><Relationship Id="rId1" Type="http://schemas.openxmlformats.org/officeDocument/2006/relationships/slideLayout" Target="../slideLayouts/slideLayout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4471BB0-893D-7914-70FB-C923D4469392}"/>
              </a:ext>
            </a:extLst>
          </p:cNvPr>
          <p:cNvSpPr>
            <a:spLocks noGrp="1"/>
          </p:cNvSpPr>
          <p:nvPr>
            <p:ph type="body" sz="quarter" idx="10"/>
          </p:nvPr>
        </p:nvSpPr>
        <p:spPr/>
        <p:txBody>
          <a:bodyPr/>
          <a:lstStyle/>
          <a:p>
            <a:r>
              <a:rPr lang="en-US"/>
              <a:t>Industrialization and Immigration</a:t>
            </a:r>
          </a:p>
        </p:txBody>
      </p:sp>
    </p:spTree>
    <p:extLst>
      <p:ext uri="{BB962C8B-B14F-4D97-AF65-F5344CB8AC3E}">
        <p14:creationId xmlns:p14="http://schemas.microsoft.com/office/powerpoint/2010/main" val="1019986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FF19FB-D0FC-EA24-68C8-B2117EB101D7}"/>
              </a:ext>
            </a:extLst>
          </p:cNvPr>
          <p:cNvSpPr>
            <a:spLocks noGrp="1"/>
          </p:cNvSpPr>
          <p:nvPr>
            <p:ph type="title"/>
          </p:nvPr>
        </p:nvSpPr>
        <p:spPr/>
        <p:txBody>
          <a:bodyPr/>
          <a:lstStyle/>
          <a:p>
            <a:r>
              <a:rPr lang="en-US"/>
              <a:t>Map Activity</a:t>
            </a:r>
          </a:p>
        </p:txBody>
      </p:sp>
      <p:sp>
        <p:nvSpPr>
          <p:cNvPr id="3" name="Content Placeholder 2">
            <a:extLst>
              <a:ext uri="{FF2B5EF4-FFF2-40B4-BE49-F238E27FC236}">
                <a16:creationId xmlns:a16="http://schemas.microsoft.com/office/drawing/2014/main" id="{C5B7A8AA-8279-D1D1-432A-9D9267F90708}"/>
              </a:ext>
            </a:extLst>
          </p:cNvPr>
          <p:cNvSpPr>
            <a:spLocks noGrp="1"/>
          </p:cNvSpPr>
          <p:nvPr>
            <p:ph sz="half" idx="10"/>
          </p:nvPr>
        </p:nvSpPr>
        <p:spPr>
          <a:xfrm>
            <a:off x="1454046" y="1465490"/>
            <a:ext cx="10525118" cy="5100202"/>
          </a:xfrm>
        </p:spPr>
        <p:txBody>
          <a:bodyPr>
            <a:normAutofit fontScale="85000" lnSpcReduction="20000"/>
          </a:bodyPr>
          <a:lstStyle/>
          <a:p>
            <a:pPr marL="0" indent="0">
              <a:buNone/>
            </a:pPr>
            <a:r>
              <a:rPr lang="en-US"/>
              <a:t>Label as many countries and continents as you can on the map. </a:t>
            </a:r>
          </a:p>
          <a:p>
            <a:pPr marL="0" indent="0">
              <a:buNone/>
            </a:pPr>
            <a:endParaRPr lang="en-US"/>
          </a:p>
          <a:p>
            <a:pPr marL="0" indent="0">
              <a:buNone/>
            </a:pPr>
            <a:r>
              <a:rPr lang="en-US"/>
              <a:t>Then, use your blank map of the world to </a:t>
            </a:r>
            <a:r>
              <a:rPr lang="en-US" u="sng"/>
              <a:t>color and label</a:t>
            </a:r>
            <a:r>
              <a:rPr lang="en-US"/>
              <a:t> the following countries:</a:t>
            </a:r>
          </a:p>
          <a:p>
            <a:endParaRPr lang="en-US"/>
          </a:p>
          <a:p>
            <a:r>
              <a:rPr lang="en-US"/>
              <a:t>Italy</a:t>
            </a:r>
          </a:p>
          <a:p>
            <a:r>
              <a:rPr lang="en-US"/>
              <a:t>Germany</a:t>
            </a:r>
          </a:p>
          <a:p>
            <a:r>
              <a:rPr lang="en-US"/>
              <a:t>Ireland</a:t>
            </a:r>
          </a:p>
          <a:p>
            <a:r>
              <a:rPr lang="en-US"/>
              <a:t>Russia</a:t>
            </a:r>
          </a:p>
          <a:p>
            <a:r>
              <a:rPr lang="en-US"/>
              <a:t>China</a:t>
            </a:r>
          </a:p>
          <a:p>
            <a:r>
              <a:rPr lang="en-US"/>
              <a:t>Great Britain</a:t>
            </a:r>
          </a:p>
          <a:p>
            <a:r>
              <a:rPr lang="en-US"/>
              <a:t>Scandinavia</a:t>
            </a:r>
          </a:p>
          <a:p>
            <a:r>
              <a:rPr lang="en-US"/>
              <a:t>Canada</a:t>
            </a:r>
          </a:p>
        </p:txBody>
      </p:sp>
      <p:pic>
        <p:nvPicPr>
          <p:cNvPr id="5" name="Picture 4">
            <a:extLst>
              <a:ext uri="{FF2B5EF4-FFF2-40B4-BE49-F238E27FC236}">
                <a16:creationId xmlns:a16="http://schemas.microsoft.com/office/drawing/2014/main" id="{6BE9CF97-FE32-55FA-6E01-956F494711A1}"/>
              </a:ext>
            </a:extLst>
          </p:cNvPr>
          <p:cNvPicPr>
            <a:picLocks noChangeAspect="1"/>
          </p:cNvPicPr>
          <p:nvPr/>
        </p:nvPicPr>
        <p:blipFill rotWithShape="1">
          <a:blip r:embed="rId3"/>
          <a:srcRect l="18187" t="15440" r="17646" b="9749"/>
          <a:stretch/>
        </p:blipFill>
        <p:spPr>
          <a:xfrm rot="5400000">
            <a:off x="6396647" y="1823656"/>
            <a:ext cx="3802534" cy="5737328"/>
          </a:xfrm>
          <a:prstGeom prst="rect">
            <a:avLst/>
          </a:prstGeom>
          <a:solidFill>
            <a:srgbClr val="F7F5F2"/>
          </a:solidFill>
          <a:effectLst>
            <a:outerShdw blurRad="177800" dist="38100" dir="2700000" algn="ctr" rotWithShape="0">
              <a:srgbClr val="000000">
                <a:alpha val="40000"/>
              </a:srgbClr>
            </a:outerShdw>
          </a:effectLst>
        </p:spPr>
      </p:pic>
    </p:spTree>
    <p:extLst>
      <p:ext uri="{BB962C8B-B14F-4D97-AF65-F5344CB8AC3E}">
        <p14:creationId xmlns:p14="http://schemas.microsoft.com/office/powerpoint/2010/main" val="164621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7E2EB-8FC7-F49A-55ED-887F3485D44B}"/>
              </a:ext>
            </a:extLst>
          </p:cNvPr>
          <p:cNvSpPr>
            <a:spLocks noGrp="1"/>
          </p:cNvSpPr>
          <p:nvPr>
            <p:ph type="title"/>
          </p:nvPr>
        </p:nvSpPr>
        <p:spPr/>
        <p:txBody>
          <a:bodyPr/>
          <a:lstStyle/>
          <a:p>
            <a:r>
              <a:rPr lang="en-US"/>
              <a:t>Countries Research</a:t>
            </a:r>
          </a:p>
        </p:txBody>
      </p:sp>
      <p:sp>
        <p:nvSpPr>
          <p:cNvPr id="3" name="Content Placeholder 2">
            <a:extLst>
              <a:ext uri="{FF2B5EF4-FFF2-40B4-BE49-F238E27FC236}">
                <a16:creationId xmlns:a16="http://schemas.microsoft.com/office/drawing/2014/main" id="{583673B3-9F1B-84B9-636E-893F1F3F5E3A}"/>
              </a:ext>
            </a:extLst>
          </p:cNvPr>
          <p:cNvSpPr>
            <a:spLocks noGrp="1"/>
          </p:cNvSpPr>
          <p:nvPr>
            <p:ph sz="half" idx="10"/>
          </p:nvPr>
        </p:nvSpPr>
        <p:spPr/>
        <p:txBody>
          <a:bodyPr vert="horz" lIns="91440" tIns="45720" rIns="91440" bIns="45720" rtlCol="0" anchor="t">
            <a:normAutofit/>
          </a:bodyPr>
          <a:lstStyle/>
          <a:p>
            <a:r>
              <a:rPr lang="en-US" dirty="0">
                <a:latin typeface="Lexend Light Light"/>
              </a:rPr>
              <a:t>Choose 3 countries to research and fill out Handout C. </a:t>
            </a:r>
          </a:p>
        </p:txBody>
      </p:sp>
      <p:pic>
        <p:nvPicPr>
          <p:cNvPr id="6" name="Picture Placeholder 5">
            <a:extLst>
              <a:ext uri="{FF2B5EF4-FFF2-40B4-BE49-F238E27FC236}">
                <a16:creationId xmlns:a16="http://schemas.microsoft.com/office/drawing/2014/main" id="{62C63BD9-9F05-562B-6BE7-292426B11330}"/>
              </a:ext>
            </a:extLst>
          </p:cNvPr>
          <p:cNvPicPr>
            <a:picLocks noGrp="1" noChangeAspect="1"/>
          </p:cNvPicPr>
          <p:nvPr>
            <p:ph type="pic" sz="quarter" idx="11"/>
          </p:nvPr>
        </p:nvPicPr>
        <p:blipFill rotWithShape="1">
          <a:blip r:embed="rId3"/>
          <a:srcRect l="190" r="-252"/>
          <a:stretch/>
        </p:blipFill>
        <p:spPr>
          <a:xfrm>
            <a:off x="7114032" y="283464"/>
            <a:ext cx="4871358" cy="6300216"/>
          </a:xfrm>
          <a:solidFill>
            <a:srgbClr val="F7F5F2"/>
          </a:solidFill>
        </p:spPr>
      </p:pic>
    </p:spTree>
    <p:extLst>
      <p:ext uri="{BB962C8B-B14F-4D97-AF65-F5344CB8AC3E}">
        <p14:creationId xmlns:p14="http://schemas.microsoft.com/office/powerpoint/2010/main" val="2948162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CC65208-445C-84AC-FB74-9F184AADF471}"/>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5249614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78639-88DF-7397-B398-5EB41EEDFE6B}"/>
              </a:ext>
            </a:extLst>
          </p:cNvPr>
          <p:cNvSpPr>
            <a:spLocks noGrp="1"/>
          </p:cNvSpPr>
          <p:nvPr>
            <p:ph type="title"/>
          </p:nvPr>
        </p:nvSpPr>
        <p:spPr/>
        <p:txBody>
          <a:bodyPr/>
          <a:lstStyle/>
          <a:p>
            <a:r>
              <a:rPr lang="en-US"/>
              <a:t>Image 1</a:t>
            </a:r>
          </a:p>
        </p:txBody>
      </p:sp>
      <p:pic>
        <p:nvPicPr>
          <p:cNvPr id="5" name="Content Placeholder 4" descr="A map of a city&#10;&#10;Description automatically generated">
            <a:extLst>
              <a:ext uri="{FF2B5EF4-FFF2-40B4-BE49-F238E27FC236}">
                <a16:creationId xmlns:a16="http://schemas.microsoft.com/office/drawing/2014/main" id="{2CBAFFF9-5A9F-0559-8BAC-4C0B196C40C4}"/>
              </a:ext>
            </a:extLst>
          </p:cNvPr>
          <p:cNvPicPr>
            <a:picLocks noGrp="1" noChangeAspect="1"/>
          </p:cNvPicPr>
          <p:nvPr>
            <p:ph sz="half" idx="10"/>
          </p:nvPr>
        </p:nvPicPr>
        <p:blipFill>
          <a:blip r:embed="rId3"/>
          <a:stretch>
            <a:fillRect/>
          </a:stretch>
        </p:blipFill>
        <p:spPr>
          <a:xfrm>
            <a:off x="2515485" y="1465490"/>
            <a:ext cx="7161030" cy="4933950"/>
          </a:xfrm>
        </p:spPr>
      </p:pic>
    </p:spTree>
    <p:extLst>
      <p:ext uri="{BB962C8B-B14F-4D97-AF65-F5344CB8AC3E}">
        <p14:creationId xmlns:p14="http://schemas.microsoft.com/office/powerpoint/2010/main" val="5558709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78639-88DF-7397-B398-5EB41EEDFE6B}"/>
              </a:ext>
            </a:extLst>
          </p:cNvPr>
          <p:cNvSpPr>
            <a:spLocks noGrp="1"/>
          </p:cNvSpPr>
          <p:nvPr>
            <p:ph type="title"/>
          </p:nvPr>
        </p:nvSpPr>
        <p:spPr/>
        <p:txBody>
          <a:bodyPr/>
          <a:lstStyle/>
          <a:p>
            <a:r>
              <a:rPr lang="en-US"/>
              <a:t>Image 2</a:t>
            </a:r>
          </a:p>
        </p:txBody>
      </p:sp>
      <p:pic>
        <p:nvPicPr>
          <p:cNvPr id="5" name="Content Placeholder 4" descr="An aerial view of a city&#10;&#10;Description automatically generated">
            <a:extLst>
              <a:ext uri="{FF2B5EF4-FFF2-40B4-BE49-F238E27FC236}">
                <a16:creationId xmlns:a16="http://schemas.microsoft.com/office/drawing/2014/main" id="{F4A6F42F-2106-7BC6-FEFC-46819C1DBB27}"/>
              </a:ext>
            </a:extLst>
          </p:cNvPr>
          <p:cNvPicPr>
            <a:picLocks noGrp="1" noChangeAspect="1"/>
          </p:cNvPicPr>
          <p:nvPr>
            <p:ph sz="half" idx="10"/>
          </p:nvPr>
        </p:nvPicPr>
        <p:blipFill>
          <a:blip r:embed="rId3"/>
          <a:stretch>
            <a:fillRect/>
          </a:stretch>
        </p:blipFill>
        <p:spPr>
          <a:xfrm>
            <a:off x="2411984" y="1465490"/>
            <a:ext cx="7368032" cy="4933950"/>
          </a:xfrm>
        </p:spPr>
      </p:pic>
    </p:spTree>
    <p:extLst>
      <p:ext uri="{BB962C8B-B14F-4D97-AF65-F5344CB8AC3E}">
        <p14:creationId xmlns:p14="http://schemas.microsoft.com/office/powerpoint/2010/main" val="38519599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78639-88DF-7397-B398-5EB41EEDFE6B}"/>
              </a:ext>
            </a:extLst>
          </p:cNvPr>
          <p:cNvSpPr>
            <a:spLocks noGrp="1"/>
          </p:cNvSpPr>
          <p:nvPr>
            <p:ph type="title"/>
          </p:nvPr>
        </p:nvSpPr>
        <p:spPr/>
        <p:txBody>
          <a:bodyPr/>
          <a:lstStyle/>
          <a:p>
            <a:r>
              <a:rPr lang="en-US"/>
              <a:t>Image 3</a:t>
            </a:r>
          </a:p>
        </p:txBody>
      </p:sp>
      <p:pic>
        <p:nvPicPr>
          <p:cNvPr id="5" name="Content Placeholder 4" descr="A drawing of a machine&#10;&#10;Description automatically generated">
            <a:extLst>
              <a:ext uri="{FF2B5EF4-FFF2-40B4-BE49-F238E27FC236}">
                <a16:creationId xmlns:a16="http://schemas.microsoft.com/office/drawing/2014/main" id="{3EE11DF4-D19A-C71C-8687-DBA86F6EE3C2}"/>
              </a:ext>
            </a:extLst>
          </p:cNvPr>
          <p:cNvPicPr>
            <a:picLocks noGrp="1" noChangeAspect="1"/>
          </p:cNvPicPr>
          <p:nvPr>
            <p:ph sz="half" idx="10"/>
          </p:nvPr>
        </p:nvPicPr>
        <p:blipFill>
          <a:blip r:embed="rId3"/>
          <a:stretch>
            <a:fillRect/>
          </a:stretch>
        </p:blipFill>
        <p:spPr>
          <a:xfrm>
            <a:off x="4552950" y="1465490"/>
            <a:ext cx="3086100" cy="4572000"/>
          </a:xfrm>
        </p:spPr>
      </p:pic>
    </p:spTree>
    <p:extLst>
      <p:ext uri="{BB962C8B-B14F-4D97-AF65-F5344CB8AC3E}">
        <p14:creationId xmlns:p14="http://schemas.microsoft.com/office/powerpoint/2010/main" val="8089684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78639-88DF-7397-B398-5EB41EEDFE6B}"/>
              </a:ext>
            </a:extLst>
          </p:cNvPr>
          <p:cNvSpPr>
            <a:spLocks noGrp="1"/>
          </p:cNvSpPr>
          <p:nvPr>
            <p:ph type="title"/>
          </p:nvPr>
        </p:nvSpPr>
        <p:spPr/>
        <p:txBody>
          <a:bodyPr/>
          <a:lstStyle/>
          <a:p>
            <a:r>
              <a:rPr lang="en-US"/>
              <a:t>Image 4</a:t>
            </a:r>
          </a:p>
        </p:txBody>
      </p:sp>
      <p:pic>
        <p:nvPicPr>
          <p:cNvPr id="5" name="Content Placeholder 4" descr="A factory with smoke coming out of it&#10;&#10;Description automatically generated">
            <a:extLst>
              <a:ext uri="{FF2B5EF4-FFF2-40B4-BE49-F238E27FC236}">
                <a16:creationId xmlns:a16="http://schemas.microsoft.com/office/drawing/2014/main" id="{B29B7971-4D38-EC17-0900-DBC73DBAA994}"/>
              </a:ext>
            </a:extLst>
          </p:cNvPr>
          <p:cNvPicPr>
            <a:picLocks noGrp="1" noChangeAspect="1"/>
          </p:cNvPicPr>
          <p:nvPr>
            <p:ph sz="half" idx="10"/>
          </p:nvPr>
        </p:nvPicPr>
        <p:blipFill>
          <a:blip r:embed="rId3"/>
          <a:stretch>
            <a:fillRect/>
          </a:stretch>
        </p:blipFill>
        <p:spPr>
          <a:xfrm>
            <a:off x="2221487" y="1465490"/>
            <a:ext cx="7749025" cy="4933950"/>
          </a:xfrm>
        </p:spPr>
      </p:pic>
    </p:spTree>
    <p:extLst>
      <p:ext uri="{BB962C8B-B14F-4D97-AF65-F5344CB8AC3E}">
        <p14:creationId xmlns:p14="http://schemas.microsoft.com/office/powerpoint/2010/main" val="19413515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78639-88DF-7397-B398-5EB41EEDFE6B}"/>
              </a:ext>
            </a:extLst>
          </p:cNvPr>
          <p:cNvSpPr>
            <a:spLocks noGrp="1"/>
          </p:cNvSpPr>
          <p:nvPr>
            <p:ph type="title"/>
          </p:nvPr>
        </p:nvSpPr>
        <p:spPr/>
        <p:txBody>
          <a:bodyPr/>
          <a:lstStyle/>
          <a:p>
            <a:r>
              <a:rPr lang="en-US"/>
              <a:t>Image 5</a:t>
            </a:r>
          </a:p>
        </p:txBody>
      </p:sp>
      <p:pic>
        <p:nvPicPr>
          <p:cNvPr id="9" name="Content Placeholder 8" descr="An old fashioned device&#10;&#10;Description automatically generated with medium confidence">
            <a:extLst>
              <a:ext uri="{FF2B5EF4-FFF2-40B4-BE49-F238E27FC236}">
                <a16:creationId xmlns:a16="http://schemas.microsoft.com/office/drawing/2014/main" id="{ECDFF32E-D6B8-93D5-462E-60F558C6CD05}"/>
              </a:ext>
            </a:extLst>
          </p:cNvPr>
          <p:cNvPicPr>
            <a:picLocks noGrp="1" noChangeAspect="1"/>
          </p:cNvPicPr>
          <p:nvPr>
            <p:ph sz="half" idx="10"/>
          </p:nvPr>
        </p:nvPicPr>
        <p:blipFill>
          <a:blip r:embed="rId3"/>
          <a:stretch>
            <a:fillRect/>
          </a:stretch>
        </p:blipFill>
        <p:spPr>
          <a:xfrm>
            <a:off x="4800526" y="1465490"/>
            <a:ext cx="2823377" cy="4480560"/>
          </a:xfrm>
        </p:spPr>
      </p:pic>
    </p:spTree>
    <p:extLst>
      <p:ext uri="{BB962C8B-B14F-4D97-AF65-F5344CB8AC3E}">
        <p14:creationId xmlns:p14="http://schemas.microsoft.com/office/powerpoint/2010/main" val="36553355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78639-88DF-7397-B398-5EB41EEDFE6B}"/>
              </a:ext>
            </a:extLst>
          </p:cNvPr>
          <p:cNvSpPr>
            <a:spLocks noGrp="1"/>
          </p:cNvSpPr>
          <p:nvPr>
            <p:ph type="title"/>
          </p:nvPr>
        </p:nvSpPr>
        <p:spPr/>
        <p:txBody>
          <a:bodyPr/>
          <a:lstStyle/>
          <a:p>
            <a:r>
              <a:rPr lang="en-US"/>
              <a:t>Image 6</a:t>
            </a:r>
          </a:p>
        </p:txBody>
      </p:sp>
      <p:pic>
        <p:nvPicPr>
          <p:cNvPr id="5" name="Content Placeholder 4" descr="An old train on the tracks&#10;&#10;Description automatically generated">
            <a:extLst>
              <a:ext uri="{FF2B5EF4-FFF2-40B4-BE49-F238E27FC236}">
                <a16:creationId xmlns:a16="http://schemas.microsoft.com/office/drawing/2014/main" id="{A1CAA03A-AE02-F58B-9D7C-6BCE692013D7}"/>
              </a:ext>
            </a:extLst>
          </p:cNvPr>
          <p:cNvPicPr>
            <a:picLocks noGrp="1" noChangeAspect="1"/>
          </p:cNvPicPr>
          <p:nvPr>
            <p:ph sz="half" idx="10"/>
          </p:nvPr>
        </p:nvPicPr>
        <p:blipFill>
          <a:blip r:embed="rId3"/>
          <a:stretch>
            <a:fillRect/>
          </a:stretch>
        </p:blipFill>
        <p:spPr>
          <a:xfrm>
            <a:off x="3009899" y="1465490"/>
            <a:ext cx="6172202" cy="4114800"/>
          </a:xfrm>
        </p:spPr>
      </p:pic>
    </p:spTree>
    <p:extLst>
      <p:ext uri="{BB962C8B-B14F-4D97-AF65-F5344CB8AC3E}">
        <p14:creationId xmlns:p14="http://schemas.microsoft.com/office/powerpoint/2010/main" val="35445257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A4BDF23-F34A-1CE0-97B8-C26552C971B3}"/>
              </a:ext>
            </a:extLst>
          </p:cNvPr>
          <p:cNvSpPr>
            <a:spLocks noGrp="1"/>
          </p:cNvSpPr>
          <p:nvPr>
            <p:ph idx="1"/>
          </p:nvPr>
        </p:nvSpPr>
        <p:spPr/>
        <p:txBody>
          <a:bodyPr>
            <a:normAutofit lnSpcReduction="10000"/>
          </a:bodyPr>
          <a:lstStyle/>
          <a:p>
            <a:r>
              <a:rPr lang="en-US"/>
              <a:t>Which technology do you think was the most important to people at the time? Why?</a:t>
            </a:r>
          </a:p>
          <a:p>
            <a:endParaRPr lang="en-US"/>
          </a:p>
          <a:p>
            <a:r>
              <a:rPr lang="en-US"/>
              <a:t>Which technology do you think had the biggest impact on the growth of cities like New Orleans?</a:t>
            </a:r>
          </a:p>
          <a:p>
            <a:endParaRPr lang="en-US"/>
          </a:p>
          <a:p>
            <a:r>
              <a:rPr lang="en-US"/>
              <a:t>We do not use most of these technologies today because new and more advanced technologies have taken their place. What technologies can you think of that we use in place of each of the technologies we viewed?</a:t>
            </a:r>
          </a:p>
        </p:txBody>
      </p:sp>
      <p:sp>
        <p:nvSpPr>
          <p:cNvPr id="3" name="Title 2">
            <a:extLst>
              <a:ext uri="{FF2B5EF4-FFF2-40B4-BE49-F238E27FC236}">
                <a16:creationId xmlns:a16="http://schemas.microsoft.com/office/drawing/2014/main" id="{5EE2AD22-C289-87B4-8C35-F69F09829845}"/>
              </a:ext>
            </a:extLst>
          </p:cNvPr>
          <p:cNvSpPr>
            <a:spLocks noGrp="1"/>
          </p:cNvSpPr>
          <p:nvPr>
            <p:ph type="title"/>
          </p:nvPr>
        </p:nvSpPr>
        <p:spPr/>
        <p:txBody>
          <a:bodyPr/>
          <a:lstStyle/>
          <a:p>
            <a:r>
              <a:rPr lang="en-US"/>
              <a:t>Discussion Questions</a:t>
            </a:r>
          </a:p>
        </p:txBody>
      </p:sp>
    </p:spTree>
    <p:extLst>
      <p:ext uri="{BB962C8B-B14F-4D97-AF65-F5344CB8AC3E}">
        <p14:creationId xmlns:p14="http://schemas.microsoft.com/office/powerpoint/2010/main" val="4180751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0724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A4BDF23-F34A-1CE0-97B8-C26552C971B3}"/>
              </a:ext>
            </a:extLst>
          </p:cNvPr>
          <p:cNvSpPr>
            <a:spLocks noGrp="1"/>
          </p:cNvSpPr>
          <p:nvPr>
            <p:ph idx="1"/>
          </p:nvPr>
        </p:nvSpPr>
        <p:spPr/>
        <p:txBody>
          <a:bodyPr>
            <a:normAutofit/>
          </a:bodyPr>
          <a:lstStyle/>
          <a:p>
            <a:r>
              <a:rPr lang="en-US"/>
              <a:t>How do new technologies change people’s day-to-day lives?</a:t>
            </a:r>
          </a:p>
          <a:p>
            <a:endParaRPr lang="en-US"/>
          </a:p>
          <a:p>
            <a:r>
              <a:rPr lang="en-US"/>
              <a:t>What technologies have developed in your lifetime? What about your adult family members?</a:t>
            </a:r>
          </a:p>
        </p:txBody>
      </p:sp>
      <p:sp>
        <p:nvSpPr>
          <p:cNvPr id="3" name="Title 2">
            <a:extLst>
              <a:ext uri="{FF2B5EF4-FFF2-40B4-BE49-F238E27FC236}">
                <a16:creationId xmlns:a16="http://schemas.microsoft.com/office/drawing/2014/main" id="{5EE2AD22-C289-87B4-8C35-F69F09829845}"/>
              </a:ext>
            </a:extLst>
          </p:cNvPr>
          <p:cNvSpPr>
            <a:spLocks noGrp="1"/>
          </p:cNvSpPr>
          <p:nvPr>
            <p:ph type="title"/>
          </p:nvPr>
        </p:nvSpPr>
        <p:spPr/>
        <p:txBody>
          <a:bodyPr/>
          <a:lstStyle/>
          <a:p>
            <a:r>
              <a:rPr lang="en-US"/>
              <a:t>Discussion Questions</a:t>
            </a:r>
          </a:p>
        </p:txBody>
      </p:sp>
    </p:spTree>
    <p:extLst>
      <p:ext uri="{BB962C8B-B14F-4D97-AF65-F5344CB8AC3E}">
        <p14:creationId xmlns:p14="http://schemas.microsoft.com/office/powerpoint/2010/main" val="463644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1C1F99-8E01-C964-F8D9-87A5093FFE5A}"/>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4352289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6DE77-1DCB-36A6-B4A7-E167594CA01D}"/>
              </a:ext>
            </a:extLst>
          </p:cNvPr>
          <p:cNvSpPr>
            <a:spLocks noGrp="1"/>
          </p:cNvSpPr>
          <p:nvPr>
            <p:ph type="title"/>
          </p:nvPr>
        </p:nvSpPr>
        <p:spPr/>
        <p:txBody>
          <a:bodyPr/>
          <a:lstStyle/>
          <a:p>
            <a:r>
              <a:rPr lang="en-US"/>
              <a:t>Build Background Knowledge</a:t>
            </a:r>
          </a:p>
        </p:txBody>
      </p:sp>
      <p:sp>
        <p:nvSpPr>
          <p:cNvPr id="3" name="Content Placeholder 2">
            <a:extLst>
              <a:ext uri="{FF2B5EF4-FFF2-40B4-BE49-F238E27FC236}">
                <a16:creationId xmlns:a16="http://schemas.microsoft.com/office/drawing/2014/main" id="{5549A8DE-181E-153C-6193-E401D7320F82}"/>
              </a:ext>
            </a:extLst>
          </p:cNvPr>
          <p:cNvSpPr>
            <a:spLocks noGrp="1"/>
          </p:cNvSpPr>
          <p:nvPr>
            <p:ph sz="half" idx="10"/>
          </p:nvPr>
        </p:nvSpPr>
        <p:spPr/>
        <p:txBody>
          <a:bodyPr vert="horz" lIns="91440" tIns="45720" rIns="91440" bIns="45720" rtlCol="0" anchor="t">
            <a:normAutofit/>
          </a:bodyPr>
          <a:lstStyle/>
          <a:p>
            <a:r>
              <a:rPr lang="en-US" dirty="0">
                <a:latin typeface="Lexend Light Light"/>
              </a:rPr>
              <a:t>Watch the video and follow your teacher’s instructions to read the lesson text with your group. </a:t>
            </a:r>
          </a:p>
          <a:p>
            <a:endParaRPr lang="en-US"/>
          </a:p>
          <a:p>
            <a:r>
              <a:rPr lang="en-US" dirty="0">
                <a:latin typeface="Lexend Light Light"/>
              </a:rPr>
              <a:t>When you finish, answer the comprehension questions with your group.</a:t>
            </a:r>
          </a:p>
          <a:p>
            <a:endParaRPr lang="en-US"/>
          </a:p>
          <a:p>
            <a:r>
              <a:rPr lang="en-US" dirty="0">
                <a:latin typeface="Lexend Light Light"/>
              </a:rPr>
              <a:t>Then, return to your normal seat.</a:t>
            </a:r>
          </a:p>
        </p:txBody>
      </p:sp>
      <p:pic>
        <p:nvPicPr>
          <p:cNvPr id="6" name="Picture Placeholder 5">
            <a:extLst>
              <a:ext uri="{FF2B5EF4-FFF2-40B4-BE49-F238E27FC236}">
                <a16:creationId xmlns:a16="http://schemas.microsoft.com/office/drawing/2014/main" id="{8A405CC6-B041-3048-C8E5-23CCB7479A1D}"/>
              </a:ext>
            </a:extLst>
          </p:cNvPr>
          <p:cNvPicPr>
            <a:picLocks noGrp="1" noChangeAspect="1"/>
          </p:cNvPicPr>
          <p:nvPr>
            <p:ph type="pic" sz="quarter" idx="11"/>
          </p:nvPr>
        </p:nvPicPr>
        <p:blipFill rotWithShape="1">
          <a:blip r:embed="rId3"/>
          <a:srcRect l="190" r="-252"/>
          <a:stretch/>
        </p:blipFill>
        <p:spPr>
          <a:xfrm>
            <a:off x="7472364" y="1214733"/>
            <a:ext cx="4171408" cy="5394960"/>
          </a:xfrm>
          <a:solidFill>
            <a:srgbClr val="F7F5F2"/>
          </a:solidFill>
        </p:spPr>
      </p:pic>
    </p:spTree>
    <p:extLst>
      <p:ext uri="{BB962C8B-B14F-4D97-AF65-F5344CB8AC3E}">
        <p14:creationId xmlns:p14="http://schemas.microsoft.com/office/powerpoint/2010/main" val="32009944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0645FD-2A03-A37A-0618-983F4AF56288}"/>
              </a:ext>
            </a:extLst>
          </p:cNvPr>
          <p:cNvSpPr>
            <a:spLocks noGrp="1"/>
          </p:cNvSpPr>
          <p:nvPr>
            <p:ph idx="1"/>
          </p:nvPr>
        </p:nvSpPr>
        <p:spPr/>
        <p:txBody>
          <a:bodyPr/>
          <a:lstStyle/>
          <a:p>
            <a:r>
              <a:rPr lang="en-US"/>
              <a:t>Let’s create a Venn Diagram on the board. Compare and contrast Andrew Carnegie and the Lowell girls’ experiences during the 1800s.</a:t>
            </a:r>
          </a:p>
          <a:p>
            <a:endParaRPr lang="en-US"/>
          </a:p>
          <a:p>
            <a:r>
              <a:rPr lang="en-US"/>
              <a:t>What is the difference between industrialization and immigration?</a:t>
            </a:r>
          </a:p>
          <a:p>
            <a:endParaRPr lang="en-US"/>
          </a:p>
          <a:p>
            <a:r>
              <a:rPr lang="en-US"/>
              <a:t>How did new technologies allow America to grow in the 1800s?</a:t>
            </a:r>
          </a:p>
        </p:txBody>
      </p:sp>
      <p:sp>
        <p:nvSpPr>
          <p:cNvPr id="3" name="Title 2">
            <a:extLst>
              <a:ext uri="{FF2B5EF4-FFF2-40B4-BE49-F238E27FC236}">
                <a16:creationId xmlns:a16="http://schemas.microsoft.com/office/drawing/2014/main" id="{9B450B5B-B9B3-8675-3C4D-0CB225E60AD1}"/>
              </a:ext>
            </a:extLst>
          </p:cNvPr>
          <p:cNvSpPr>
            <a:spLocks noGrp="1"/>
          </p:cNvSpPr>
          <p:nvPr>
            <p:ph type="title"/>
          </p:nvPr>
        </p:nvSpPr>
        <p:spPr/>
        <p:txBody>
          <a:bodyPr/>
          <a:lstStyle/>
          <a:p>
            <a:r>
              <a:rPr lang="en-US"/>
              <a:t>Discussion Questions</a:t>
            </a:r>
          </a:p>
        </p:txBody>
      </p:sp>
    </p:spTree>
    <p:extLst>
      <p:ext uri="{BB962C8B-B14F-4D97-AF65-F5344CB8AC3E}">
        <p14:creationId xmlns:p14="http://schemas.microsoft.com/office/powerpoint/2010/main" val="1191488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6085855-F9F2-75FC-FF58-AF2EEE1B9921}"/>
              </a:ext>
            </a:extLst>
          </p:cNvPr>
          <p:cNvSpPr>
            <a:spLocks noGrp="1"/>
          </p:cNvSpPr>
          <p:nvPr>
            <p:ph idx="1"/>
          </p:nvPr>
        </p:nvSpPr>
        <p:spPr/>
        <p:txBody>
          <a:bodyPr/>
          <a:lstStyle/>
          <a:p>
            <a:pPr marL="0" indent="0">
              <a:buNone/>
            </a:pPr>
            <a:r>
              <a:rPr lang="en-US"/>
              <a:t>What is a script?</a:t>
            </a:r>
          </a:p>
          <a:p>
            <a:r>
              <a:rPr lang="en-US"/>
              <a:t> A script is a style of writing that is used for performing. The text is written so that actors know how to bring a story to life. It contains dialogue between characters, movement directions for the actors, sound effects, and stage or screen description. </a:t>
            </a:r>
          </a:p>
        </p:txBody>
      </p:sp>
      <p:sp>
        <p:nvSpPr>
          <p:cNvPr id="3" name="Title 2">
            <a:extLst>
              <a:ext uri="{FF2B5EF4-FFF2-40B4-BE49-F238E27FC236}">
                <a16:creationId xmlns:a16="http://schemas.microsoft.com/office/drawing/2014/main" id="{5A5471CE-CBBA-A18C-5BDC-3D79A459B022}"/>
              </a:ext>
            </a:extLst>
          </p:cNvPr>
          <p:cNvSpPr>
            <a:spLocks noGrp="1"/>
          </p:cNvSpPr>
          <p:nvPr>
            <p:ph type="title"/>
          </p:nvPr>
        </p:nvSpPr>
        <p:spPr/>
        <p:txBody>
          <a:bodyPr/>
          <a:lstStyle/>
          <a:p>
            <a:r>
              <a:rPr lang="en-US"/>
              <a:t>Writing a Script</a:t>
            </a:r>
          </a:p>
        </p:txBody>
      </p:sp>
    </p:spTree>
    <p:extLst>
      <p:ext uri="{BB962C8B-B14F-4D97-AF65-F5344CB8AC3E}">
        <p14:creationId xmlns:p14="http://schemas.microsoft.com/office/powerpoint/2010/main" val="19260293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3DF01A1-05F7-0B99-9941-C0D8B66B638C}"/>
              </a:ext>
            </a:extLst>
          </p:cNvPr>
          <p:cNvSpPr>
            <a:spLocks noGrp="1"/>
          </p:cNvSpPr>
          <p:nvPr>
            <p:ph idx="1"/>
          </p:nvPr>
        </p:nvSpPr>
        <p:spPr>
          <a:xfrm>
            <a:off x="1290517" y="1295401"/>
            <a:ext cx="5786144" cy="5268686"/>
          </a:xfrm>
        </p:spPr>
        <p:txBody>
          <a:bodyPr vert="horz" lIns="91440" tIns="45720" rIns="91440" bIns="45720" rtlCol="0" anchor="t">
            <a:normAutofit fontScale="92500" lnSpcReduction="20000"/>
          </a:bodyPr>
          <a:lstStyle/>
          <a:p>
            <a:r>
              <a:rPr lang="en-US" dirty="0">
                <a:latin typeface="Lexend Light Light"/>
              </a:rPr>
              <a:t>An actor’s line - Something an actor would say in this play.</a:t>
            </a:r>
          </a:p>
          <a:p>
            <a:endParaRPr lang="en-US" dirty="0"/>
          </a:p>
          <a:p>
            <a:r>
              <a:rPr lang="en-US">
                <a:latin typeface="Lexend Light Light"/>
              </a:rPr>
              <a:t>A character - The name of a </a:t>
            </a:r>
            <a:r>
              <a:rPr lang="en-US" dirty="0">
                <a:latin typeface="Lexend Light Light"/>
              </a:rPr>
              <a:t>character in the play.</a:t>
            </a:r>
          </a:p>
          <a:p>
            <a:endParaRPr lang="en-US" dirty="0"/>
          </a:p>
          <a:p>
            <a:r>
              <a:rPr lang="en-US">
                <a:latin typeface="Lexend Light Light"/>
              </a:rPr>
              <a:t>A stage description - What the </a:t>
            </a:r>
            <a:r>
              <a:rPr lang="en-US" dirty="0">
                <a:latin typeface="Lexend Light Light"/>
              </a:rPr>
              <a:t>stage would look like in the background.</a:t>
            </a:r>
          </a:p>
          <a:p>
            <a:endParaRPr lang="en-US" dirty="0"/>
          </a:p>
          <a:p>
            <a:r>
              <a:rPr lang="en-US" dirty="0">
                <a:latin typeface="Lexend Light Light"/>
              </a:rPr>
              <a:t>A prop - An item an actor will touch or interact with in the scene. </a:t>
            </a:r>
          </a:p>
        </p:txBody>
      </p:sp>
      <p:sp>
        <p:nvSpPr>
          <p:cNvPr id="3" name="Title 2">
            <a:extLst>
              <a:ext uri="{FF2B5EF4-FFF2-40B4-BE49-F238E27FC236}">
                <a16:creationId xmlns:a16="http://schemas.microsoft.com/office/drawing/2014/main" id="{14EE0C36-0D95-8150-3888-CB7EE0E3E53B}"/>
              </a:ext>
            </a:extLst>
          </p:cNvPr>
          <p:cNvSpPr>
            <a:spLocks noGrp="1"/>
          </p:cNvSpPr>
          <p:nvPr>
            <p:ph type="title"/>
          </p:nvPr>
        </p:nvSpPr>
        <p:spPr/>
        <p:txBody>
          <a:bodyPr/>
          <a:lstStyle/>
          <a:p>
            <a:r>
              <a:rPr lang="en-US"/>
              <a:t>Script Writing Terms</a:t>
            </a:r>
          </a:p>
        </p:txBody>
      </p:sp>
      <p:pic>
        <p:nvPicPr>
          <p:cNvPr id="5" name="Picture 4" descr="A close-up of a paper&#10;&#10;Description automatically generated">
            <a:extLst>
              <a:ext uri="{FF2B5EF4-FFF2-40B4-BE49-F238E27FC236}">
                <a16:creationId xmlns:a16="http://schemas.microsoft.com/office/drawing/2014/main" id="{E9AB5188-50FB-1ED0-5308-225A00ABAF05}"/>
              </a:ext>
            </a:extLst>
          </p:cNvPr>
          <p:cNvPicPr>
            <a:picLocks noChangeAspect="1"/>
          </p:cNvPicPr>
          <p:nvPr/>
        </p:nvPicPr>
        <p:blipFill>
          <a:blip r:embed="rId3"/>
          <a:stretch>
            <a:fillRect/>
          </a:stretch>
        </p:blipFill>
        <p:spPr>
          <a:xfrm>
            <a:off x="7076661" y="1099458"/>
            <a:ext cx="4908655" cy="4397799"/>
          </a:xfrm>
          <a:prstGeom prst="rect">
            <a:avLst/>
          </a:prstGeom>
        </p:spPr>
      </p:pic>
    </p:spTree>
    <p:extLst>
      <p:ext uri="{BB962C8B-B14F-4D97-AF65-F5344CB8AC3E}">
        <p14:creationId xmlns:p14="http://schemas.microsoft.com/office/powerpoint/2010/main" val="8476968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1708CC9-FD91-CA9D-21B5-A3E77C4262FC}"/>
              </a:ext>
            </a:extLst>
          </p:cNvPr>
          <p:cNvSpPr>
            <a:spLocks noGrp="1"/>
          </p:cNvSpPr>
          <p:nvPr>
            <p:ph idx="1"/>
          </p:nvPr>
        </p:nvSpPr>
        <p:spPr/>
        <p:txBody>
          <a:bodyPr>
            <a:normAutofit lnSpcReduction="10000"/>
          </a:bodyPr>
          <a:lstStyle/>
          <a:p>
            <a:pPr marL="0" indent="0">
              <a:buNone/>
            </a:pPr>
            <a:r>
              <a:rPr lang="en-US" dirty="0"/>
              <a:t>Write your own script on your handout using what you have learned about industrialization and immigration. </a:t>
            </a:r>
          </a:p>
          <a:p>
            <a:pPr marL="0" indent="0">
              <a:buNone/>
            </a:pPr>
            <a:endParaRPr lang="en-US" dirty="0"/>
          </a:p>
          <a:p>
            <a:pPr marL="0" indent="0">
              <a:buNone/>
            </a:pPr>
            <a:r>
              <a:rPr lang="en-US" dirty="0"/>
              <a:t>Your script should include:</a:t>
            </a:r>
          </a:p>
          <a:p>
            <a:pPr marL="514350" indent="-514350">
              <a:buAutoNum type="arabicPeriod"/>
            </a:pPr>
            <a:r>
              <a:rPr lang="en-US" dirty="0"/>
              <a:t>At least 1 character</a:t>
            </a:r>
          </a:p>
          <a:p>
            <a:pPr marL="514350" indent="-514350">
              <a:buAutoNum type="arabicPeriod"/>
            </a:pPr>
            <a:r>
              <a:rPr lang="en-US" dirty="0"/>
              <a:t>Labeled dialogue</a:t>
            </a:r>
          </a:p>
          <a:p>
            <a:pPr marL="514350" indent="-514350">
              <a:buAutoNum type="arabicPeriod"/>
            </a:pPr>
            <a:r>
              <a:rPr lang="en-US" dirty="0"/>
              <a:t>One setting description</a:t>
            </a:r>
          </a:p>
          <a:p>
            <a:pPr marL="514350" indent="-514350">
              <a:buAutoNum type="arabicPeriod"/>
            </a:pPr>
            <a:r>
              <a:rPr lang="en-US" dirty="0"/>
              <a:t>Description of 3 sounds or visuals</a:t>
            </a:r>
          </a:p>
          <a:p>
            <a:pPr marL="514350" indent="-514350">
              <a:buAutoNum type="arabicPeriod"/>
            </a:pPr>
            <a:r>
              <a:rPr lang="en-US" dirty="0"/>
              <a:t>Definitions and historical examples of industrialization and immigration</a:t>
            </a:r>
          </a:p>
        </p:txBody>
      </p:sp>
      <p:sp>
        <p:nvSpPr>
          <p:cNvPr id="4" name="Title 3">
            <a:extLst>
              <a:ext uri="{FF2B5EF4-FFF2-40B4-BE49-F238E27FC236}">
                <a16:creationId xmlns:a16="http://schemas.microsoft.com/office/drawing/2014/main" id="{AD9F3584-4880-E915-1006-2CEDB03E1FD6}"/>
              </a:ext>
            </a:extLst>
          </p:cNvPr>
          <p:cNvSpPr>
            <a:spLocks noGrp="1"/>
          </p:cNvSpPr>
          <p:nvPr>
            <p:ph type="title"/>
          </p:nvPr>
        </p:nvSpPr>
        <p:spPr/>
        <p:txBody>
          <a:bodyPr/>
          <a:lstStyle/>
          <a:p>
            <a:r>
              <a:rPr lang="en-US"/>
              <a:t>Your Turn</a:t>
            </a:r>
          </a:p>
        </p:txBody>
      </p:sp>
    </p:spTree>
    <p:extLst>
      <p:ext uri="{BB962C8B-B14F-4D97-AF65-F5344CB8AC3E}">
        <p14:creationId xmlns:p14="http://schemas.microsoft.com/office/powerpoint/2010/main" val="40096077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B28D6B-62EF-349D-F0A1-6BD63C487016}"/>
              </a:ext>
            </a:extLst>
          </p:cNvPr>
          <p:cNvSpPr>
            <a:spLocks noGrp="1"/>
          </p:cNvSpPr>
          <p:nvPr>
            <p:ph idx="1"/>
          </p:nvPr>
        </p:nvSpPr>
        <p:spPr/>
        <p:txBody>
          <a:bodyPr>
            <a:normAutofit fontScale="92500" lnSpcReduction="20000"/>
          </a:bodyPr>
          <a:lstStyle/>
          <a:p>
            <a:pPr marL="0" indent="0">
              <a:buNone/>
            </a:pPr>
            <a:r>
              <a:rPr lang="en-US"/>
              <a:t>Make sure your script includes:</a:t>
            </a:r>
          </a:p>
          <a:p>
            <a:pPr marL="0" indent="0">
              <a:buNone/>
            </a:pPr>
            <a:endParaRPr lang="en-US"/>
          </a:p>
          <a:p>
            <a:pPr>
              <a:buFont typeface="Wingdings" pitchFamily="2" charset="2"/>
              <a:buChar char="q"/>
            </a:pPr>
            <a:r>
              <a:rPr lang="en-US"/>
              <a:t> At least 2 characters</a:t>
            </a:r>
          </a:p>
          <a:p>
            <a:pPr marL="0" indent="0">
              <a:buNone/>
            </a:pPr>
            <a:endParaRPr lang="en-US"/>
          </a:p>
          <a:p>
            <a:pPr>
              <a:buFont typeface="Wingdings" pitchFamily="2" charset="2"/>
              <a:buChar char="q"/>
            </a:pPr>
            <a:r>
              <a:rPr lang="en-US"/>
              <a:t> Labeled dialogue</a:t>
            </a:r>
          </a:p>
          <a:p>
            <a:pPr marL="0" indent="0">
              <a:buNone/>
            </a:pPr>
            <a:endParaRPr lang="en-US"/>
          </a:p>
          <a:p>
            <a:pPr>
              <a:buFont typeface="Wingdings" pitchFamily="2" charset="2"/>
              <a:buChar char="q"/>
            </a:pPr>
            <a:r>
              <a:rPr lang="en-US"/>
              <a:t> 1 setting description</a:t>
            </a:r>
          </a:p>
          <a:p>
            <a:pPr marL="0" indent="0">
              <a:buNone/>
            </a:pPr>
            <a:endParaRPr lang="en-US"/>
          </a:p>
          <a:p>
            <a:pPr>
              <a:buFont typeface="Wingdings" pitchFamily="2" charset="2"/>
              <a:buChar char="q"/>
            </a:pPr>
            <a:r>
              <a:rPr lang="en-US"/>
              <a:t> Descriptions of 3 sounds or visuals</a:t>
            </a:r>
          </a:p>
          <a:p>
            <a:pPr marL="0" indent="0">
              <a:buNone/>
            </a:pPr>
            <a:endParaRPr lang="en-US"/>
          </a:p>
          <a:p>
            <a:pPr>
              <a:buFont typeface="Wingdings" pitchFamily="2" charset="2"/>
              <a:buChar char="q"/>
            </a:pPr>
            <a:r>
              <a:rPr lang="en-US"/>
              <a:t> Definitions and historical examples of industrialization and immigration</a:t>
            </a:r>
          </a:p>
        </p:txBody>
      </p:sp>
      <p:sp>
        <p:nvSpPr>
          <p:cNvPr id="3" name="Title 2">
            <a:extLst>
              <a:ext uri="{FF2B5EF4-FFF2-40B4-BE49-F238E27FC236}">
                <a16:creationId xmlns:a16="http://schemas.microsoft.com/office/drawing/2014/main" id="{5B0115C9-2804-1BB6-2E96-F0EC60BF3CF5}"/>
              </a:ext>
            </a:extLst>
          </p:cNvPr>
          <p:cNvSpPr>
            <a:spLocks noGrp="1"/>
          </p:cNvSpPr>
          <p:nvPr>
            <p:ph type="title"/>
          </p:nvPr>
        </p:nvSpPr>
        <p:spPr/>
        <p:txBody>
          <a:bodyPr/>
          <a:lstStyle/>
          <a:p>
            <a:r>
              <a:rPr lang="en-US"/>
              <a:t>Check your work</a:t>
            </a:r>
          </a:p>
        </p:txBody>
      </p:sp>
    </p:spTree>
    <p:extLst>
      <p:ext uri="{BB962C8B-B14F-4D97-AF65-F5344CB8AC3E}">
        <p14:creationId xmlns:p14="http://schemas.microsoft.com/office/powerpoint/2010/main" val="11812367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5D13C1B-98EE-A859-923A-CF1D5FE9A864}"/>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3822307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112109-21A3-791D-F296-E25BBD3CE2F9}"/>
              </a:ext>
            </a:extLst>
          </p:cNvPr>
          <p:cNvSpPr>
            <a:spLocks noGrp="1"/>
          </p:cNvSpPr>
          <p:nvPr>
            <p:ph type="title"/>
          </p:nvPr>
        </p:nvSpPr>
        <p:spPr/>
        <p:txBody>
          <a:bodyPr/>
          <a:lstStyle/>
          <a:p>
            <a:r>
              <a:rPr lang="en-US"/>
              <a:t>Urban Game</a:t>
            </a:r>
          </a:p>
        </p:txBody>
      </p:sp>
      <p:sp>
        <p:nvSpPr>
          <p:cNvPr id="3" name="Content Placeholder 2">
            <a:extLst>
              <a:ext uri="{FF2B5EF4-FFF2-40B4-BE49-F238E27FC236}">
                <a16:creationId xmlns:a16="http://schemas.microsoft.com/office/drawing/2014/main" id="{FC6094C5-7ACE-421B-C688-35B38C80F778}"/>
              </a:ext>
            </a:extLst>
          </p:cNvPr>
          <p:cNvSpPr>
            <a:spLocks noGrp="1"/>
          </p:cNvSpPr>
          <p:nvPr>
            <p:ph sz="half" idx="10"/>
          </p:nvPr>
        </p:nvSpPr>
        <p:spPr/>
        <p:txBody>
          <a:bodyPr/>
          <a:lstStyle/>
          <a:p>
            <a:pPr marL="0" indent="0">
              <a:buNone/>
            </a:pPr>
            <a:r>
              <a:rPr lang="en-US"/>
              <a:t>You will need:</a:t>
            </a:r>
          </a:p>
          <a:p>
            <a:pPr marL="0" indent="0">
              <a:buNone/>
            </a:pPr>
            <a:endParaRPr lang="en-US"/>
          </a:p>
          <a:p>
            <a:r>
              <a:rPr lang="en-US"/>
              <a:t>A large paper</a:t>
            </a:r>
          </a:p>
          <a:p>
            <a:endParaRPr lang="en-US"/>
          </a:p>
          <a:p>
            <a:r>
              <a:rPr lang="en-US"/>
              <a:t>Pencil and an eraser</a:t>
            </a:r>
          </a:p>
          <a:p>
            <a:endParaRPr lang="en-US"/>
          </a:p>
          <a:p>
            <a:r>
              <a:rPr lang="en-US"/>
              <a:t>Your best listening ears!</a:t>
            </a:r>
          </a:p>
        </p:txBody>
      </p:sp>
    </p:spTree>
    <p:extLst>
      <p:ext uri="{BB962C8B-B14F-4D97-AF65-F5344CB8AC3E}">
        <p14:creationId xmlns:p14="http://schemas.microsoft.com/office/powerpoint/2010/main" val="33414893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C6C8E-936E-473F-CC2E-811C97D5BC9E}"/>
              </a:ext>
            </a:extLst>
          </p:cNvPr>
          <p:cNvSpPr>
            <a:spLocks noGrp="1"/>
          </p:cNvSpPr>
          <p:nvPr>
            <p:ph type="title"/>
          </p:nvPr>
        </p:nvSpPr>
        <p:spPr/>
        <p:txBody>
          <a:bodyPr/>
          <a:lstStyle/>
          <a:p>
            <a:r>
              <a:rPr lang="en-US"/>
              <a:t>Essential Question</a:t>
            </a:r>
          </a:p>
        </p:txBody>
      </p:sp>
      <p:sp>
        <p:nvSpPr>
          <p:cNvPr id="3" name="Content Placeholder 2">
            <a:extLst>
              <a:ext uri="{FF2B5EF4-FFF2-40B4-BE49-F238E27FC236}">
                <a16:creationId xmlns:a16="http://schemas.microsoft.com/office/drawing/2014/main" id="{0158C212-1B9D-FB86-0047-2A121219F2D0}"/>
              </a:ext>
            </a:extLst>
          </p:cNvPr>
          <p:cNvSpPr>
            <a:spLocks noGrp="1"/>
          </p:cNvSpPr>
          <p:nvPr>
            <p:ph sz="half" idx="10"/>
          </p:nvPr>
        </p:nvSpPr>
        <p:spPr/>
        <p:txBody>
          <a:bodyPr vert="horz" lIns="91440" tIns="45720" rIns="91440" bIns="45720" rtlCol="0" anchor="t">
            <a:normAutofit/>
          </a:bodyPr>
          <a:lstStyle/>
          <a:p>
            <a:r>
              <a:rPr lang="en-US">
                <a:latin typeface="Lexend Light Light"/>
              </a:rPr>
              <a:t>How did industrialization and immigration change in the United States in the 1800s?</a:t>
            </a:r>
          </a:p>
        </p:txBody>
      </p:sp>
    </p:spTree>
    <p:extLst>
      <p:ext uri="{BB962C8B-B14F-4D97-AF65-F5344CB8AC3E}">
        <p14:creationId xmlns:p14="http://schemas.microsoft.com/office/powerpoint/2010/main" val="26175212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07709E8-90DA-2D1B-7F66-179DAAF60CE1}"/>
              </a:ext>
            </a:extLst>
          </p:cNvPr>
          <p:cNvSpPr>
            <a:spLocks noGrp="1"/>
          </p:cNvSpPr>
          <p:nvPr>
            <p:ph idx="1"/>
          </p:nvPr>
        </p:nvSpPr>
        <p:spPr/>
        <p:txBody>
          <a:bodyPr/>
          <a:lstStyle/>
          <a:p>
            <a:r>
              <a:rPr lang="en-US"/>
              <a:t>Describe the rounds of the Urban Game, as if your listener has never heard of this game before.</a:t>
            </a:r>
          </a:p>
          <a:p>
            <a:endParaRPr lang="en-US"/>
          </a:p>
          <a:p>
            <a:r>
              <a:rPr lang="en-US"/>
              <a:t>Describe how you felt as the rounds of the Urban Game unfolded.</a:t>
            </a:r>
          </a:p>
          <a:p>
            <a:endParaRPr lang="en-US"/>
          </a:p>
          <a:p>
            <a:r>
              <a:rPr lang="en-US"/>
              <a:t>How does the Urban Game help you understand the industrialization of the United States in the 1800s?</a:t>
            </a:r>
          </a:p>
        </p:txBody>
      </p:sp>
      <p:sp>
        <p:nvSpPr>
          <p:cNvPr id="4" name="Title 3">
            <a:extLst>
              <a:ext uri="{FF2B5EF4-FFF2-40B4-BE49-F238E27FC236}">
                <a16:creationId xmlns:a16="http://schemas.microsoft.com/office/drawing/2014/main" id="{CA70EDFC-5923-E753-2EF3-CA63F3E77C1F}"/>
              </a:ext>
            </a:extLst>
          </p:cNvPr>
          <p:cNvSpPr>
            <a:spLocks noGrp="1"/>
          </p:cNvSpPr>
          <p:nvPr>
            <p:ph type="title"/>
          </p:nvPr>
        </p:nvSpPr>
        <p:spPr/>
        <p:txBody>
          <a:bodyPr/>
          <a:lstStyle/>
          <a:p>
            <a:r>
              <a:rPr lang="en-US"/>
              <a:t>Discussion Questions</a:t>
            </a:r>
          </a:p>
        </p:txBody>
      </p:sp>
    </p:spTree>
    <p:extLst>
      <p:ext uri="{BB962C8B-B14F-4D97-AF65-F5344CB8AC3E}">
        <p14:creationId xmlns:p14="http://schemas.microsoft.com/office/powerpoint/2010/main" val="4283682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7933897-BA80-B1A8-E568-1C678E11B8CB}"/>
              </a:ext>
            </a:extLst>
          </p:cNvPr>
          <p:cNvSpPr>
            <a:spLocks noGrp="1"/>
          </p:cNvSpPr>
          <p:nvPr>
            <p:ph idx="1"/>
          </p:nvPr>
        </p:nvSpPr>
        <p:spPr/>
        <p:txBody>
          <a:bodyPr vert="horz" lIns="91440" tIns="45720" rIns="91440" bIns="45720" rtlCol="0" anchor="t">
            <a:normAutofit/>
          </a:bodyPr>
          <a:lstStyle/>
          <a:p>
            <a:r>
              <a:rPr lang="en-US" dirty="0">
                <a:latin typeface="Lexend Light Light"/>
              </a:rPr>
              <a:t>The answers to the questions on the last slide will be the basis for a video or podcase script that you will write next.</a:t>
            </a:r>
          </a:p>
          <a:p>
            <a:endParaRPr lang="en-US"/>
          </a:p>
          <a:p>
            <a:r>
              <a:rPr lang="en-US" dirty="0">
                <a:latin typeface="Lexend Light Light"/>
              </a:rPr>
              <a:t>Emotions and story-telling are two powerful tools content creators and podcasters use when creating their products to share. They will use the tools of emotion and story-telling in their short script. </a:t>
            </a:r>
          </a:p>
        </p:txBody>
      </p:sp>
      <p:sp>
        <p:nvSpPr>
          <p:cNvPr id="3" name="Title 2">
            <a:extLst>
              <a:ext uri="{FF2B5EF4-FFF2-40B4-BE49-F238E27FC236}">
                <a16:creationId xmlns:a16="http://schemas.microsoft.com/office/drawing/2014/main" id="{12118847-743D-8CFF-3CE1-B68F37DDC4D2}"/>
              </a:ext>
            </a:extLst>
          </p:cNvPr>
          <p:cNvSpPr>
            <a:spLocks noGrp="1"/>
          </p:cNvSpPr>
          <p:nvPr>
            <p:ph type="title"/>
          </p:nvPr>
        </p:nvSpPr>
        <p:spPr/>
        <p:txBody>
          <a:bodyPr/>
          <a:lstStyle/>
          <a:p>
            <a:r>
              <a:rPr lang="en-US"/>
              <a:t>Writing a Script</a:t>
            </a:r>
          </a:p>
        </p:txBody>
      </p:sp>
    </p:spTree>
    <p:extLst>
      <p:ext uri="{BB962C8B-B14F-4D97-AF65-F5344CB8AC3E}">
        <p14:creationId xmlns:p14="http://schemas.microsoft.com/office/powerpoint/2010/main" val="34527432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38D231-516A-1A47-3E1A-47B9AABDF78A}"/>
              </a:ext>
            </a:extLst>
          </p:cNvPr>
          <p:cNvSpPr>
            <a:spLocks noGrp="1"/>
          </p:cNvSpPr>
          <p:nvPr>
            <p:ph idx="1"/>
          </p:nvPr>
        </p:nvSpPr>
        <p:spPr/>
        <p:txBody>
          <a:bodyPr>
            <a:normAutofit fontScale="77500" lnSpcReduction="20000"/>
          </a:bodyPr>
          <a:lstStyle/>
          <a:p>
            <a:pPr marL="0" indent="0">
              <a:buNone/>
            </a:pPr>
            <a:r>
              <a:rPr lang="en-US"/>
              <a:t>Your script should include:</a:t>
            </a:r>
          </a:p>
          <a:p>
            <a:pPr marL="0" indent="0">
              <a:buNone/>
            </a:pPr>
            <a:r>
              <a:rPr lang="en-US"/>
              <a:t>1. Labeled dialogue</a:t>
            </a:r>
          </a:p>
          <a:p>
            <a:pPr marL="0" indent="0">
              <a:buNone/>
            </a:pPr>
            <a:endParaRPr lang="en-US"/>
          </a:p>
          <a:p>
            <a:pPr marL="0" indent="0">
              <a:buNone/>
            </a:pPr>
            <a:r>
              <a:rPr lang="en-US"/>
              <a:t>2. Descriptions of sound or visuals</a:t>
            </a:r>
          </a:p>
          <a:p>
            <a:pPr marL="0" indent="0">
              <a:buNone/>
            </a:pPr>
            <a:endParaRPr lang="en-US"/>
          </a:p>
          <a:p>
            <a:pPr marL="0" indent="0">
              <a:buNone/>
            </a:pPr>
            <a:r>
              <a:rPr lang="en-US"/>
              <a:t>3. A title</a:t>
            </a:r>
          </a:p>
          <a:p>
            <a:pPr marL="514350" indent="-514350">
              <a:buAutoNum type="arabicPeriod"/>
            </a:pPr>
            <a:endParaRPr lang="en-US"/>
          </a:p>
          <a:p>
            <a:pPr marL="0" indent="0">
              <a:buNone/>
            </a:pPr>
            <a:r>
              <a:rPr lang="en-US"/>
              <a:t>4. A description of the Urban Game (3 sentences)</a:t>
            </a:r>
          </a:p>
          <a:p>
            <a:pPr marL="514350" indent="-514350">
              <a:buAutoNum type="arabicPeriod"/>
            </a:pPr>
            <a:endParaRPr lang="en-US"/>
          </a:p>
          <a:p>
            <a:pPr marL="0" indent="0">
              <a:buNone/>
            </a:pPr>
            <a:r>
              <a:rPr lang="en-US"/>
              <a:t>5. A description of how you felt during the Urban Game (3 sentences)</a:t>
            </a:r>
          </a:p>
          <a:p>
            <a:pPr marL="514350" indent="-514350">
              <a:buAutoNum type="arabicPeriod"/>
            </a:pPr>
            <a:endParaRPr lang="en-US"/>
          </a:p>
          <a:p>
            <a:pPr marL="0" indent="0">
              <a:buNone/>
            </a:pPr>
            <a:r>
              <a:rPr lang="en-US"/>
              <a:t>6. A closing that describes how the Urban Game helped you understand industrialization. </a:t>
            </a:r>
          </a:p>
          <a:p>
            <a:pPr marL="0" indent="0">
              <a:buNone/>
            </a:pPr>
            <a:endParaRPr lang="en-US"/>
          </a:p>
        </p:txBody>
      </p:sp>
      <p:sp>
        <p:nvSpPr>
          <p:cNvPr id="3" name="Title 2">
            <a:extLst>
              <a:ext uri="{FF2B5EF4-FFF2-40B4-BE49-F238E27FC236}">
                <a16:creationId xmlns:a16="http://schemas.microsoft.com/office/drawing/2014/main" id="{C452235C-7D1F-5E84-85A6-906F795487B2}"/>
              </a:ext>
            </a:extLst>
          </p:cNvPr>
          <p:cNvSpPr>
            <a:spLocks noGrp="1"/>
          </p:cNvSpPr>
          <p:nvPr>
            <p:ph type="title"/>
          </p:nvPr>
        </p:nvSpPr>
        <p:spPr/>
        <p:txBody>
          <a:bodyPr/>
          <a:lstStyle/>
          <a:p>
            <a:r>
              <a:rPr lang="en-US"/>
              <a:t>Writing a Script</a:t>
            </a:r>
          </a:p>
        </p:txBody>
      </p:sp>
    </p:spTree>
    <p:extLst>
      <p:ext uri="{BB962C8B-B14F-4D97-AF65-F5344CB8AC3E}">
        <p14:creationId xmlns:p14="http://schemas.microsoft.com/office/powerpoint/2010/main" val="39503855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E9E297F-45A2-F21C-6736-61BE55E3D0FE}"/>
              </a:ext>
            </a:extLst>
          </p:cNvPr>
          <p:cNvSpPr>
            <a:spLocks noGrp="1"/>
          </p:cNvSpPr>
          <p:nvPr>
            <p:ph idx="1"/>
          </p:nvPr>
        </p:nvSpPr>
        <p:spPr/>
        <p:txBody>
          <a:bodyPr vert="horz" lIns="91440" tIns="45720" rIns="91440" bIns="45720" rtlCol="0" anchor="t">
            <a:normAutofit/>
          </a:bodyPr>
          <a:lstStyle/>
          <a:p>
            <a:r>
              <a:rPr lang="en-US" dirty="0">
                <a:latin typeface="Lexend Light Light"/>
              </a:rPr>
              <a:t>Follow your teacher’s instructions to practice using the recording tools that will be available during your summative assessment at the end of the unit. </a:t>
            </a:r>
          </a:p>
        </p:txBody>
      </p:sp>
      <p:sp>
        <p:nvSpPr>
          <p:cNvPr id="3" name="Title 2">
            <a:extLst>
              <a:ext uri="{FF2B5EF4-FFF2-40B4-BE49-F238E27FC236}">
                <a16:creationId xmlns:a16="http://schemas.microsoft.com/office/drawing/2014/main" id="{7AA7B6D5-797F-4AA5-2A55-F3385D179CE2}"/>
              </a:ext>
            </a:extLst>
          </p:cNvPr>
          <p:cNvSpPr>
            <a:spLocks noGrp="1"/>
          </p:cNvSpPr>
          <p:nvPr>
            <p:ph type="title"/>
          </p:nvPr>
        </p:nvSpPr>
        <p:spPr/>
        <p:txBody>
          <a:bodyPr/>
          <a:lstStyle/>
          <a:p>
            <a:r>
              <a:rPr lang="en-US"/>
              <a:t>Recording Practice</a:t>
            </a:r>
          </a:p>
        </p:txBody>
      </p:sp>
    </p:spTree>
    <p:extLst>
      <p:ext uri="{BB962C8B-B14F-4D97-AF65-F5344CB8AC3E}">
        <p14:creationId xmlns:p14="http://schemas.microsoft.com/office/powerpoint/2010/main" val="29793750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67D4978-F370-0A2D-AC38-65B9FC1E154A}"/>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6322411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A58AC-FFF3-D18B-024A-E62E560B4928}"/>
              </a:ext>
            </a:extLst>
          </p:cNvPr>
          <p:cNvSpPr>
            <a:spLocks noGrp="1"/>
          </p:cNvSpPr>
          <p:nvPr>
            <p:ph type="title"/>
          </p:nvPr>
        </p:nvSpPr>
        <p:spPr/>
        <p:txBody>
          <a:bodyPr/>
          <a:lstStyle/>
          <a:p>
            <a:r>
              <a:rPr lang="en-US"/>
              <a:t>Data Investigation</a:t>
            </a:r>
          </a:p>
        </p:txBody>
      </p:sp>
      <p:sp>
        <p:nvSpPr>
          <p:cNvPr id="3" name="Content Placeholder 2">
            <a:extLst>
              <a:ext uri="{FF2B5EF4-FFF2-40B4-BE49-F238E27FC236}">
                <a16:creationId xmlns:a16="http://schemas.microsoft.com/office/drawing/2014/main" id="{C16FA92A-DC7E-F636-4DCD-2A7FB57FC2D7}"/>
              </a:ext>
            </a:extLst>
          </p:cNvPr>
          <p:cNvSpPr>
            <a:spLocks noGrp="1"/>
          </p:cNvSpPr>
          <p:nvPr>
            <p:ph sz="half" idx="10"/>
          </p:nvPr>
        </p:nvSpPr>
        <p:spPr/>
        <p:txBody>
          <a:bodyPr/>
          <a:lstStyle/>
          <a:p>
            <a:r>
              <a:rPr lang="en-US"/>
              <a:t>With your group, investigate the data on your device.</a:t>
            </a:r>
          </a:p>
          <a:p>
            <a:endParaRPr lang="en-US"/>
          </a:p>
          <a:p>
            <a:r>
              <a:rPr lang="en-US"/>
              <a:t>You will have 20-30 minutes. </a:t>
            </a:r>
          </a:p>
          <a:p>
            <a:endParaRPr lang="en-US"/>
          </a:p>
          <a:p>
            <a:r>
              <a:rPr lang="en-US"/>
              <a:t>Work at your own pace but be mindful of your time constraint. </a:t>
            </a:r>
          </a:p>
        </p:txBody>
      </p:sp>
      <p:pic>
        <p:nvPicPr>
          <p:cNvPr id="6" name="Picture Placeholder 5">
            <a:extLst>
              <a:ext uri="{FF2B5EF4-FFF2-40B4-BE49-F238E27FC236}">
                <a16:creationId xmlns:a16="http://schemas.microsoft.com/office/drawing/2014/main" id="{FC2A30B4-598E-6A86-3FA4-976C4EE4B066}"/>
              </a:ext>
            </a:extLst>
          </p:cNvPr>
          <p:cNvPicPr>
            <a:picLocks noGrp="1" noChangeAspect="1"/>
          </p:cNvPicPr>
          <p:nvPr>
            <p:ph type="pic" sz="quarter" idx="11"/>
          </p:nvPr>
        </p:nvPicPr>
        <p:blipFill rotWithShape="1">
          <a:blip r:embed="rId3"/>
          <a:srcRect l="190" r="123"/>
          <a:stretch/>
        </p:blipFill>
        <p:spPr>
          <a:xfrm>
            <a:off x="7114032" y="283464"/>
            <a:ext cx="4853110" cy="6300216"/>
          </a:xfrm>
          <a:solidFill>
            <a:srgbClr val="F7F5F2"/>
          </a:solidFill>
        </p:spPr>
      </p:pic>
    </p:spTree>
    <p:extLst>
      <p:ext uri="{BB962C8B-B14F-4D97-AF65-F5344CB8AC3E}">
        <p14:creationId xmlns:p14="http://schemas.microsoft.com/office/powerpoint/2010/main" val="29539192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B4041F6-F8E7-5F97-CB9D-AFC5DDE2C2DF}"/>
              </a:ext>
            </a:extLst>
          </p:cNvPr>
          <p:cNvSpPr>
            <a:spLocks noGrp="1"/>
          </p:cNvSpPr>
          <p:nvPr>
            <p:ph idx="1"/>
          </p:nvPr>
        </p:nvSpPr>
        <p:spPr/>
        <p:txBody>
          <a:bodyPr/>
          <a:lstStyle/>
          <a:p>
            <a:r>
              <a:rPr lang="en-US"/>
              <a:t>The game begins with whoever has the START card.</a:t>
            </a:r>
          </a:p>
          <a:p>
            <a:pPr marL="514350" indent="-514350">
              <a:buAutoNum type="arabicPeriod"/>
            </a:pPr>
            <a:endParaRPr lang="en-US"/>
          </a:p>
          <a:p>
            <a:r>
              <a:rPr lang="en-US"/>
              <a:t>The game ends when someone reads THE END.</a:t>
            </a:r>
          </a:p>
          <a:p>
            <a:pPr marL="514350" indent="-514350">
              <a:buAutoNum type="arabicPeriod"/>
            </a:pPr>
            <a:endParaRPr lang="en-US"/>
          </a:p>
          <a:p>
            <a:r>
              <a:rPr lang="en-US"/>
              <a:t>The top of your card will be the answer to someone else’s question. The bottom will be the question you are asking the group.</a:t>
            </a:r>
          </a:p>
          <a:p>
            <a:pPr lvl="1"/>
            <a:r>
              <a:rPr lang="en-US"/>
              <a:t>For example: “I have Ireland, Who has the symbol that stands in New York that “welcomes” immigrants?</a:t>
            </a:r>
          </a:p>
          <a:p>
            <a:pPr marL="457200" lvl="1" indent="0">
              <a:buNone/>
            </a:pPr>
            <a:endParaRPr lang="en-US"/>
          </a:p>
          <a:p>
            <a:pPr marL="0" indent="0">
              <a:buNone/>
            </a:pPr>
            <a:endParaRPr lang="en-US"/>
          </a:p>
        </p:txBody>
      </p:sp>
      <p:sp>
        <p:nvSpPr>
          <p:cNvPr id="3" name="Title 2">
            <a:extLst>
              <a:ext uri="{FF2B5EF4-FFF2-40B4-BE49-F238E27FC236}">
                <a16:creationId xmlns:a16="http://schemas.microsoft.com/office/drawing/2014/main" id="{E055DFBE-DB39-9053-DB3D-51CD4EED0BAC}"/>
              </a:ext>
            </a:extLst>
          </p:cNvPr>
          <p:cNvSpPr>
            <a:spLocks noGrp="1"/>
          </p:cNvSpPr>
          <p:nvPr>
            <p:ph type="title"/>
          </p:nvPr>
        </p:nvSpPr>
        <p:spPr/>
        <p:txBody>
          <a:bodyPr/>
          <a:lstStyle/>
          <a:p>
            <a:r>
              <a:rPr lang="en-US">
                <a:latin typeface="Libre Baskerville"/>
              </a:rPr>
              <a:t>“I Have, Who Has?” Game</a:t>
            </a:r>
          </a:p>
        </p:txBody>
      </p:sp>
    </p:spTree>
    <p:extLst>
      <p:ext uri="{BB962C8B-B14F-4D97-AF65-F5344CB8AC3E}">
        <p14:creationId xmlns:p14="http://schemas.microsoft.com/office/powerpoint/2010/main" val="15731454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0B38AE7-38B5-FD71-241B-30DB9DDFA819}"/>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2638810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FA92C2-EAE7-29F4-627D-E510828E97E7}"/>
              </a:ext>
            </a:extLst>
          </p:cNvPr>
          <p:cNvSpPr>
            <a:spLocks noGrp="1"/>
          </p:cNvSpPr>
          <p:nvPr>
            <p:ph idx="1"/>
          </p:nvPr>
        </p:nvSpPr>
        <p:spPr/>
        <p:txBody>
          <a:bodyPr/>
          <a:lstStyle/>
          <a:p>
            <a:r>
              <a:rPr lang="en-US" dirty="0"/>
              <a:t>Now, you will use all of the history knowledge and skills you have practiced to create a product. You will choose an informational short-form news video or podcast to showcase your learning.</a:t>
            </a:r>
          </a:p>
          <a:p>
            <a:pPr marL="0" indent="0">
              <a:buNone/>
            </a:pPr>
            <a:endParaRPr lang="en-US"/>
          </a:p>
          <a:p>
            <a:r>
              <a:rPr lang="en-US" dirty="0"/>
              <a:t>For this assignment, you can choose to work on your own, with a partner, or in a group of 3.</a:t>
            </a:r>
          </a:p>
          <a:p>
            <a:endParaRPr lang="en-US"/>
          </a:p>
          <a:p>
            <a:r>
              <a:rPr lang="en-US" dirty="0"/>
              <a:t>Choose your group and find a place to work together. </a:t>
            </a:r>
          </a:p>
        </p:txBody>
      </p:sp>
      <p:sp>
        <p:nvSpPr>
          <p:cNvPr id="3" name="Title 2">
            <a:extLst>
              <a:ext uri="{FF2B5EF4-FFF2-40B4-BE49-F238E27FC236}">
                <a16:creationId xmlns:a16="http://schemas.microsoft.com/office/drawing/2014/main" id="{E2C746C3-43F4-A137-CE69-E0E9F69B861B}"/>
              </a:ext>
            </a:extLst>
          </p:cNvPr>
          <p:cNvSpPr>
            <a:spLocks noGrp="1"/>
          </p:cNvSpPr>
          <p:nvPr>
            <p:ph type="title"/>
          </p:nvPr>
        </p:nvSpPr>
        <p:spPr/>
        <p:txBody>
          <a:bodyPr/>
          <a:lstStyle/>
          <a:p>
            <a:r>
              <a:rPr lang="en-US"/>
              <a:t>Final Project</a:t>
            </a:r>
          </a:p>
        </p:txBody>
      </p:sp>
    </p:spTree>
    <p:extLst>
      <p:ext uri="{BB962C8B-B14F-4D97-AF65-F5344CB8AC3E}">
        <p14:creationId xmlns:p14="http://schemas.microsoft.com/office/powerpoint/2010/main" val="28677100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70D19D2-9D36-8A56-01C8-B4262F7E5FC7}"/>
              </a:ext>
            </a:extLst>
          </p:cNvPr>
          <p:cNvSpPr>
            <a:spLocks noGrp="1"/>
          </p:cNvSpPr>
          <p:nvPr>
            <p:ph idx="1"/>
          </p:nvPr>
        </p:nvSpPr>
        <p:spPr>
          <a:xfrm>
            <a:off x="1290517" y="1298448"/>
            <a:ext cx="10689336" cy="5266944"/>
          </a:xfrm>
        </p:spPr>
        <p:txBody>
          <a:bodyPr vert="horz" lIns="91440" tIns="45720" rIns="91440" bIns="45720" rtlCol="0" anchor="t">
            <a:normAutofit fontScale="92500" lnSpcReduction="20000"/>
          </a:bodyPr>
          <a:lstStyle/>
          <a:p>
            <a:pPr marL="0" indent="0">
              <a:buNone/>
            </a:pPr>
            <a:r>
              <a:rPr lang="en-US" dirty="0">
                <a:latin typeface="Lexend Light Light"/>
              </a:rPr>
              <a:t>Discuss the following questions with your group:</a:t>
            </a:r>
          </a:p>
          <a:p>
            <a:pPr marL="0" indent="0">
              <a:buNone/>
            </a:pPr>
            <a:endParaRPr lang="en-US" dirty="0">
              <a:latin typeface="Lexend Light Light"/>
            </a:endParaRPr>
          </a:p>
          <a:p>
            <a:r>
              <a:rPr lang="en-US" dirty="0">
                <a:latin typeface="Lexend Light Light"/>
              </a:rPr>
              <a:t>Have you ever watched a short form news story? (For example: Reels, Shorts, and TikTok)</a:t>
            </a:r>
          </a:p>
          <a:p>
            <a:endParaRPr lang="en-US"/>
          </a:p>
          <a:p>
            <a:r>
              <a:rPr lang="en-US" dirty="0">
                <a:latin typeface="Lexend Light Light"/>
              </a:rPr>
              <a:t>Have you ever listened to an interview podcast?</a:t>
            </a:r>
          </a:p>
          <a:p>
            <a:endParaRPr lang="en-US"/>
          </a:p>
          <a:p>
            <a:r>
              <a:rPr lang="en-US" dirty="0">
                <a:latin typeface="Lexend Light Light"/>
              </a:rPr>
              <a:t>What do you remember about the structure of the podcast or short form video news? How did the creator present the information they wanted you to know?</a:t>
            </a:r>
          </a:p>
          <a:p>
            <a:endParaRPr lang="en-US"/>
          </a:p>
          <a:p>
            <a:pPr marL="0" indent="0">
              <a:buNone/>
            </a:pPr>
            <a:r>
              <a:rPr lang="en-US" dirty="0">
                <a:latin typeface="Lexend Light Light"/>
              </a:rPr>
              <a:t>Choose one person from your group to share with the class.</a:t>
            </a:r>
          </a:p>
        </p:txBody>
      </p:sp>
      <p:sp>
        <p:nvSpPr>
          <p:cNvPr id="3" name="Title 2">
            <a:extLst>
              <a:ext uri="{FF2B5EF4-FFF2-40B4-BE49-F238E27FC236}">
                <a16:creationId xmlns:a16="http://schemas.microsoft.com/office/drawing/2014/main" id="{D3EA6576-371E-8691-FE85-7FAB56085CD7}"/>
              </a:ext>
            </a:extLst>
          </p:cNvPr>
          <p:cNvSpPr>
            <a:spLocks noGrp="1"/>
          </p:cNvSpPr>
          <p:nvPr>
            <p:ph type="title"/>
          </p:nvPr>
        </p:nvSpPr>
        <p:spPr/>
        <p:txBody>
          <a:bodyPr/>
          <a:lstStyle/>
          <a:p>
            <a:r>
              <a:rPr lang="en-US"/>
              <a:t>Small Group Discussion</a:t>
            </a:r>
          </a:p>
        </p:txBody>
      </p:sp>
    </p:spTree>
    <p:extLst>
      <p:ext uri="{BB962C8B-B14F-4D97-AF65-F5344CB8AC3E}">
        <p14:creationId xmlns:p14="http://schemas.microsoft.com/office/powerpoint/2010/main" val="2822056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B7A22-0A26-E525-C14B-2AA0A9ABFD3E}"/>
              </a:ext>
            </a:extLst>
          </p:cNvPr>
          <p:cNvSpPr>
            <a:spLocks noGrp="1"/>
          </p:cNvSpPr>
          <p:nvPr>
            <p:ph type="title"/>
          </p:nvPr>
        </p:nvSpPr>
        <p:spPr/>
        <p:txBody>
          <a:bodyPr/>
          <a:lstStyle/>
          <a:p>
            <a:r>
              <a:rPr lang="en-US"/>
              <a:t>Guiding Questions</a:t>
            </a:r>
          </a:p>
        </p:txBody>
      </p:sp>
      <p:sp>
        <p:nvSpPr>
          <p:cNvPr id="3" name="Content Placeholder 2">
            <a:extLst>
              <a:ext uri="{FF2B5EF4-FFF2-40B4-BE49-F238E27FC236}">
                <a16:creationId xmlns:a16="http://schemas.microsoft.com/office/drawing/2014/main" id="{83E93A1C-9EEA-C65E-50BA-26E1C92AE7B1}"/>
              </a:ext>
            </a:extLst>
          </p:cNvPr>
          <p:cNvSpPr>
            <a:spLocks noGrp="1"/>
          </p:cNvSpPr>
          <p:nvPr>
            <p:ph sz="half" idx="10"/>
          </p:nvPr>
        </p:nvSpPr>
        <p:spPr/>
        <p:txBody>
          <a:bodyPr>
            <a:normAutofit lnSpcReduction="10000"/>
          </a:bodyPr>
          <a:lstStyle/>
          <a:p>
            <a:r>
              <a:rPr lang="en-US"/>
              <a:t>How did people in the United States in the 1800s experience industrialization?</a:t>
            </a:r>
          </a:p>
          <a:p>
            <a:endParaRPr lang="en-US"/>
          </a:p>
          <a:p>
            <a:r>
              <a:rPr lang="en-US"/>
              <a:t>How were cities and towns in America changed by immigration and industrialization?</a:t>
            </a:r>
          </a:p>
          <a:p>
            <a:endParaRPr lang="en-US"/>
          </a:p>
          <a:p>
            <a:r>
              <a:rPr lang="en-US"/>
              <a:t>How can data help me understand more about America in the 1800s?</a:t>
            </a:r>
          </a:p>
        </p:txBody>
      </p:sp>
    </p:spTree>
    <p:extLst>
      <p:ext uri="{BB962C8B-B14F-4D97-AF65-F5344CB8AC3E}">
        <p14:creationId xmlns:p14="http://schemas.microsoft.com/office/powerpoint/2010/main" val="20421598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E13DE6-DD2A-E650-D322-D9A349090F0A}"/>
              </a:ext>
            </a:extLst>
          </p:cNvPr>
          <p:cNvSpPr>
            <a:spLocks noGrp="1"/>
          </p:cNvSpPr>
          <p:nvPr>
            <p:ph idx="1"/>
          </p:nvPr>
        </p:nvSpPr>
        <p:spPr/>
        <p:txBody>
          <a:bodyPr vert="horz" lIns="91440" tIns="45720" rIns="91440" bIns="45720" rtlCol="0" anchor="t">
            <a:normAutofit/>
          </a:bodyPr>
          <a:lstStyle/>
          <a:p>
            <a:r>
              <a:rPr lang="en-US">
                <a:latin typeface="Lexend Light Light"/>
              </a:rPr>
              <a:t>In your group, choose to either make a short-form video news story or an informative interview podcast.</a:t>
            </a:r>
          </a:p>
          <a:p>
            <a:endParaRPr lang="en-US"/>
          </a:p>
          <a:p>
            <a:r>
              <a:rPr lang="en-US">
                <a:latin typeface="Lexend Light Light"/>
              </a:rPr>
              <a:t>Your podcast or video will show everything you have learned about how the courage to immigrate and innovate changed America. </a:t>
            </a:r>
          </a:p>
        </p:txBody>
      </p:sp>
      <p:sp>
        <p:nvSpPr>
          <p:cNvPr id="3" name="Title 2">
            <a:extLst>
              <a:ext uri="{FF2B5EF4-FFF2-40B4-BE49-F238E27FC236}">
                <a16:creationId xmlns:a16="http://schemas.microsoft.com/office/drawing/2014/main" id="{F4C9FEDA-8856-5607-6985-23CDF9394F2B}"/>
              </a:ext>
            </a:extLst>
          </p:cNvPr>
          <p:cNvSpPr>
            <a:spLocks noGrp="1"/>
          </p:cNvSpPr>
          <p:nvPr>
            <p:ph type="title"/>
          </p:nvPr>
        </p:nvSpPr>
        <p:spPr/>
        <p:txBody>
          <a:bodyPr/>
          <a:lstStyle/>
          <a:p>
            <a:r>
              <a:rPr lang="en-US"/>
              <a:t>Your Task</a:t>
            </a:r>
          </a:p>
        </p:txBody>
      </p:sp>
    </p:spTree>
    <p:extLst>
      <p:ext uri="{BB962C8B-B14F-4D97-AF65-F5344CB8AC3E}">
        <p14:creationId xmlns:p14="http://schemas.microsoft.com/office/powerpoint/2010/main" val="2763455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C235171-6220-70DB-2BED-F28061A8E997}"/>
              </a:ext>
            </a:extLst>
          </p:cNvPr>
          <p:cNvSpPr>
            <a:spLocks noGrp="1"/>
          </p:cNvSpPr>
          <p:nvPr>
            <p:ph idx="1"/>
          </p:nvPr>
        </p:nvSpPr>
        <p:spPr/>
        <p:txBody>
          <a:bodyPr vert="horz" lIns="91440" tIns="45720" rIns="91440" bIns="45720" rtlCol="0" anchor="t">
            <a:normAutofit/>
          </a:bodyPr>
          <a:lstStyle/>
          <a:p>
            <a:r>
              <a:rPr lang="en-US" dirty="0">
                <a:latin typeface="Lexend Light Light"/>
              </a:rPr>
              <a:t>Planning stage: complete your script and assignment page.</a:t>
            </a:r>
          </a:p>
          <a:p>
            <a:endParaRPr lang="en-US"/>
          </a:p>
          <a:p>
            <a:r>
              <a:rPr lang="en-US" dirty="0">
                <a:latin typeface="Lexend Light Light"/>
              </a:rPr>
              <a:t>Turn them in to be checked.</a:t>
            </a:r>
          </a:p>
          <a:p>
            <a:endParaRPr lang="en-US"/>
          </a:p>
          <a:p>
            <a:r>
              <a:rPr lang="en-US" dirty="0">
                <a:latin typeface="Lexend Light Light"/>
              </a:rPr>
              <a:t>When your script and planning page are returned, make edits.</a:t>
            </a:r>
          </a:p>
          <a:p>
            <a:endParaRPr lang="en-US"/>
          </a:p>
          <a:p>
            <a:r>
              <a:rPr lang="en-US" dirty="0">
                <a:latin typeface="Lexend Light Light"/>
              </a:rPr>
              <a:t>Recording stage: Use the approved tools to record your podcast or short-form video.</a:t>
            </a:r>
          </a:p>
        </p:txBody>
      </p:sp>
      <p:sp>
        <p:nvSpPr>
          <p:cNvPr id="3" name="Title 2">
            <a:extLst>
              <a:ext uri="{FF2B5EF4-FFF2-40B4-BE49-F238E27FC236}">
                <a16:creationId xmlns:a16="http://schemas.microsoft.com/office/drawing/2014/main" id="{9135A9F9-EE07-0901-EFFC-F1CE18C42154}"/>
              </a:ext>
            </a:extLst>
          </p:cNvPr>
          <p:cNvSpPr>
            <a:spLocks noGrp="1"/>
          </p:cNvSpPr>
          <p:nvPr>
            <p:ph type="title"/>
          </p:nvPr>
        </p:nvSpPr>
        <p:spPr/>
        <p:txBody>
          <a:bodyPr/>
          <a:lstStyle/>
          <a:p>
            <a:r>
              <a:rPr lang="en-US"/>
              <a:t>Your Task</a:t>
            </a:r>
          </a:p>
        </p:txBody>
      </p:sp>
    </p:spTree>
    <p:extLst>
      <p:ext uri="{BB962C8B-B14F-4D97-AF65-F5344CB8AC3E}">
        <p14:creationId xmlns:p14="http://schemas.microsoft.com/office/powerpoint/2010/main" val="1442199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99F52CD5-BFE1-FEDE-ED9B-472EADC32C12}"/>
              </a:ext>
            </a:extLst>
          </p:cNvPr>
          <p:cNvGraphicFramePr>
            <a:graphicFrameLocks noGrp="1"/>
          </p:cNvGraphicFramePr>
          <p:nvPr>
            <p:ph idx="1"/>
            <p:extLst>
              <p:ext uri="{D42A27DB-BD31-4B8C-83A1-F6EECF244321}">
                <p14:modId xmlns:p14="http://schemas.microsoft.com/office/powerpoint/2010/main" val="1295673907"/>
              </p:ext>
            </p:extLst>
          </p:nvPr>
        </p:nvGraphicFramePr>
        <p:xfrm>
          <a:off x="1290638" y="1295400"/>
          <a:ext cx="10688637" cy="4851400"/>
        </p:xfrm>
        <a:graphic>
          <a:graphicData uri="http://schemas.openxmlformats.org/drawingml/2006/table">
            <a:tbl>
              <a:tblPr firstRow="1" bandRow="1">
                <a:tableStyleId>{5C22544A-7EE6-4342-B048-85BDC9FD1C3A}</a:tableStyleId>
              </a:tblPr>
              <a:tblGrid>
                <a:gridCol w="3562879">
                  <a:extLst>
                    <a:ext uri="{9D8B030D-6E8A-4147-A177-3AD203B41FA5}">
                      <a16:colId xmlns:a16="http://schemas.microsoft.com/office/drawing/2014/main" val="981211422"/>
                    </a:ext>
                  </a:extLst>
                </a:gridCol>
                <a:gridCol w="3562879">
                  <a:extLst>
                    <a:ext uri="{9D8B030D-6E8A-4147-A177-3AD203B41FA5}">
                      <a16:colId xmlns:a16="http://schemas.microsoft.com/office/drawing/2014/main" val="629762458"/>
                    </a:ext>
                  </a:extLst>
                </a:gridCol>
                <a:gridCol w="3562879">
                  <a:extLst>
                    <a:ext uri="{9D8B030D-6E8A-4147-A177-3AD203B41FA5}">
                      <a16:colId xmlns:a16="http://schemas.microsoft.com/office/drawing/2014/main" val="1441785350"/>
                    </a:ext>
                  </a:extLst>
                </a:gridCol>
              </a:tblGrid>
              <a:tr h="370840">
                <a:tc>
                  <a:txBody>
                    <a:bodyPr/>
                    <a:lstStyle/>
                    <a:p>
                      <a:pPr algn="ctr"/>
                      <a:r>
                        <a:rPr lang="en-US">
                          <a:latin typeface="Lexend Light Light" pitchFamily="2" charset="77"/>
                        </a:rPr>
                        <a:t>Evidence of Mastery</a:t>
                      </a:r>
                    </a:p>
                  </a:txBody>
                  <a:tcPr>
                    <a:solidFill>
                      <a:srgbClr val="364B9F"/>
                    </a:solidFill>
                  </a:tcPr>
                </a:tc>
                <a:tc>
                  <a:txBody>
                    <a:bodyPr/>
                    <a:lstStyle/>
                    <a:p>
                      <a:pPr algn="ctr"/>
                      <a:r>
                        <a:rPr lang="en-US">
                          <a:latin typeface="Lexend Light Light" pitchFamily="2" charset="77"/>
                        </a:rPr>
                        <a:t>Expectations</a:t>
                      </a:r>
                    </a:p>
                  </a:txBody>
                  <a:tcPr>
                    <a:solidFill>
                      <a:srgbClr val="364B9F"/>
                    </a:solidFill>
                  </a:tcPr>
                </a:tc>
                <a:tc>
                  <a:txBody>
                    <a:bodyPr/>
                    <a:lstStyle/>
                    <a:p>
                      <a:pPr algn="ctr"/>
                      <a:r>
                        <a:rPr lang="en-US">
                          <a:latin typeface="Lexend Light Light" pitchFamily="2" charset="77"/>
                        </a:rPr>
                        <a:t>Room for Improvement</a:t>
                      </a:r>
                    </a:p>
                  </a:txBody>
                  <a:tcPr>
                    <a:solidFill>
                      <a:srgbClr val="364B9F"/>
                    </a:solidFill>
                  </a:tcPr>
                </a:tc>
                <a:extLst>
                  <a:ext uri="{0D108BD9-81ED-4DB2-BD59-A6C34878D82A}">
                    <a16:rowId xmlns:a16="http://schemas.microsoft.com/office/drawing/2014/main" val="1972019885"/>
                  </a:ext>
                </a:extLst>
              </a:tr>
              <a:tr h="370840">
                <a:tc>
                  <a:txBody>
                    <a:bodyPr/>
                    <a:lstStyle/>
                    <a:p>
                      <a:pPr algn="ctr"/>
                      <a:endParaRPr lang="en-US">
                        <a:latin typeface="Lexend Light Light" pitchFamily="2" charset="77"/>
                      </a:endParaRPr>
                    </a:p>
                  </a:txBody>
                  <a:tcPr/>
                </a:tc>
                <a:tc>
                  <a:txBody>
                    <a:bodyPr/>
                    <a:lstStyle/>
                    <a:p>
                      <a:pPr algn="ctr"/>
                      <a:r>
                        <a:rPr lang="en-US">
                          <a:latin typeface="Lexend Light Light" pitchFamily="2" charset="77"/>
                        </a:rPr>
                        <a:t>The script is well written and includes all major information needed.</a:t>
                      </a:r>
                    </a:p>
                  </a:txBody>
                  <a:tcPr/>
                </a:tc>
                <a:tc>
                  <a:txBody>
                    <a:bodyPr/>
                    <a:lstStyle/>
                    <a:p>
                      <a:pPr algn="ctr"/>
                      <a:endParaRPr lang="en-US">
                        <a:latin typeface="Lexend Light Light" pitchFamily="2" charset="77"/>
                      </a:endParaRPr>
                    </a:p>
                  </a:txBody>
                  <a:tcPr/>
                </a:tc>
                <a:extLst>
                  <a:ext uri="{0D108BD9-81ED-4DB2-BD59-A6C34878D82A}">
                    <a16:rowId xmlns:a16="http://schemas.microsoft.com/office/drawing/2014/main" val="3556674009"/>
                  </a:ext>
                </a:extLst>
              </a:tr>
              <a:tr h="370840">
                <a:tc>
                  <a:txBody>
                    <a:bodyPr/>
                    <a:lstStyle/>
                    <a:p>
                      <a:pPr algn="ctr"/>
                      <a:endParaRPr lang="en-US">
                        <a:latin typeface="Lexend Light Light" pitchFamily="2" charset="77"/>
                      </a:endParaRPr>
                    </a:p>
                  </a:txBody>
                  <a:tcPr/>
                </a:tc>
                <a:tc>
                  <a:txBody>
                    <a:bodyPr/>
                    <a:lstStyle/>
                    <a:p>
                      <a:pPr algn="ctr"/>
                      <a:r>
                        <a:rPr lang="en-US">
                          <a:latin typeface="Lexend Light Light" pitchFamily="2" charset="77"/>
                        </a:rPr>
                        <a:t>The podcast or video includes an interview that adds value to the product.</a:t>
                      </a:r>
                    </a:p>
                  </a:txBody>
                  <a:tcPr/>
                </a:tc>
                <a:tc>
                  <a:txBody>
                    <a:bodyPr/>
                    <a:lstStyle/>
                    <a:p>
                      <a:pPr algn="ctr"/>
                      <a:endParaRPr lang="en-US">
                        <a:latin typeface="Lexend Light Light" pitchFamily="2" charset="77"/>
                      </a:endParaRPr>
                    </a:p>
                  </a:txBody>
                  <a:tcPr/>
                </a:tc>
                <a:extLst>
                  <a:ext uri="{0D108BD9-81ED-4DB2-BD59-A6C34878D82A}">
                    <a16:rowId xmlns:a16="http://schemas.microsoft.com/office/drawing/2014/main" val="2558907039"/>
                  </a:ext>
                </a:extLst>
              </a:tr>
              <a:tr h="370840">
                <a:tc>
                  <a:txBody>
                    <a:bodyPr/>
                    <a:lstStyle/>
                    <a:p>
                      <a:pPr algn="ctr"/>
                      <a:endParaRPr lang="en-US">
                        <a:latin typeface="Lexend Light Light" pitchFamily="2" charset="77"/>
                      </a:endParaRPr>
                    </a:p>
                  </a:txBody>
                  <a:tcPr/>
                </a:tc>
                <a:tc>
                  <a:txBody>
                    <a:bodyPr/>
                    <a:lstStyle/>
                    <a:p>
                      <a:pPr algn="ctr"/>
                      <a:r>
                        <a:rPr lang="en-US">
                          <a:latin typeface="Lexend Light Light" pitchFamily="2" charset="77"/>
                        </a:rPr>
                        <a:t>All members of the group have a clear role and responsibility in the group. </a:t>
                      </a:r>
                    </a:p>
                  </a:txBody>
                  <a:tcPr/>
                </a:tc>
                <a:tc>
                  <a:txBody>
                    <a:bodyPr/>
                    <a:lstStyle/>
                    <a:p>
                      <a:pPr algn="ctr"/>
                      <a:endParaRPr lang="en-US">
                        <a:latin typeface="Lexend Light Light" pitchFamily="2" charset="77"/>
                      </a:endParaRPr>
                    </a:p>
                  </a:txBody>
                  <a:tcPr/>
                </a:tc>
                <a:extLst>
                  <a:ext uri="{0D108BD9-81ED-4DB2-BD59-A6C34878D82A}">
                    <a16:rowId xmlns:a16="http://schemas.microsoft.com/office/drawing/2014/main" val="4127347652"/>
                  </a:ext>
                </a:extLst>
              </a:tr>
              <a:tr h="370840">
                <a:tc>
                  <a:txBody>
                    <a:bodyPr/>
                    <a:lstStyle/>
                    <a:p>
                      <a:pPr algn="ctr"/>
                      <a:endParaRPr lang="en-US">
                        <a:latin typeface="Lexend Light Light" pitchFamily="2" charset="77"/>
                      </a:endParaRPr>
                    </a:p>
                  </a:txBody>
                  <a:tcPr/>
                </a:tc>
                <a:tc>
                  <a:txBody>
                    <a:bodyPr/>
                    <a:lstStyle/>
                    <a:p>
                      <a:pPr algn="ctr"/>
                      <a:r>
                        <a:rPr lang="en-US">
                          <a:latin typeface="Lexend Light Light" pitchFamily="2" charset="77"/>
                        </a:rPr>
                        <a:t>The topic of the podcast or video addresses the question: </a:t>
                      </a:r>
                      <a:r>
                        <a:rPr lang="en-US" i="1">
                          <a:latin typeface="Lexend Light Light" pitchFamily="2" charset="77"/>
                        </a:rPr>
                        <a:t>How did industrialization and immigration change America in the 1800s?</a:t>
                      </a:r>
                      <a:r>
                        <a:rPr lang="en-US" i="0">
                          <a:latin typeface="Lexend Light Light" pitchFamily="2" charset="77"/>
                        </a:rPr>
                        <a:t>  in a creative way.</a:t>
                      </a:r>
                      <a:endParaRPr lang="en-US">
                        <a:latin typeface="Lexend Light Light" pitchFamily="2" charset="77"/>
                      </a:endParaRPr>
                    </a:p>
                  </a:txBody>
                  <a:tcPr/>
                </a:tc>
                <a:tc>
                  <a:txBody>
                    <a:bodyPr/>
                    <a:lstStyle/>
                    <a:p>
                      <a:pPr algn="ctr"/>
                      <a:endParaRPr lang="en-US">
                        <a:latin typeface="Lexend Light Light" pitchFamily="2" charset="77"/>
                      </a:endParaRPr>
                    </a:p>
                  </a:txBody>
                  <a:tcPr/>
                </a:tc>
                <a:extLst>
                  <a:ext uri="{0D108BD9-81ED-4DB2-BD59-A6C34878D82A}">
                    <a16:rowId xmlns:a16="http://schemas.microsoft.com/office/drawing/2014/main" val="4285809590"/>
                  </a:ext>
                </a:extLst>
              </a:tr>
            </a:tbl>
          </a:graphicData>
        </a:graphic>
      </p:graphicFrame>
      <p:sp>
        <p:nvSpPr>
          <p:cNvPr id="3" name="Title 2">
            <a:extLst>
              <a:ext uri="{FF2B5EF4-FFF2-40B4-BE49-F238E27FC236}">
                <a16:creationId xmlns:a16="http://schemas.microsoft.com/office/drawing/2014/main" id="{D0D6968B-CF6F-28EF-7F3B-A05EF740A60E}"/>
              </a:ext>
            </a:extLst>
          </p:cNvPr>
          <p:cNvSpPr>
            <a:spLocks noGrp="1"/>
          </p:cNvSpPr>
          <p:nvPr>
            <p:ph type="title"/>
          </p:nvPr>
        </p:nvSpPr>
        <p:spPr/>
        <p:txBody>
          <a:bodyPr/>
          <a:lstStyle/>
          <a:p>
            <a:r>
              <a:rPr lang="en-US"/>
              <a:t>Rubric</a:t>
            </a:r>
          </a:p>
        </p:txBody>
      </p:sp>
    </p:spTree>
    <p:extLst>
      <p:ext uri="{BB962C8B-B14F-4D97-AF65-F5344CB8AC3E}">
        <p14:creationId xmlns:p14="http://schemas.microsoft.com/office/powerpoint/2010/main" val="504827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500E2FC-6E2F-5856-8E78-BD5E324A0C6C}"/>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6188231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EA26C-6C55-2A14-AAF6-C66EC4848EFD}"/>
              </a:ext>
            </a:extLst>
          </p:cNvPr>
          <p:cNvSpPr>
            <a:spLocks noGrp="1"/>
          </p:cNvSpPr>
          <p:nvPr>
            <p:ph type="title"/>
          </p:nvPr>
        </p:nvSpPr>
        <p:spPr/>
        <p:txBody>
          <a:bodyPr/>
          <a:lstStyle/>
          <a:p>
            <a:r>
              <a:rPr lang="en-US"/>
              <a:t>Self-Assessment</a:t>
            </a:r>
          </a:p>
        </p:txBody>
      </p:sp>
      <p:sp>
        <p:nvSpPr>
          <p:cNvPr id="3" name="Content Placeholder 2">
            <a:extLst>
              <a:ext uri="{FF2B5EF4-FFF2-40B4-BE49-F238E27FC236}">
                <a16:creationId xmlns:a16="http://schemas.microsoft.com/office/drawing/2014/main" id="{2316D6DC-9ED0-5C73-DA87-99474C248F70}"/>
              </a:ext>
            </a:extLst>
          </p:cNvPr>
          <p:cNvSpPr>
            <a:spLocks noGrp="1"/>
          </p:cNvSpPr>
          <p:nvPr>
            <p:ph sz="half" idx="10"/>
          </p:nvPr>
        </p:nvSpPr>
        <p:spPr/>
        <p:txBody>
          <a:bodyPr/>
          <a:lstStyle/>
          <a:p>
            <a:r>
              <a:rPr lang="en-US"/>
              <a:t>Complete the Self-Assessment.</a:t>
            </a:r>
          </a:p>
        </p:txBody>
      </p:sp>
      <p:pic>
        <p:nvPicPr>
          <p:cNvPr id="6" name="Picture Placeholder 5">
            <a:extLst>
              <a:ext uri="{FF2B5EF4-FFF2-40B4-BE49-F238E27FC236}">
                <a16:creationId xmlns:a16="http://schemas.microsoft.com/office/drawing/2014/main" id="{F21B50A5-BC88-A1ED-BB44-23980380EC5A}"/>
              </a:ext>
            </a:extLst>
          </p:cNvPr>
          <p:cNvPicPr>
            <a:picLocks noGrp="1" noChangeAspect="1"/>
          </p:cNvPicPr>
          <p:nvPr>
            <p:ph type="pic" sz="quarter" idx="11"/>
          </p:nvPr>
        </p:nvPicPr>
        <p:blipFill rotWithShape="1">
          <a:blip r:embed="rId3"/>
          <a:srcRect l="190" r="123"/>
          <a:stretch/>
        </p:blipFill>
        <p:spPr>
          <a:xfrm>
            <a:off x="7114032" y="283464"/>
            <a:ext cx="4855464" cy="6303272"/>
          </a:xfrm>
          <a:solidFill>
            <a:srgbClr val="F7F5F2"/>
          </a:solidFill>
        </p:spPr>
      </p:pic>
    </p:spTree>
    <p:extLst>
      <p:ext uri="{BB962C8B-B14F-4D97-AF65-F5344CB8AC3E}">
        <p14:creationId xmlns:p14="http://schemas.microsoft.com/office/powerpoint/2010/main" val="2631146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153EA-9462-48B0-3C6A-5BF66FC09A9D}"/>
              </a:ext>
            </a:extLst>
          </p:cNvPr>
          <p:cNvSpPr>
            <a:spLocks noGrp="1"/>
          </p:cNvSpPr>
          <p:nvPr>
            <p:ph type="title"/>
          </p:nvPr>
        </p:nvSpPr>
        <p:spPr/>
        <p:txBody>
          <a:bodyPr/>
          <a:lstStyle/>
          <a:p>
            <a:r>
              <a:rPr lang="en-US"/>
              <a:t>Time Travel Journey Entry</a:t>
            </a:r>
          </a:p>
        </p:txBody>
      </p:sp>
      <p:sp>
        <p:nvSpPr>
          <p:cNvPr id="3" name="Content Placeholder 2">
            <a:extLst>
              <a:ext uri="{FF2B5EF4-FFF2-40B4-BE49-F238E27FC236}">
                <a16:creationId xmlns:a16="http://schemas.microsoft.com/office/drawing/2014/main" id="{B162B452-16E9-8327-44D5-E7900ABF6D08}"/>
              </a:ext>
            </a:extLst>
          </p:cNvPr>
          <p:cNvSpPr>
            <a:spLocks noGrp="1"/>
          </p:cNvSpPr>
          <p:nvPr>
            <p:ph sz="half" idx="10"/>
          </p:nvPr>
        </p:nvSpPr>
        <p:spPr/>
        <p:txBody>
          <a:bodyPr/>
          <a:lstStyle/>
          <a:p>
            <a:r>
              <a:rPr lang="en-US"/>
              <a:t>Imagine you are a time traveler from the present who was transported back to the nineteenth century during industrialization and immigration. You have arrived in a bustling city that is experiencing rapid growth due to new technologies and waves of immigrants. </a:t>
            </a:r>
          </a:p>
          <a:p>
            <a:endParaRPr lang="en-US"/>
          </a:p>
          <a:p>
            <a:r>
              <a:rPr lang="en-US"/>
              <a:t>In your journal, describe what you would see or experience upon arriving. </a:t>
            </a:r>
          </a:p>
          <a:p>
            <a:endParaRPr lang="en-US"/>
          </a:p>
          <a:p>
            <a:r>
              <a:rPr lang="en-US"/>
              <a:t>Be as descriptive and detailed as possible. </a:t>
            </a:r>
          </a:p>
        </p:txBody>
      </p:sp>
    </p:spTree>
    <p:extLst>
      <p:ext uri="{BB962C8B-B14F-4D97-AF65-F5344CB8AC3E}">
        <p14:creationId xmlns:p14="http://schemas.microsoft.com/office/powerpoint/2010/main" val="28674805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962FF-F790-B402-5D73-04206BD988A4}"/>
              </a:ext>
            </a:extLst>
          </p:cNvPr>
          <p:cNvSpPr>
            <a:spLocks noGrp="1"/>
          </p:cNvSpPr>
          <p:nvPr>
            <p:ph type="title"/>
          </p:nvPr>
        </p:nvSpPr>
        <p:spPr/>
        <p:txBody>
          <a:bodyPr>
            <a:normAutofit/>
          </a:bodyPr>
          <a:lstStyle/>
          <a:p>
            <a:r>
              <a:rPr lang="en-US" sz="4000"/>
              <a:t>Time Travel Journal Entry: The Cityscape</a:t>
            </a:r>
          </a:p>
        </p:txBody>
      </p:sp>
      <p:sp>
        <p:nvSpPr>
          <p:cNvPr id="4" name="Content Placeholder 3">
            <a:extLst>
              <a:ext uri="{FF2B5EF4-FFF2-40B4-BE49-F238E27FC236}">
                <a16:creationId xmlns:a16="http://schemas.microsoft.com/office/drawing/2014/main" id="{716E5999-6B67-AE74-9032-A2B57CE72D7C}"/>
              </a:ext>
            </a:extLst>
          </p:cNvPr>
          <p:cNvSpPr>
            <a:spLocks noGrp="1"/>
          </p:cNvSpPr>
          <p:nvPr>
            <p:ph sz="half" idx="10"/>
          </p:nvPr>
        </p:nvSpPr>
        <p:spPr/>
        <p:txBody>
          <a:bodyPr>
            <a:normAutofit fontScale="92500" lnSpcReduction="20000"/>
          </a:bodyPr>
          <a:lstStyle/>
          <a:p>
            <a:r>
              <a:rPr lang="en-US"/>
              <a:t>Describe the Cityscape:</a:t>
            </a:r>
          </a:p>
          <a:p>
            <a:pPr marL="0" indent="0">
              <a:buNone/>
            </a:pPr>
            <a:endParaRPr lang="en-US"/>
          </a:p>
          <a:p>
            <a:pPr lvl="1"/>
            <a:r>
              <a:rPr lang="en-US"/>
              <a:t>What kind of building do you see? Are the tall or short? Made of wood, brick, or stone? Are there any notable landmarks or structures in the city?</a:t>
            </a:r>
          </a:p>
          <a:p>
            <a:pPr marL="457200" lvl="1" indent="0">
              <a:buNone/>
            </a:pPr>
            <a:endParaRPr lang="en-US"/>
          </a:p>
          <a:p>
            <a:pPr lvl="1"/>
            <a:r>
              <a:rPr lang="en-US"/>
              <a:t>What are the most common sounds you hear in the city? Consider the noises from factories or transportation.</a:t>
            </a:r>
          </a:p>
          <a:p>
            <a:pPr marL="457200" lvl="1" indent="0">
              <a:buNone/>
            </a:pPr>
            <a:endParaRPr lang="en-US"/>
          </a:p>
          <a:p>
            <a:pPr lvl="1"/>
            <a:r>
              <a:rPr lang="en-US"/>
              <a:t>What are the prevalent smells? Think about scents from food, factories, or crowded living quarters.</a:t>
            </a:r>
          </a:p>
          <a:p>
            <a:pPr marL="457200" lvl="1" indent="0">
              <a:buNone/>
            </a:pPr>
            <a:endParaRPr lang="en-US"/>
          </a:p>
          <a:p>
            <a:pPr lvl="1"/>
            <a:r>
              <a:rPr lang="en-US"/>
              <a:t>How do the new technologies, such as factories and trains, impact daily life?</a:t>
            </a:r>
          </a:p>
          <a:p>
            <a:pPr marL="457200" lvl="1" indent="0">
              <a:buNone/>
            </a:pPr>
            <a:endParaRPr lang="en-US"/>
          </a:p>
          <a:p>
            <a:pPr lvl="1"/>
            <a:r>
              <a:rPr lang="en-US"/>
              <a:t>What are the living conditions like for both the wealthy industrialists and the immigrant workers?</a:t>
            </a:r>
          </a:p>
        </p:txBody>
      </p:sp>
    </p:spTree>
    <p:extLst>
      <p:ext uri="{BB962C8B-B14F-4D97-AF65-F5344CB8AC3E}">
        <p14:creationId xmlns:p14="http://schemas.microsoft.com/office/powerpoint/2010/main" val="314453352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962FF-F790-B402-5D73-04206BD988A4}"/>
              </a:ext>
            </a:extLst>
          </p:cNvPr>
          <p:cNvSpPr>
            <a:spLocks noGrp="1"/>
          </p:cNvSpPr>
          <p:nvPr>
            <p:ph type="title"/>
          </p:nvPr>
        </p:nvSpPr>
        <p:spPr/>
        <p:txBody>
          <a:bodyPr>
            <a:normAutofit/>
          </a:bodyPr>
          <a:lstStyle/>
          <a:p>
            <a:r>
              <a:rPr lang="en-US" sz="4000"/>
              <a:t>Time Travel Journal Entry: Opportunities</a:t>
            </a:r>
          </a:p>
        </p:txBody>
      </p:sp>
      <p:sp>
        <p:nvSpPr>
          <p:cNvPr id="4" name="Content Placeholder 3">
            <a:extLst>
              <a:ext uri="{FF2B5EF4-FFF2-40B4-BE49-F238E27FC236}">
                <a16:creationId xmlns:a16="http://schemas.microsoft.com/office/drawing/2014/main" id="{716E5999-6B67-AE74-9032-A2B57CE72D7C}"/>
              </a:ext>
            </a:extLst>
          </p:cNvPr>
          <p:cNvSpPr>
            <a:spLocks noGrp="1"/>
          </p:cNvSpPr>
          <p:nvPr>
            <p:ph sz="half" idx="10"/>
          </p:nvPr>
        </p:nvSpPr>
        <p:spPr/>
        <p:txBody>
          <a:bodyPr/>
          <a:lstStyle/>
          <a:p>
            <a:r>
              <a:rPr lang="en-US"/>
              <a:t>Describe the Opportunities:</a:t>
            </a:r>
          </a:p>
          <a:p>
            <a:pPr marL="0" indent="0">
              <a:buNone/>
            </a:pPr>
            <a:endParaRPr lang="en-US"/>
          </a:p>
          <a:p>
            <a:pPr lvl="1"/>
            <a:r>
              <a:rPr lang="en-US"/>
              <a:t>What opportunities do the new technologies provide for the people living in the city?</a:t>
            </a:r>
          </a:p>
          <a:p>
            <a:pPr lvl="1"/>
            <a:endParaRPr lang="en-US"/>
          </a:p>
          <a:p>
            <a:pPr lvl="1"/>
            <a:r>
              <a:rPr lang="en-US"/>
              <a:t>How do the immigrants contribute to the cultural diversity and economic growth of the city?</a:t>
            </a:r>
          </a:p>
          <a:p>
            <a:pPr marL="457200" lvl="1" indent="0">
              <a:buNone/>
            </a:pPr>
            <a:endParaRPr lang="en-US"/>
          </a:p>
          <a:p>
            <a:pPr lvl="1"/>
            <a:r>
              <a:rPr lang="en-US"/>
              <a:t>Are there any public projects, such as parks or schools, that improve life for the residents?</a:t>
            </a:r>
          </a:p>
        </p:txBody>
      </p:sp>
    </p:spTree>
    <p:extLst>
      <p:ext uri="{BB962C8B-B14F-4D97-AF65-F5344CB8AC3E}">
        <p14:creationId xmlns:p14="http://schemas.microsoft.com/office/powerpoint/2010/main" val="39210893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962FF-F790-B402-5D73-04206BD988A4}"/>
              </a:ext>
            </a:extLst>
          </p:cNvPr>
          <p:cNvSpPr>
            <a:spLocks noGrp="1"/>
          </p:cNvSpPr>
          <p:nvPr>
            <p:ph type="title"/>
          </p:nvPr>
        </p:nvSpPr>
        <p:spPr/>
        <p:txBody>
          <a:bodyPr>
            <a:normAutofit/>
          </a:bodyPr>
          <a:lstStyle/>
          <a:p>
            <a:r>
              <a:rPr lang="en-US" sz="3600"/>
              <a:t>Time Travel Journal Entry: Personal Reflection</a:t>
            </a:r>
          </a:p>
        </p:txBody>
      </p:sp>
      <p:sp>
        <p:nvSpPr>
          <p:cNvPr id="4" name="Content Placeholder 3">
            <a:extLst>
              <a:ext uri="{FF2B5EF4-FFF2-40B4-BE49-F238E27FC236}">
                <a16:creationId xmlns:a16="http://schemas.microsoft.com/office/drawing/2014/main" id="{716E5999-6B67-AE74-9032-A2B57CE72D7C}"/>
              </a:ext>
            </a:extLst>
          </p:cNvPr>
          <p:cNvSpPr>
            <a:spLocks noGrp="1"/>
          </p:cNvSpPr>
          <p:nvPr>
            <p:ph sz="half" idx="10"/>
          </p:nvPr>
        </p:nvSpPr>
        <p:spPr/>
        <p:txBody>
          <a:bodyPr/>
          <a:lstStyle/>
          <a:p>
            <a:r>
              <a:rPr lang="en-US"/>
              <a:t>Personal Reflection:</a:t>
            </a:r>
          </a:p>
          <a:p>
            <a:pPr marL="0" indent="0">
              <a:buNone/>
            </a:pPr>
            <a:endParaRPr lang="en-US"/>
          </a:p>
          <a:p>
            <a:pPr lvl="1"/>
            <a:r>
              <a:rPr lang="en-US"/>
              <a:t>As a time traveler, what feelings do you experience while witnessing the changes and challenges of this era?</a:t>
            </a:r>
          </a:p>
          <a:p>
            <a:pPr lvl="1"/>
            <a:endParaRPr lang="en-US"/>
          </a:p>
          <a:p>
            <a:pPr lvl="1"/>
            <a:r>
              <a:rPr lang="en-US"/>
              <a:t>What lessons do you take back with you to the present day?</a:t>
            </a:r>
          </a:p>
          <a:p>
            <a:pPr lvl="1"/>
            <a:endParaRPr lang="en-US"/>
          </a:p>
          <a:p>
            <a:pPr lvl="1"/>
            <a:r>
              <a:rPr lang="en-US"/>
              <a:t>How did the courage to immigrate and innovate change America?</a:t>
            </a:r>
          </a:p>
        </p:txBody>
      </p:sp>
    </p:spTree>
    <p:extLst>
      <p:ext uri="{BB962C8B-B14F-4D97-AF65-F5344CB8AC3E}">
        <p14:creationId xmlns:p14="http://schemas.microsoft.com/office/powerpoint/2010/main" val="2169650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CC426-2182-5B56-BEFA-20FBCFF35E4E}"/>
              </a:ext>
            </a:extLst>
          </p:cNvPr>
          <p:cNvSpPr>
            <a:spLocks noGrp="1"/>
          </p:cNvSpPr>
          <p:nvPr>
            <p:ph type="title"/>
          </p:nvPr>
        </p:nvSpPr>
        <p:spPr/>
        <p:txBody>
          <a:bodyPr/>
          <a:lstStyle/>
          <a:p>
            <a:r>
              <a:rPr lang="en-US"/>
              <a:t>Learning Objectives</a:t>
            </a:r>
          </a:p>
        </p:txBody>
      </p:sp>
      <p:graphicFrame>
        <p:nvGraphicFramePr>
          <p:cNvPr id="4" name="Content Placeholder 3">
            <a:extLst>
              <a:ext uri="{FF2B5EF4-FFF2-40B4-BE49-F238E27FC236}">
                <a16:creationId xmlns:a16="http://schemas.microsoft.com/office/drawing/2014/main" id="{2149D89A-86F5-5AB8-31C1-647B4FFFFE22}"/>
              </a:ext>
            </a:extLst>
          </p:cNvPr>
          <p:cNvGraphicFramePr>
            <a:graphicFrameLocks/>
          </p:cNvGraphicFramePr>
          <p:nvPr>
            <p:extLst>
              <p:ext uri="{D42A27DB-BD31-4B8C-83A1-F6EECF244321}">
                <p14:modId xmlns:p14="http://schemas.microsoft.com/office/powerpoint/2010/main" val="2244390799"/>
              </p:ext>
            </p:extLst>
          </p:nvPr>
        </p:nvGraphicFramePr>
        <p:xfrm>
          <a:off x="1814046" y="1465490"/>
          <a:ext cx="9158255" cy="49815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21372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CC426-2182-5B56-BEFA-20FBCFF35E4E}"/>
              </a:ext>
            </a:extLst>
          </p:cNvPr>
          <p:cNvSpPr>
            <a:spLocks noGrp="1"/>
          </p:cNvSpPr>
          <p:nvPr>
            <p:ph type="title"/>
          </p:nvPr>
        </p:nvSpPr>
        <p:spPr/>
        <p:txBody>
          <a:bodyPr/>
          <a:lstStyle/>
          <a:p>
            <a:r>
              <a:rPr lang="en-US"/>
              <a:t>Content Objectives</a:t>
            </a:r>
          </a:p>
        </p:txBody>
      </p:sp>
      <p:graphicFrame>
        <p:nvGraphicFramePr>
          <p:cNvPr id="4" name="Content Placeholder 3">
            <a:extLst>
              <a:ext uri="{FF2B5EF4-FFF2-40B4-BE49-F238E27FC236}">
                <a16:creationId xmlns:a16="http://schemas.microsoft.com/office/drawing/2014/main" id="{2149D89A-86F5-5AB8-31C1-647B4FFFFE22}"/>
              </a:ext>
            </a:extLst>
          </p:cNvPr>
          <p:cNvGraphicFramePr>
            <a:graphicFrameLocks/>
          </p:cNvGraphicFramePr>
          <p:nvPr>
            <p:extLst>
              <p:ext uri="{D42A27DB-BD31-4B8C-83A1-F6EECF244321}">
                <p14:modId xmlns:p14="http://schemas.microsoft.com/office/powerpoint/2010/main" val="2055562785"/>
              </p:ext>
            </p:extLst>
          </p:nvPr>
        </p:nvGraphicFramePr>
        <p:xfrm>
          <a:off x="1814046" y="1465490"/>
          <a:ext cx="9158255" cy="49815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314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12B6F24-55BE-8875-B01C-ACDCEE119E79}"/>
              </a:ext>
            </a:extLst>
          </p:cNvPr>
          <p:cNvSpPr>
            <a:spLocks noGrp="1"/>
          </p:cNvSpPr>
          <p:nvPr>
            <p:ph type="body" sz="quarter" idx="10"/>
          </p:nvPr>
        </p:nvSpPr>
        <p:spPr/>
        <p:txBody>
          <a:bodyPr>
            <a:normAutofit/>
          </a:bodyPr>
          <a:lstStyle/>
          <a:p>
            <a:r>
              <a:rPr lang="en-US" sz="1300"/>
              <a:t>Vocabulary Word Study, World Map Activity</a:t>
            </a:r>
          </a:p>
        </p:txBody>
      </p:sp>
      <p:sp>
        <p:nvSpPr>
          <p:cNvPr id="3" name="Text Placeholder 2">
            <a:extLst>
              <a:ext uri="{FF2B5EF4-FFF2-40B4-BE49-F238E27FC236}">
                <a16:creationId xmlns:a16="http://schemas.microsoft.com/office/drawing/2014/main" id="{B1BE8489-CC2B-1418-E8B1-72B515F8B94B}"/>
              </a:ext>
            </a:extLst>
          </p:cNvPr>
          <p:cNvSpPr>
            <a:spLocks noGrp="1"/>
          </p:cNvSpPr>
          <p:nvPr>
            <p:ph type="body" sz="quarter" idx="11"/>
          </p:nvPr>
        </p:nvSpPr>
        <p:spPr/>
        <p:txBody>
          <a:bodyPr>
            <a:normAutofit/>
          </a:bodyPr>
          <a:lstStyle/>
          <a:p>
            <a:r>
              <a:rPr lang="en-US" sz="1300"/>
              <a:t>Self-Assessment, Time Travel Journal Entry</a:t>
            </a:r>
          </a:p>
        </p:txBody>
      </p:sp>
      <p:sp>
        <p:nvSpPr>
          <p:cNvPr id="4" name="Text Placeholder 3">
            <a:extLst>
              <a:ext uri="{FF2B5EF4-FFF2-40B4-BE49-F238E27FC236}">
                <a16:creationId xmlns:a16="http://schemas.microsoft.com/office/drawing/2014/main" id="{04029C00-39CA-485A-8F48-E621454C0DD8}"/>
              </a:ext>
            </a:extLst>
          </p:cNvPr>
          <p:cNvSpPr>
            <a:spLocks noGrp="1"/>
          </p:cNvSpPr>
          <p:nvPr>
            <p:ph type="body" sz="quarter" idx="12"/>
          </p:nvPr>
        </p:nvSpPr>
        <p:spPr/>
        <p:txBody>
          <a:bodyPr>
            <a:normAutofit/>
          </a:bodyPr>
          <a:lstStyle/>
          <a:p>
            <a:r>
              <a:rPr lang="en-US" sz="1300"/>
              <a:t>Comparing Pre-Industrial and Industrialized Primary Source Images</a:t>
            </a:r>
          </a:p>
        </p:txBody>
      </p:sp>
      <p:sp>
        <p:nvSpPr>
          <p:cNvPr id="5" name="Text Placeholder 4">
            <a:extLst>
              <a:ext uri="{FF2B5EF4-FFF2-40B4-BE49-F238E27FC236}">
                <a16:creationId xmlns:a16="http://schemas.microsoft.com/office/drawing/2014/main" id="{5DBE24D0-721D-A749-B3D8-C26354699E8E}"/>
              </a:ext>
            </a:extLst>
          </p:cNvPr>
          <p:cNvSpPr>
            <a:spLocks noGrp="1"/>
          </p:cNvSpPr>
          <p:nvPr>
            <p:ph type="body" sz="quarter" idx="13"/>
          </p:nvPr>
        </p:nvSpPr>
        <p:spPr/>
        <p:txBody>
          <a:bodyPr>
            <a:normAutofit/>
          </a:bodyPr>
          <a:lstStyle/>
          <a:p>
            <a:r>
              <a:rPr lang="en-US" sz="1300"/>
              <a:t>Lesson Text and Video, Writing a Script</a:t>
            </a:r>
          </a:p>
        </p:txBody>
      </p:sp>
      <p:sp>
        <p:nvSpPr>
          <p:cNvPr id="6" name="Text Placeholder 5">
            <a:extLst>
              <a:ext uri="{FF2B5EF4-FFF2-40B4-BE49-F238E27FC236}">
                <a16:creationId xmlns:a16="http://schemas.microsoft.com/office/drawing/2014/main" id="{CA4273E1-7481-1CA6-6207-D191B05E1004}"/>
              </a:ext>
            </a:extLst>
          </p:cNvPr>
          <p:cNvSpPr>
            <a:spLocks noGrp="1"/>
          </p:cNvSpPr>
          <p:nvPr>
            <p:ph type="body" sz="quarter" idx="14"/>
          </p:nvPr>
        </p:nvSpPr>
        <p:spPr/>
        <p:txBody>
          <a:bodyPr>
            <a:noAutofit/>
          </a:bodyPr>
          <a:lstStyle/>
          <a:p>
            <a:r>
              <a:rPr lang="en-US" sz="1300"/>
              <a:t>The Urban Game Simulation, Practice Recording a Podcast or Short-Form Video</a:t>
            </a:r>
          </a:p>
        </p:txBody>
      </p:sp>
      <p:sp>
        <p:nvSpPr>
          <p:cNvPr id="7" name="Text Placeholder 6">
            <a:extLst>
              <a:ext uri="{FF2B5EF4-FFF2-40B4-BE49-F238E27FC236}">
                <a16:creationId xmlns:a16="http://schemas.microsoft.com/office/drawing/2014/main" id="{2E87E3FB-58B5-6967-8CFD-72F11BAA8E98}"/>
              </a:ext>
            </a:extLst>
          </p:cNvPr>
          <p:cNvSpPr>
            <a:spLocks noGrp="1"/>
          </p:cNvSpPr>
          <p:nvPr>
            <p:ph type="body" sz="quarter" idx="15"/>
          </p:nvPr>
        </p:nvSpPr>
        <p:spPr/>
        <p:txBody>
          <a:bodyPr>
            <a:normAutofit fontScale="92500" lnSpcReduction="10000"/>
          </a:bodyPr>
          <a:lstStyle/>
          <a:p>
            <a:r>
              <a:rPr lang="en-US"/>
              <a:t>Data Investigation: Map, Graph, and Table with Immigration Data from the 1800s, “I have, Who has” Game</a:t>
            </a:r>
          </a:p>
        </p:txBody>
      </p:sp>
      <p:sp>
        <p:nvSpPr>
          <p:cNvPr id="8" name="Text Placeholder 7">
            <a:extLst>
              <a:ext uri="{FF2B5EF4-FFF2-40B4-BE49-F238E27FC236}">
                <a16:creationId xmlns:a16="http://schemas.microsoft.com/office/drawing/2014/main" id="{762A1611-7768-F62B-4AD9-7F30ED26108F}"/>
              </a:ext>
            </a:extLst>
          </p:cNvPr>
          <p:cNvSpPr>
            <a:spLocks noGrp="1"/>
          </p:cNvSpPr>
          <p:nvPr>
            <p:ph type="body" sz="quarter" idx="16"/>
          </p:nvPr>
        </p:nvSpPr>
        <p:spPr>
          <a:xfrm>
            <a:off x="9098673" y="4679812"/>
            <a:ext cx="1476180" cy="1508509"/>
          </a:xfrm>
        </p:spPr>
        <p:txBody>
          <a:bodyPr vert="horz" lIns="91440" tIns="45720" rIns="91440" bIns="45720" rtlCol="0" anchor="t">
            <a:normAutofit/>
          </a:bodyPr>
          <a:lstStyle/>
          <a:p>
            <a:r>
              <a:rPr lang="en-US" sz="1300">
                <a:latin typeface="Lexend Light Light"/>
              </a:rPr>
              <a:t>Short Form Video or Podcast</a:t>
            </a:r>
          </a:p>
        </p:txBody>
      </p:sp>
    </p:spTree>
    <p:extLst>
      <p:ext uri="{BB962C8B-B14F-4D97-AF65-F5344CB8AC3E}">
        <p14:creationId xmlns:p14="http://schemas.microsoft.com/office/powerpoint/2010/main" val="32710665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89166D1-E489-D24F-E65B-58F564E6C582}"/>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4155287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209FF4-D3CC-8C20-4DCB-29EA90120277}"/>
              </a:ext>
            </a:extLst>
          </p:cNvPr>
          <p:cNvSpPr>
            <a:spLocks noGrp="1"/>
          </p:cNvSpPr>
          <p:nvPr>
            <p:ph type="title"/>
          </p:nvPr>
        </p:nvSpPr>
        <p:spPr>
          <a:xfrm>
            <a:off x="212835" y="137160"/>
            <a:ext cx="11766331" cy="1325563"/>
          </a:xfrm>
        </p:spPr>
        <p:txBody>
          <a:bodyPr/>
          <a:lstStyle/>
          <a:p>
            <a:r>
              <a:rPr lang="en-US" dirty="0"/>
              <a:t>Vocabulary Word </a:t>
            </a:r>
            <a:br>
              <a:rPr lang="en-US" dirty="0"/>
            </a:br>
            <a:r>
              <a:rPr lang="en-US" dirty="0"/>
              <a:t>Study</a:t>
            </a:r>
          </a:p>
        </p:txBody>
      </p:sp>
      <p:sp>
        <p:nvSpPr>
          <p:cNvPr id="3" name="Content Placeholder 2">
            <a:extLst>
              <a:ext uri="{FF2B5EF4-FFF2-40B4-BE49-F238E27FC236}">
                <a16:creationId xmlns:a16="http://schemas.microsoft.com/office/drawing/2014/main" id="{9046ED71-8727-B1EE-2AB2-0159DBCB615C}"/>
              </a:ext>
            </a:extLst>
          </p:cNvPr>
          <p:cNvSpPr>
            <a:spLocks noGrp="1"/>
          </p:cNvSpPr>
          <p:nvPr>
            <p:ph sz="half" idx="10"/>
          </p:nvPr>
        </p:nvSpPr>
        <p:spPr/>
        <p:txBody>
          <a:bodyPr vert="horz" lIns="91440" tIns="45720" rIns="91440" bIns="45720" rtlCol="0" anchor="t">
            <a:normAutofit fontScale="85000" lnSpcReduction="20000"/>
          </a:bodyPr>
          <a:lstStyle/>
          <a:p>
            <a:pPr marL="0" indent="0">
              <a:buNone/>
            </a:pPr>
            <a:r>
              <a:rPr lang="en-US" dirty="0">
                <a:latin typeface="Lexend"/>
              </a:rPr>
              <a:t>Follow the prompts to study one of the following terms:</a:t>
            </a:r>
          </a:p>
          <a:p>
            <a:pPr marL="0" indent="0">
              <a:buNone/>
            </a:pPr>
            <a:endParaRPr lang="en-US" dirty="0"/>
          </a:p>
          <a:p>
            <a:r>
              <a:rPr lang="en-US" dirty="0"/>
              <a:t>Courage</a:t>
            </a:r>
          </a:p>
          <a:p>
            <a:endParaRPr lang="en-US" dirty="0"/>
          </a:p>
          <a:p>
            <a:r>
              <a:rPr lang="en-US" dirty="0"/>
              <a:t>Natural Rights</a:t>
            </a:r>
          </a:p>
          <a:p>
            <a:endParaRPr lang="en-US" dirty="0"/>
          </a:p>
          <a:p>
            <a:r>
              <a:rPr lang="en-US" dirty="0"/>
              <a:t>Country</a:t>
            </a:r>
          </a:p>
          <a:p>
            <a:endParaRPr lang="en-US" dirty="0"/>
          </a:p>
          <a:p>
            <a:r>
              <a:rPr lang="en-US" dirty="0"/>
              <a:t>Immigration</a:t>
            </a:r>
          </a:p>
          <a:p>
            <a:endParaRPr lang="en-US" dirty="0"/>
          </a:p>
          <a:p>
            <a:r>
              <a:rPr lang="en-US" dirty="0"/>
              <a:t>Emigration</a:t>
            </a:r>
          </a:p>
        </p:txBody>
      </p:sp>
      <p:pic>
        <p:nvPicPr>
          <p:cNvPr id="6" name="Picture Placeholder 5">
            <a:extLst>
              <a:ext uri="{FF2B5EF4-FFF2-40B4-BE49-F238E27FC236}">
                <a16:creationId xmlns:a16="http://schemas.microsoft.com/office/drawing/2014/main" id="{D7D24DF7-AA90-2776-154E-67EA59D7321D}"/>
              </a:ext>
            </a:extLst>
          </p:cNvPr>
          <p:cNvPicPr>
            <a:picLocks noGrp="1" noChangeAspect="1"/>
          </p:cNvPicPr>
          <p:nvPr>
            <p:ph type="pic" sz="quarter" idx="11"/>
          </p:nvPr>
        </p:nvPicPr>
        <p:blipFill rotWithShape="1">
          <a:blip r:embed="rId3"/>
          <a:srcRect l="176" r="241"/>
          <a:stretch/>
        </p:blipFill>
        <p:spPr>
          <a:xfrm>
            <a:off x="7114032" y="283464"/>
            <a:ext cx="4846320" cy="6297994"/>
          </a:xfrm>
          <a:solidFill>
            <a:srgbClr val="F7F5F2"/>
          </a:solidFill>
        </p:spPr>
      </p:pic>
      <p:sp>
        <p:nvSpPr>
          <p:cNvPr id="4" name="TextBox 3">
            <a:extLst>
              <a:ext uri="{FF2B5EF4-FFF2-40B4-BE49-F238E27FC236}">
                <a16:creationId xmlns:a16="http://schemas.microsoft.com/office/drawing/2014/main" id="{EF44B10F-718C-F155-661C-0525AB480982}"/>
              </a:ext>
            </a:extLst>
          </p:cNvPr>
          <p:cNvSpPr txBox="1"/>
          <p:nvPr/>
        </p:nvSpPr>
        <p:spPr>
          <a:xfrm>
            <a:off x="7578811" y="6133375"/>
            <a:ext cx="1869989" cy="369332"/>
          </a:xfrm>
          <a:prstGeom prst="rect">
            <a:avLst/>
          </a:prstGeom>
          <a:solidFill>
            <a:srgbClr val="F7F5F2"/>
          </a:solidFill>
          <a:effectLst>
            <a:outerShdw sx="1000" sy="1000" algn="ctr" rotWithShape="0">
              <a:srgbClr val="000000">
                <a:alpha val="0"/>
              </a:srgbClr>
            </a:outerShdw>
          </a:effectLst>
        </p:spPr>
        <p:txBody>
          <a:bodyPr wrap="square" rtlCol="0">
            <a:spAutoFit/>
          </a:bodyPr>
          <a:lstStyle/>
          <a:p>
            <a:pPr algn="l"/>
            <a:endParaRPr lang="en-US" dirty="0">
              <a:solidFill>
                <a:schemeClr val="tx1"/>
              </a:solidFill>
              <a:latin typeface="Libre Baskerville" panose="02000000000000000000" pitchFamily="2" charset="0"/>
            </a:endParaRPr>
          </a:p>
        </p:txBody>
      </p:sp>
    </p:spTree>
    <p:extLst>
      <p:ext uri="{BB962C8B-B14F-4D97-AF65-F5344CB8AC3E}">
        <p14:creationId xmlns:p14="http://schemas.microsoft.com/office/powerpoint/2010/main" val="2214591398"/>
      </p:ext>
    </p:extLst>
  </p:cSld>
  <p:clrMapOvr>
    <a:masterClrMapping/>
  </p:clrMapOvr>
</p:sld>
</file>

<file path=ppt/theme/theme1.xml><?xml version="1.0" encoding="utf-8"?>
<a:theme xmlns:a="http://schemas.openxmlformats.org/drawingml/2006/main" name="BRI Theme - Natural">
  <a:themeElements>
    <a:clrScheme name="BRI Palette">
      <a:dk1>
        <a:srgbClr val="333B41"/>
      </a:dk1>
      <a:lt1>
        <a:srgbClr val="F7F4F1"/>
      </a:lt1>
      <a:dk2>
        <a:srgbClr val="1C335F"/>
      </a:dk2>
      <a:lt2>
        <a:srgbClr val="F7F4F1"/>
      </a:lt2>
      <a:accent1>
        <a:srgbClr val="1C335F"/>
      </a:accent1>
      <a:accent2>
        <a:srgbClr val="FF8300"/>
      </a:accent2>
      <a:accent3>
        <a:srgbClr val="00A6CE"/>
      </a:accent3>
      <a:accent4>
        <a:srgbClr val="3ABEAC"/>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1_2024" id="{376DB66F-430E-FA42-B055-F2FDCC61026C}" vid="{D16A5726-0C1A-3D47-90F9-8F9EFF2C6DB1}"/>
    </a:ext>
  </a:extLst>
</a:theme>
</file>

<file path=ppt/theme/theme2.xml><?xml version="1.0" encoding="utf-8"?>
<a:theme xmlns:a="http://schemas.openxmlformats.org/drawingml/2006/main" name="Blank Backgrounds">
  <a:themeElements>
    <a:clrScheme name="BRI Palette">
      <a:dk1>
        <a:srgbClr val="333B41"/>
      </a:dk1>
      <a:lt1>
        <a:srgbClr val="F7F4F1"/>
      </a:lt1>
      <a:dk2>
        <a:srgbClr val="1C335F"/>
      </a:dk2>
      <a:lt2>
        <a:srgbClr val="F7F4F1"/>
      </a:lt2>
      <a:accent1>
        <a:srgbClr val="1C335F"/>
      </a:accent1>
      <a:accent2>
        <a:srgbClr val="FF8300"/>
      </a:accent2>
      <a:accent3>
        <a:srgbClr val="00A6CE"/>
      </a:accent3>
      <a:accent4>
        <a:srgbClr val="3ABEAC"/>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lumMod val="20000"/>
            <a:lumOff val="80000"/>
          </a:schemeClr>
        </a:solidFill>
        <a:ln>
          <a:noFill/>
        </a:ln>
        <a:effectLst>
          <a:outerShdw blurRad="177800" dist="38100" dir="2700000" algn="tl" rotWithShape="0">
            <a:prstClr val="black">
              <a:alpha val="40000"/>
            </a:prstClr>
          </a:outerShdw>
        </a:effectLst>
      </a:spPr>
      <a:bodyPr rtlCol="0" anchor="ctr"/>
      <a:lstStyle>
        <a:defPPr algn="ctr">
          <a:defRPr dirty="0" smtClean="0">
            <a:solidFill>
              <a:schemeClr val="tx1"/>
            </a:solidFill>
            <a:latin typeface="Libre Baskerville" panose="02000000000000000000" pitchFamily="2" charset="0"/>
          </a:defRPr>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1_2024" id="{376DB66F-430E-FA42-B055-F2FDCC61026C}" vid="{6ABCF728-071A-264A-997B-4DC2D52A842D}"/>
    </a:ext>
  </a:extLst>
</a:theme>
</file>

<file path=ppt/theme/theme3.xml><?xml version="1.0" encoding="utf-8"?>
<a:theme xmlns:a="http://schemas.openxmlformats.org/drawingml/2006/main" name="Title &amp; Section Screens">
  <a:themeElements>
    <a:clrScheme name="BRI Palette">
      <a:dk1>
        <a:srgbClr val="333B41"/>
      </a:dk1>
      <a:lt1>
        <a:srgbClr val="F7F4F1"/>
      </a:lt1>
      <a:dk2>
        <a:srgbClr val="1C335F"/>
      </a:dk2>
      <a:lt2>
        <a:srgbClr val="F7F4F1"/>
      </a:lt2>
      <a:accent1>
        <a:srgbClr val="1C335F"/>
      </a:accent1>
      <a:accent2>
        <a:srgbClr val="FF8300"/>
      </a:accent2>
      <a:accent3>
        <a:srgbClr val="00A6CE"/>
      </a:accent3>
      <a:accent4>
        <a:srgbClr val="3ABEAC"/>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1_2024" id="{376DB66F-430E-FA42-B055-F2FDCC61026C}" vid="{4A728D9F-3D7A-1D40-8D41-CD89D99756DE}"/>
    </a:ext>
  </a:extLst>
</a:theme>
</file>

<file path=ppt/theme/theme4.xml><?xml version="1.0" encoding="utf-8"?>
<a:theme xmlns:a="http://schemas.openxmlformats.org/drawingml/2006/main" name="Quick Standards">
  <a:themeElements>
    <a:clrScheme name="BRI Palette">
      <a:dk1>
        <a:srgbClr val="333B41"/>
      </a:dk1>
      <a:lt1>
        <a:srgbClr val="F7F4F1"/>
      </a:lt1>
      <a:dk2>
        <a:srgbClr val="1C335F"/>
      </a:dk2>
      <a:lt2>
        <a:srgbClr val="F7F4F1"/>
      </a:lt2>
      <a:accent1>
        <a:srgbClr val="1C335F"/>
      </a:accent1>
      <a:accent2>
        <a:srgbClr val="FF8300"/>
      </a:accent2>
      <a:accent3>
        <a:srgbClr val="3ABEAC"/>
      </a:accent3>
      <a:accent4>
        <a:srgbClr val="00A6CE"/>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1_2024" id="{376DB66F-430E-FA42-B055-F2FDCC61026C}" vid="{A7E36960-550F-514F-98D2-AD1692C31E4B}"/>
    </a:ext>
  </a:extLst>
</a:theme>
</file>

<file path=ppt/theme/theme5.xml><?xml version="1.0" encoding="utf-8"?>
<a:theme xmlns:a="http://schemas.openxmlformats.org/drawingml/2006/main" name="BRI_Jr Main">
  <a:themeElements>
    <a:clrScheme name="BRI Palette">
      <a:dk1>
        <a:srgbClr val="333B41"/>
      </a:dk1>
      <a:lt1>
        <a:srgbClr val="F7F4F1"/>
      </a:lt1>
      <a:dk2>
        <a:srgbClr val="1C335F"/>
      </a:dk2>
      <a:lt2>
        <a:srgbClr val="F7F4F1"/>
      </a:lt2>
      <a:accent1>
        <a:srgbClr val="1C335F"/>
      </a:accent1>
      <a:accent2>
        <a:srgbClr val="FF8300"/>
      </a:accent2>
      <a:accent3>
        <a:srgbClr val="00A6CE"/>
      </a:accent3>
      <a:accent4>
        <a:srgbClr val="3ABEAC"/>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lumMod val="20000"/>
            <a:lumOff val="80000"/>
          </a:schemeClr>
        </a:solidFill>
        <a:ln>
          <a:noFill/>
        </a:ln>
        <a:effectLst>
          <a:outerShdw blurRad="177800" dist="38100" dir="2700000" algn="tl" rotWithShape="0">
            <a:prstClr val="black">
              <a:alpha val="40000"/>
            </a:prstClr>
          </a:outerShdw>
        </a:effectLst>
      </a:spPr>
      <a:bodyPr rtlCol="0" anchor="ctr"/>
      <a:lstStyle>
        <a:defPPr algn="ctr">
          <a:defRPr dirty="0" smtClean="0">
            <a:solidFill>
              <a:schemeClr val="tx1"/>
            </a:solidFill>
            <a:latin typeface="Libre Baskerville" panose="02000000000000000000" pitchFamily="2" charset="0"/>
          </a:defRPr>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1_2024" id="{376DB66F-430E-FA42-B055-F2FDCC61026C}" vid="{53AD8B5F-FBB8-F042-A401-9FB5CC219A59}"/>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d5d973b5-b314-4168-add3-dadb8ebcd3bd">
      <UserInfo>
        <DisplayName>Rachel D. Humphries</DisplayName>
        <AccountId>13</AccountId>
        <AccountType/>
      </UserInfo>
      <UserInfo>
        <DisplayName>Michael Torres</DisplayName>
        <AccountId>6</AccountId>
        <AccountType/>
      </UserInfo>
    </SharedWithUsers>
    <Favorite xmlns="822e08e5-7231-4e64-b78f-a5a4802c7c1e">false</Favorite>
    <TaxCatchAll xmlns="d5d973b5-b314-4168-add3-dadb8ebcd3bd" xsi:nil="true"/>
    <Lesson xmlns="822e08e5-7231-4e64-b78f-a5a4802c7c1e" xsi:nil="true"/>
    <lcf76f155ced4ddcb4097134ff3c332f xmlns="822e08e5-7231-4e64-b78f-a5a4802c7c1e">
      <Terms xmlns="http://schemas.microsoft.com/office/infopath/2007/PartnerControls"/>
    </lcf76f155ced4ddcb4097134ff3c332f>
    <Image xmlns="822e08e5-7231-4e64-b78f-a5a4802c7c1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A90354301156344B9EDF14D65818FF5" ma:contentTypeVersion="24" ma:contentTypeDescription="Create a new document." ma:contentTypeScope="" ma:versionID="f770bbef01619948d928bfd546004e0a">
  <xsd:schema xmlns:xsd="http://www.w3.org/2001/XMLSchema" xmlns:xs="http://www.w3.org/2001/XMLSchema" xmlns:p="http://schemas.microsoft.com/office/2006/metadata/properties" xmlns:ns2="822e08e5-7231-4e64-b78f-a5a4802c7c1e" xmlns:ns3="d5d973b5-b314-4168-add3-dadb8ebcd3bd" targetNamespace="http://schemas.microsoft.com/office/2006/metadata/properties" ma:root="true" ma:fieldsID="8eb5b311b50fe10aa880c2a81cab9ef4" ns2:_="" ns3:_="">
    <xsd:import namespace="822e08e5-7231-4e64-b78f-a5a4802c7c1e"/>
    <xsd:import namespace="d5d973b5-b314-4168-add3-dadb8ebcd3b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ServiceOCR" minOccurs="0"/>
                <xsd:element ref="ns2:Image" minOccurs="0"/>
                <xsd:element ref="ns2:Lesson" minOccurs="0"/>
                <xsd:element ref="ns2:Favorite"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2e08e5-7231-4e64-b78f-a5a4802c7c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Image" ma:index="21" nillable="true" ma:displayName="Image" ma:description="Image" ma:format="Thumbnail" ma:internalName="Image">
      <xsd:simpleType>
        <xsd:restriction base="dms:Unknown"/>
      </xsd:simpleType>
    </xsd:element>
    <xsd:element name="Lesson" ma:index="22" nillable="true" ma:displayName="Lesson" ma:format="Dropdown" ma:internalName="Lesson">
      <xsd:simpleType>
        <xsd:restriction base="dms:Text">
          <xsd:maxLength value="255"/>
        </xsd:restriction>
      </xsd:simpleType>
    </xsd:element>
    <xsd:element name="Favorite" ma:index="23" nillable="true" ma:displayName="Favorite" ma:default="0" ma:internalName="Favorite">
      <xsd:simpleType>
        <xsd:restriction base="dms:Boolea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4d3734e1-e963-4e50-b692-19ac705f710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5d973b5-b314-4168-add3-dadb8ebcd3b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9402678a-93c6-4e1e-b88f-c425f8d7ffa0}" ma:internalName="TaxCatchAll" ma:showField="CatchAllData" ma:web="d5d973b5-b314-4168-add3-dadb8ebcd3b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9B0F2F0-2766-4ACB-8C8D-33D24BCEF038}">
  <ds:schemaRefs>
    <ds:schemaRef ds:uri="http://schemas.microsoft.com/sharepoint/v3/contenttype/forms"/>
  </ds:schemaRefs>
</ds:datastoreItem>
</file>

<file path=customXml/itemProps2.xml><?xml version="1.0" encoding="utf-8"?>
<ds:datastoreItem xmlns:ds="http://schemas.openxmlformats.org/officeDocument/2006/customXml" ds:itemID="{9A80CE9D-C4ED-4D81-8203-CF5EB584D2FC}">
  <ds:schemaRefs>
    <ds:schemaRef ds:uri="http://purl.org/dc/elements/1.1/"/>
    <ds:schemaRef ds:uri="822e08e5-7231-4e64-b78f-a5a4802c7c1e"/>
    <ds:schemaRef ds:uri="http://schemas.microsoft.com/office/2006/documentManagement/types"/>
    <ds:schemaRef ds:uri="http://purl.org/dc/dcmitype/"/>
    <ds:schemaRef ds:uri="http://schemas.microsoft.com/office/infopath/2007/PartnerControls"/>
    <ds:schemaRef ds:uri="http://www.w3.org/XML/1998/namespace"/>
    <ds:schemaRef ds:uri="http://schemas.microsoft.com/office/2006/metadata/properties"/>
    <ds:schemaRef ds:uri="http://schemas.openxmlformats.org/package/2006/metadata/core-properties"/>
    <ds:schemaRef ds:uri="d5d973b5-b314-4168-add3-dadb8ebcd3bd"/>
    <ds:schemaRef ds:uri="http://purl.org/dc/terms/"/>
  </ds:schemaRefs>
</ds:datastoreItem>
</file>

<file path=customXml/itemProps3.xml><?xml version="1.0" encoding="utf-8"?>
<ds:datastoreItem xmlns:ds="http://schemas.openxmlformats.org/officeDocument/2006/customXml" ds:itemID="{3F70048F-9EA7-424F-9435-FC06AF2D435B}">
  <ds:schemaRefs>
    <ds:schemaRef ds:uri="822e08e5-7231-4e64-b78f-a5a4802c7c1e"/>
    <ds:schemaRef ds:uri="d5d973b5-b314-4168-add3-dadb8ebcd3b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BRI Theme - Natural</Template>
  <TotalTime>5</TotalTime>
  <Words>3409</Words>
  <Application>Microsoft Office PowerPoint</Application>
  <PresentationFormat>Widescreen</PresentationFormat>
  <Paragraphs>315</Paragraphs>
  <Slides>48</Slides>
  <Notes>41</Notes>
  <HiddenSlides>6</HiddenSlides>
  <MMClips>0</MMClips>
  <ScaleCrop>false</ScaleCrop>
  <HeadingPairs>
    <vt:vector size="4" baseType="variant">
      <vt:variant>
        <vt:lpstr>Theme</vt:lpstr>
      </vt:variant>
      <vt:variant>
        <vt:i4>5</vt:i4>
      </vt:variant>
      <vt:variant>
        <vt:lpstr>Slide Titles</vt:lpstr>
      </vt:variant>
      <vt:variant>
        <vt:i4>48</vt:i4>
      </vt:variant>
    </vt:vector>
  </HeadingPairs>
  <TitlesOfParts>
    <vt:vector size="53" baseType="lpstr">
      <vt:lpstr>BRI Theme - Natural</vt:lpstr>
      <vt:lpstr>Blank Backgrounds</vt:lpstr>
      <vt:lpstr>Title &amp; Section Screens</vt:lpstr>
      <vt:lpstr>Quick Standards</vt:lpstr>
      <vt:lpstr>BRI_Jr Main</vt:lpstr>
      <vt:lpstr>PowerPoint Presentation</vt:lpstr>
      <vt:lpstr>PowerPoint Presentation</vt:lpstr>
      <vt:lpstr>Essential Question</vt:lpstr>
      <vt:lpstr>Guiding Questions</vt:lpstr>
      <vt:lpstr>Learning Objectives</vt:lpstr>
      <vt:lpstr>Content Objectives</vt:lpstr>
      <vt:lpstr>PowerPoint Presentation</vt:lpstr>
      <vt:lpstr>PowerPoint Presentation</vt:lpstr>
      <vt:lpstr>Vocabulary Word  Study</vt:lpstr>
      <vt:lpstr>Map Activity</vt:lpstr>
      <vt:lpstr>Countries Research</vt:lpstr>
      <vt:lpstr>PowerPoint Presentation</vt:lpstr>
      <vt:lpstr>Image 1</vt:lpstr>
      <vt:lpstr>Image 2</vt:lpstr>
      <vt:lpstr>Image 3</vt:lpstr>
      <vt:lpstr>Image 4</vt:lpstr>
      <vt:lpstr>Image 5</vt:lpstr>
      <vt:lpstr>Image 6</vt:lpstr>
      <vt:lpstr>Discussion Questions</vt:lpstr>
      <vt:lpstr>Discussion Questions</vt:lpstr>
      <vt:lpstr>PowerPoint Presentation</vt:lpstr>
      <vt:lpstr>Build Background Knowledge</vt:lpstr>
      <vt:lpstr>Discussion Questions</vt:lpstr>
      <vt:lpstr>Writing a Script</vt:lpstr>
      <vt:lpstr>Script Writing Terms</vt:lpstr>
      <vt:lpstr>Your Turn</vt:lpstr>
      <vt:lpstr>Check your work</vt:lpstr>
      <vt:lpstr>PowerPoint Presentation</vt:lpstr>
      <vt:lpstr>Urban Game</vt:lpstr>
      <vt:lpstr>Discussion Questions</vt:lpstr>
      <vt:lpstr>Writing a Script</vt:lpstr>
      <vt:lpstr>Writing a Script</vt:lpstr>
      <vt:lpstr>Recording Practice</vt:lpstr>
      <vt:lpstr>PowerPoint Presentation</vt:lpstr>
      <vt:lpstr>Data Investigation</vt:lpstr>
      <vt:lpstr>“I Have, Who Has?” Game</vt:lpstr>
      <vt:lpstr>PowerPoint Presentation</vt:lpstr>
      <vt:lpstr>Final Project</vt:lpstr>
      <vt:lpstr>Small Group Discussion</vt:lpstr>
      <vt:lpstr>Your Task</vt:lpstr>
      <vt:lpstr>Your Task</vt:lpstr>
      <vt:lpstr>Rubric</vt:lpstr>
      <vt:lpstr>PowerPoint Presentation</vt:lpstr>
      <vt:lpstr>Self-Assessment</vt:lpstr>
      <vt:lpstr>Time Travel Journey Entry</vt:lpstr>
      <vt:lpstr>Time Travel Journal Entry: The Cityscape</vt:lpstr>
      <vt:lpstr>Time Travel Journal Entry: Opportunities</vt:lpstr>
      <vt:lpstr>Time Travel Journal Entry: Personal Reflection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Sellers Shockley</dc:creator>
  <cp:lastModifiedBy>Sellers Shockley</cp:lastModifiedBy>
  <cp:revision>55</cp:revision>
  <cp:lastPrinted>2019-05-09T15:13:16Z</cp:lastPrinted>
  <dcterms:created xsi:type="dcterms:W3CDTF">2024-07-16T16:38:56Z</dcterms:created>
  <dcterms:modified xsi:type="dcterms:W3CDTF">2024-08-21T18:03:26Z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0x0101000A90354301156344B9EDF14D65818FF5</vt:lpwstr>
  </property>
  <property fmtid="{D5CDD505-2E9C-101B-9397-08002B2CF9AE}" pid="3" name="MediaServiceImageTags">
    <vt:lpwstr/>
  </property>
</Properties>
</file>