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451_47ECD60E.xml" ContentType="application/vnd.ms-powerpoint.comments+xml"/>
  <Override PartName="/ppt/notesSlides/notesSlide5.xml" ContentType="application/vnd.openxmlformats-officedocument.presentationml.notesSlide+xml"/>
  <Override PartName="/ppt/comments/modernComment_452_5906E03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modernComment_465_FC50E763.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466_6275C2C3.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4" r:id="rId5"/>
    <p:sldMasterId id="2147483762" r:id="rId6"/>
    <p:sldMasterId id="2147483698" r:id="rId7"/>
    <p:sldMasterId id="2147483784" r:id="rId8"/>
  </p:sldMasterIdLst>
  <p:notesMasterIdLst>
    <p:notesMasterId r:id="rId46"/>
  </p:notesMasterIdLst>
  <p:handoutMasterIdLst>
    <p:handoutMasterId r:id="rId47"/>
  </p:handoutMasterIdLst>
  <p:sldIdLst>
    <p:sldId id="1090" r:id="rId9"/>
    <p:sldId id="1091" r:id="rId10"/>
    <p:sldId id="1093" r:id="rId11"/>
    <p:sldId id="1094" r:id="rId12"/>
    <p:sldId id="1089" r:id="rId13"/>
    <p:sldId id="1092" r:id="rId14"/>
    <p:sldId id="1095" r:id="rId15"/>
    <p:sldId id="1096" r:id="rId16"/>
    <p:sldId id="1105" r:id="rId17"/>
    <p:sldId id="1106" r:id="rId18"/>
    <p:sldId id="1097" r:id="rId19"/>
    <p:sldId id="1107" r:id="rId20"/>
    <p:sldId id="1101" r:id="rId21"/>
    <p:sldId id="1098" r:id="rId22"/>
    <p:sldId id="1109" r:id="rId23"/>
    <p:sldId id="1110" r:id="rId24"/>
    <p:sldId id="1111" r:id="rId25"/>
    <p:sldId id="1113" r:id="rId26"/>
    <p:sldId id="1102" r:id="rId27"/>
    <p:sldId id="1114" r:id="rId28"/>
    <p:sldId id="1115" r:id="rId29"/>
    <p:sldId id="1116" r:id="rId30"/>
    <p:sldId id="1103" r:id="rId31"/>
    <p:sldId id="1104" r:id="rId32"/>
    <p:sldId id="1117" r:id="rId33"/>
    <p:sldId id="1118" r:id="rId34"/>
    <p:sldId id="1099" r:id="rId35"/>
    <p:sldId id="1125" r:id="rId36"/>
    <p:sldId id="1131" r:id="rId37"/>
    <p:sldId id="1119" r:id="rId38"/>
    <p:sldId id="1126" r:id="rId39"/>
    <p:sldId id="1127" r:id="rId40"/>
    <p:sldId id="1100" r:id="rId41"/>
    <p:sldId id="1123" r:id="rId42"/>
    <p:sldId id="1124" r:id="rId43"/>
    <p:sldId id="1133" r:id="rId44"/>
    <p:sldId id="112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837518-1401-5F33-B076-B184D9B3687C}" name="Stan Swim" initials="SS" userId="S::sswim@billofrightsinstitute.org::98895851-68f3-4aa3-b0d2-2f24d06848ff" providerId="AD"/>
  <p188:author id="{7BB5B624-817E-28CB-6F7B-126769F7FA03}" name="Rachel Wildavsky" initials="RW" userId="S::rwildavsky@billofrightsinstitute.org::1ae7d705-a5f8-4d13-abdb-e7143b8b5103" providerId="AD"/>
  <p188:author id="{55140739-96CF-BEE8-CC94-AB4B3BA57C69}" name="David Bobb" initials="DB" userId="S::dbobb@billofrightsinstitute.org::6318a34a-c3f6-4f1d-8728-f6362b5a9ad8" providerId="AD"/>
  <p188:author id="{C6CE7C7F-34D6-EC55-B42C-1AD6B3094FD7}" name="Sellers Shockley" initials="" userId="S::Sshockley@mybri.org::ac911203-f289-40f6-b4aa-25bad99d8ff9" providerId="AD"/>
  <p188:author id="{285F9F84-12B5-FEA8-6756-4C2BFCE17300}" name="Erin Graybeal" initials="EG" userId="S::egraybeal@mybri.org::04195609-3053-4e4e-b9c6-884b3aa4dcb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5F2"/>
    <a:srgbClr val="CDEAEA"/>
    <a:srgbClr val="364B9F"/>
    <a:srgbClr val="F05835"/>
    <a:srgbClr val="333C4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73B89-1D42-1D47-9A49-97AB5461C82A}" v="242" dt="2024-07-25T14:33:42.0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61"/>
    <p:restoredTop sz="94521"/>
  </p:normalViewPr>
  <p:slideViewPr>
    <p:cSldViewPr snapToGrid="0">
      <p:cViewPr varScale="1">
        <p:scale>
          <a:sx n="120" d="100"/>
          <a:sy n="120" d="100"/>
        </p:scale>
        <p:origin x="544" y="1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r>
              <a:rPr lang="en-US" sz="2800" baseline="0">
                <a:solidFill>
                  <a:schemeClr val="accent1"/>
                </a:solidFill>
                <a:latin typeface="Libre Franklin" pitchFamily="2" charset="77"/>
              </a:rPr>
              <a:t>BRI’s Path to 100,000 Teachers</a:t>
            </a:r>
          </a:p>
          <a:p>
            <a:pPr>
              <a:defRPr>
                <a:solidFill>
                  <a:schemeClr val="accent1"/>
                </a:solidFill>
                <a:latin typeface="Libre Franklin" pitchFamily="2" charset="77"/>
              </a:defRPr>
            </a:pPr>
            <a:r>
              <a:rPr lang="en-US" sz="1400" b="0" baseline="0">
                <a:solidFill>
                  <a:schemeClr val="accent1"/>
                </a:solidFill>
                <a:latin typeface="Libre Franklin" pitchFamily="2" charset="77"/>
              </a:rPr>
              <a:t>with 2024-2026 projected growth</a:t>
            </a:r>
          </a:p>
        </c:rich>
      </c:tx>
      <c:overlay val="0"/>
      <c:spPr>
        <a:solidFill>
          <a:schemeClr val="bg1"/>
        </a:solidFill>
        <a:ln>
          <a:noFill/>
        </a:ln>
        <a:effectLst/>
      </c:spPr>
      <c:txPr>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endParaRPr lang="en-US"/>
        </a:p>
      </c:txPr>
    </c:title>
    <c:autoTitleDeleted val="0"/>
    <c:plotArea>
      <c:layout>
        <c:manualLayout>
          <c:layoutTarget val="inner"/>
          <c:xMode val="edge"/>
          <c:yMode val="edge"/>
          <c:x val="7.8415155156614014E-2"/>
          <c:y val="0.13223818138862009"/>
          <c:w val="0.92765388602866894"/>
          <c:h val="0.77710504573019012"/>
        </c:manualLayout>
      </c:layout>
      <c:barChart>
        <c:barDir val="col"/>
        <c:grouping val="stacked"/>
        <c:varyColors val="0"/>
        <c:ser>
          <c:idx val="0"/>
          <c:order val="0"/>
          <c:tx>
            <c:strRef>
              <c:f>Sheet1!$B$1</c:f>
              <c:strCache>
                <c:ptCount val="1"/>
                <c:pt idx="0">
                  <c:v>BRI teachers </c:v>
                </c:pt>
              </c:strCache>
            </c:strRef>
          </c:tx>
          <c:spPr>
            <a:solidFill>
              <a:schemeClr val="tx2"/>
            </a:solidFill>
            <a:ln>
              <a:noFill/>
            </a:ln>
            <a:effectLst>
              <a:outerShdw blurRad="115915" dir="5400000" algn="ctr" rotWithShape="0">
                <a:srgbClr val="000000">
                  <a:alpha val="63000"/>
                </a:srgbClr>
              </a:outerShdw>
            </a:effectLst>
          </c:spPr>
          <c:invertIfNegative val="0"/>
          <c:dPt>
            <c:idx val="8"/>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1-3D3F-1C4D-AB8A-2C1A42F88446}"/>
              </c:ext>
            </c:extLst>
          </c:dPt>
          <c:dPt>
            <c:idx val="9"/>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3-3D3F-1C4D-AB8A-2C1A42F88446}"/>
              </c:ext>
            </c:extLst>
          </c:dPt>
          <c:dPt>
            <c:idx val="10"/>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5-3D3F-1C4D-AB8A-2C1A42F88446}"/>
              </c:ext>
            </c:extLst>
          </c:dPt>
          <c:dPt>
            <c:idx val="11"/>
            <c:invertIfNegative val="0"/>
            <c:bubble3D val="0"/>
            <c:spPr>
              <a:solidFill>
                <a:schemeClr val="accent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7-3D3F-1C4D-AB8A-2C1A42F88446}"/>
              </c:ext>
            </c:extLst>
          </c:dPt>
          <c:dPt>
            <c:idx val="12"/>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9-3D3F-1C4D-AB8A-2C1A42F88446}"/>
              </c:ext>
            </c:extLst>
          </c:dPt>
          <c:dPt>
            <c:idx val="13"/>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B-3D3F-1C4D-AB8A-2C1A42F88446}"/>
              </c:ext>
            </c:extLst>
          </c:dPt>
          <c:dPt>
            <c:idx val="14"/>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D-3D3F-1C4D-AB8A-2C1A42F88446}"/>
              </c:ext>
            </c:extLst>
          </c:dPt>
          <c:dLbls>
            <c:dLbl>
              <c:idx val="10"/>
              <c:tx>
                <c:rich>
                  <a:bodyPr/>
                  <a:lstStyle/>
                  <a:p>
                    <a:fld id="{D2B30408-686B-A643-A694-A18AD593EEE5}" type="VALUE">
                      <a:rPr lang="en-US"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D3F-1C4D-AB8A-2C1A42F88446}"/>
                </c:ext>
              </c:extLst>
            </c:dLbl>
            <c:dLbl>
              <c:idx val="1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3D3F-1C4D-AB8A-2C1A42F884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pt idx="14">
                  <c:v>2026</c:v>
                </c:pt>
              </c:numCache>
            </c:numRef>
          </c:cat>
          <c:val>
            <c:numRef>
              <c:f>Sheet1!$B$2:$B$16</c:f>
              <c:numCache>
                <c:formatCode>#,##0</c:formatCode>
                <c:ptCount val="15"/>
                <c:pt idx="0">
                  <c:v>17159</c:v>
                </c:pt>
                <c:pt idx="1">
                  <c:v>19167</c:v>
                </c:pt>
                <c:pt idx="2">
                  <c:v>26270</c:v>
                </c:pt>
                <c:pt idx="3">
                  <c:v>35217</c:v>
                </c:pt>
                <c:pt idx="4">
                  <c:v>38450</c:v>
                </c:pt>
                <c:pt idx="5">
                  <c:v>42147</c:v>
                </c:pt>
                <c:pt idx="6">
                  <c:v>46469</c:v>
                </c:pt>
                <c:pt idx="7">
                  <c:v>50015</c:v>
                </c:pt>
                <c:pt idx="8">
                  <c:v>53401</c:v>
                </c:pt>
                <c:pt idx="9">
                  <c:v>59440</c:v>
                </c:pt>
                <c:pt idx="10">
                  <c:v>68174</c:v>
                </c:pt>
                <c:pt idx="11">
                  <c:v>75276</c:v>
                </c:pt>
                <c:pt idx="12">
                  <c:v>81643</c:v>
                </c:pt>
                <c:pt idx="13">
                  <c:v>91696</c:v>
                </c:pt>
                <c:pt idx="14">
                  <c:v>101214</c:v>
                </c:pt>
              </c:numCache>
            </c:numRef>
          </c:val>
          <c:extLst>
            <c:ext xmlns:c16="http://schemas.microsoft.com/office/drawing/2014/chart" uri="{C3380CC4-5D6E-409C-BE32-E72D297353CC}">
              <c16:uniqueId val="{0000000E-3D3F-1C4D-AB8A-2C1A42F88446}"/>
            </c:ext>
          </c:extLst>
        </c:ser>
        <c:dLbls>
          <c:showLegendKey val="0"/>
          <c:showVal val="1"/>
          <c:showCatName val="0"/>
          <c:showSerName val="0"/>
          <c:showPercent val="0"/>
          <c:showBubbleSize val="0"/>
        </c:dLbls>
        <c:gapWidth val="25"/>
        <c:overlap val="100"/>
        <c:axId val="693500688"/>
        <c:axId val="693502000"/>
      </c:barChart>
      <c:catAx>
        <c:axId val="6935006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Libre Franklin" pitchFamily="2" charset="77"/>
                <a:ea typeface="+mn-ea"/>
                <a:cs typeface="+mn-cs"/>
              </a:defRPr>
            </a:pPr>
            <a:endParaRPr lang="en-US"/>
          </a:p>
        </c:txPr>
        <c:crossAx val="693502000"/>
        <c:crosses val="autoZero"/>
        <c:auto val="1"/>
        <c:lblAlgn val="ctr"/>
        <c:lblOffset val="100"/>
        <c:noMultiLvlLbl val="0"/>
      </c:catAx>
      <c:valAx>
        <c:axId val="693502000"/>
        <c:scaling>
          <c:orientation val="minMax"/>
          <c:max val="11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ibre Franklin" pitchFamily="2" charset="77"/>
                <a:ea typeface="+mn-ea"/>
                <a:cs typeface="+mn-cs"/>
              </a:defRPr>
            </a:pPr>
            <a:endParaRPr lang="en-US"/>
          </a:p>
        </c:txPr>
        <c:crossAx val="693500688"/>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omments/modernComment_451_47ECD60E.xml><?xml version="1.0" encoding="utf-8"?>
<p188:cmLst xmlns:a="http://schemas.openxmlformats.org/drawingml/2006/main" xmlns:r="http://schemas.openxmlformats.org/officeDocument/2006/relationships" xmlns:p188="http://schemas.microsoft.com/office/powerpoint/2018/8/main">
  <p188:cm id="{D024B9DF-FF30-41A9-8862-A5ED9C92C558}" authorId="{285F9F84-12B5-FEA8-6756-4C2BFCE17300}" created="2024-07-18T18:01:37.993">
    <ac:deMkLst xmlns:ac="http://schemas.microsoft.com/office/drawing/2013/main/command">
      <pc:docMk xmlns:pc="http://schemas.microsoft.com/office/powerpoint/2013/main/command"/>
      <pc:sldMk xmlns:pc="http://schemas.microsoft.com/office/powerpoint/2013/main/command" cId="1206703630" sldId="1105"/>
      <ac:spMk id="5" creationId="{AEDCB5E2-423A-0FD5-BB3A-4DAA7C980AC5}"/>
    </ac:deMkLst>
    <p188:txBody>
      <a:bodyPr/>
      <a:lstStyle/>
      <a:p>
        <a:r>
          <a:rPr lang="en-US"/>
          <a:t>The Handout A for this lesson is actually different. I deleted the other image and added a place holder.</a:t>
        </a:r>
      </a:p>
    </p188:txBody>
  </p188:cm>
</p188:cmLst>
</file>

<file path=ppt/comments/modernComment_452_5906E030.xml><?xml version="1.0" encoding="utf-8"?>
<p188:cmLst xmlns:a="http://schemas.openxmlformats.org/drawingml/2006/main" xmlns:r="http://schemas.openxmlformats.org/officeDocument/2006/relationships" xmlns:p188="http://schemas.microsoft.com/office/powerpoint/2018/8/main">
  <p188:cm id="{4F7B7EC8-D0EF-4B04-BFF3-CE72853B44B6}" authorId="{285F9F84-12B5-FEA8-6756-4C2BFCE17300}" created="2024-07-18T18:06:29.640" startDate="2024-07-18T18:06:29.640" dueDate="2024-07-18T18:06:29.640" assignedTo="{C6CE7C7F-34D6-EC55-B42C-1AD6B3094FD7}" title="This slide just looked like it was missing something, so added student facing instructions. @Sellers Shockley please review and make edits as needed. Let's also animate them like discussion questions.">
    <ac:deMkLst xmlns:ac="http://schemas.microsoft.com/office/drawing/2013/main/command">
      <pc:docMk xmlns:pc="http://schemas.microsoft.com/office/powerpoint/2013/main/command"/>
      <pc:sldMk xmlns:pc="http://schemas.microsoft.com/office/powerpoint/2013/main/command" cId="1493622832" sldId="1106"/>
      <ac:spMk id="4" creationId="{4FC42870-5040-54FD-457F-0E2A25AEFB0C}"/>
    </ac:deMkLst>
    <p188:txBody>
      <a:bodyPr/>
      <a:lstStyle/>
      <a:p>
        <a:r>
          <a:rPr lang="en-US"/>
          <a:t>This slide just looked like it was missing something, so added student facing instructions. [@Sellers Shockley] please review and make edits as needed. Let's also animate them like discussion questions. </a:t>
        </a:r>
      </a:p>
    </p188:txBody>
    <p188:extLst>
      <p:ext xmlns:p="http://schemas.openxmlformats.org/presentationml/2006/main" uri="{5BB2D875-25FF-4072-B9AC-8F64D62656EB}">
        <p228:taskDetails xmlns:p228="http://schemas.microsoft.com/office/powerpoint/2022/08/main">
          <p228:history>
            <p228:event time="2024-07-18T18:06:29.640" id="{E15ECDE6-2455-43DC-A4E7-BF7A86668488}">
              <p228:atrbtn authorId="{285F9F84-12B5-FEA8-6756-4C2BFCE17300}"/>
              <p228:anchr>
                <p228:comment id="{4F7B7EC8-D0EF-4B04-BFF3-CE72853B44B6}"/>
              </p228:anchr>
              <p228:add/>
            </p228:event>
            <p228:event time="2024-07-18T18:06:29.640" id="{61EBAFFD-7129-4C02-8105-702C3117CF16}">
              <p228:atrbtn authorId="{285F9F84-12B5-FEA8-6756-4C2BFCE17300}"/>
              <p228:anchr>
                <p228:comment id="{4F7B7EC8-D0EF-4B04-BFF3-CE72853B44B6}"/>
              </p228:anchr>
              <p228:asgn authorId="{C6CE7C7F-34D6-EC55-B42C-1AD6B3094FD7}"/>
            </p228:event>
            <p228:event time="2024-07-18T18:06:29.640" id="{2E105012-FB3C-45D2-8116-418D68E0420A}">
              <p228:atrbtn authorId="{285F9F84-12B5-FEA8-6756-4C2BFCE17300}"/>
              <p228:anchr>
                <p228:comment id="{4F7B7EC8-D0EF-4B04-BFF3-CE72853B44B6}"/>
              </p228:anchr>
              <p228:title val="This slide just looked like it was missing something, so added student facing instructions. @Sellers Shockley please review and make edits as needed. Let's also animate them like discussion questions."/>
            </p228:event>
            <p228:event time="2024-07-18T18:06:29.640" id="{5D70E626-CB42-4A39-A96D-44FB038E46C2}">
              <p228:atrbtn authorId="{285F9F84-12B5-FEA8-6756-4C2BFCE17300}"/>
              <p228:anchr>
                <p228:comment id="{4F7B7EC8-D0EF-4B04-BFF3-CE72853B44B6}"/>
              </p228:anchr>
              <p228:date stDt="2024-07-18T18:06:29.640" endDt="2024-07-18T18:06:29.640"/>
            </p228:event>
          </p228:history>
        </p228:taskDetails>
      </p:ext>
    </p188:extLst>
  </p188:cm>
</p188:cmLst>
</file>

<file path=ppt/comments/modernComment_465_FC50E763.xml><?xml version="1.0" encoding="utf-8"?>
<p188:cmLst xmlns:a="http://schemas.openxmlformats.org/drawingml/2006/main" xmlns:r="http://schemas.openxmlformats.org/officeDocument/2006/relationships" xmlns:p188="http://schemas.microsoft.com/office/powerpoint/2018/8/main">
  <p188:cm id="{F9FAB199-2427-4CF1-A775-0228065FD309}" authorId="{285F9F84-12B5-FEA8-6756-4C2BFCE17300}" created="2024-07-18T18:54:01.675">
    <pc:sldMkLst xmlns:pc="http://schemas.microsoft.com/office/powerpoint/2013/main/command">
      <pc:docMk/>
      <pc:sldMk cId="4233160547" sldId="1125"/>
    </pc:sldMkLst>
    <p188:txBody>
      <a:bodyPr/>
      <a:lstStyle/>
      <a:p>
        <a:r>
          <a:rPr lang="en-US"/>
          <a:t>We need a slide between this one and the next to prompt the teacher to have students create their class constitution plan. 
"Then, tell students that they will be creating a classroom constitution. Provide students with a copy of the Handout F: My Class Constitution Plan and review your expectations and directions for each section. Give students class time to work on their constitution plan or assign for homework. Each plan should outline distribution of power, limits of power, responsibility of the individual and 3 most important rights.  "</a:t>
        </a:r>
      </a:p>
    </p188:txBody>
  </p188:cm>
</p188:cmLst>
</file>

<file path=ppt/comments/modernComment_466_6275C2C3.xml><?xml version="1.0" encoding="utf-8"?>
<p188:cmLst xmlns:a="http://schemas.openxmlformats.org/drawingml/2006/main" xmlns:r="http://schemas.openxmlformats.org/officeDocument/2006/relationships" xmlns:p188="http://schemas.microsoft.com/office/powerpoint/2018/8/main">
  <p188:cm id="{2C4B2934-BF8E-4646-9122-B9F1218480B0}" authorId="{285F9F84-12B5-FEA8-6756-4C2BFCE17300}" created="2024-07-18T18:55:35.864">
    <pc:sldMkLst xmlns:pc="http://schemas.microsoft.com/office/powerpoint/2013/main/command">
      <pc:docMk/>
      <pc:sldMk cId="1651884739" sldId="1126"/>
    </pc:sldMkLst>
    <p188:replyLst>
      <p188:reply id="{256A4C5D-F1B8-7446-9736-96AA5EA155AB}" authorId="{C6CE7C7F-34D6-EC55-B42C-1AD6B3094FD7}" created="2024-07-22T14:08:39.852">
        <p188:txBody>
          <a:bodyPr/>
          <a:lstStyle/>
          <a:p>
            <a:r>
              <a:rPr lang="en-US"/>
              <a:t>[@Erin Graybeal] Is this better for this slide and class bill of rights?</a:t>
            </a:r>
          </a:p>
        </p188:txBody>
      </p188:reply>
      <p188:reply id="{F6C77876-2144-4C76-9810-11D2DB471300}" authorId="{285F9F84-12B5-FEA8-6756-4C2BFCE17300}" created="2024-07-22T14:12:55.910">
        <p188:txBody>
          <a:bodyPr/>
          <a:lstStyle/>
          <a:p>
            <a:r>
              <a:rPr lang="en-US"/>
              <a:t>I made a couple of edits, but yes! I think this looks better. </a:t>
            </a:r>
          </a:p>
        </p188:txBody>
      </p188:reply>
    </p188:replyLst>
    <p188:txBody>
      <a:bodyPr/>
      <a:lstStyle/>
      <a:p>
        <a:r>
          <a:rPr lang="en-US"/>
          <a:t>I think we either need to add some text to these two slides, or move the titles toward the center. They look accidentally blank right now. I'm afraid a teacher will be confused.</a:t>
        </a:r>
      </a:p>
    </p188:txBody>
  </p188:cm>
</p188:cmLst>
</file>

<file path=ppt/diagrams/_rels/data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diagrams/_rels/data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4" Type="http://schemas.openxmlformats.org/officeDocument/2006/relationships/image" Target="../media/image6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4" Type="http://schemas.openxmlformats.org/officeDocument/2006/relationships/image" Target="../media/image64.sv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 Using multiple sources, I can complete a graphic organizer illustrating the branches of government and their functions.</a:t>
          </a:r>
          <a:endParaRPr lang="en-US">
            <a:solidFill>
              <a:srgbClr val="333A40"/>
            </a:solidFill>
            <a:latin typeface="Lexend Light Light" pitchFamily="2" charset="77"/>
            <a:ea typeface="Verdana"/>
          </a:endParaRP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create an action plan inspired by the Bill of Rights to act justly in my classroom. </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use civic skills to co-create a classroom Constitution and Bill of Rights with my teachers and peers.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3BDFBBDC-A23C-1B49-AE9D-96AB61AB059A}">
      <dgm:prSet/>
      <dgm:spPr/>
      <dgm:t>
        <a:bodyPr/>
        <a:lstStyle/>
        <a:p>
          <a:pPr>
            <a:lnSpc>
              <a:spcPct val="100000"/>
            </a:lnSpc>
          </a:pPr>
          <a:r>
            <a:rPr lang="en-US">
              <a:solidFill>
                <a:srgbClr val="333A40"/>
              </a:solidFill>
              <a:latin typeface="Lexend Light Light" pitchFamily="2" charset="77"/>
              <a:ea typeface="Verdana"/>
            </a:rPr>
            <a:t>I can investigate the Bill of Rights and write a paragraph identifying my most important rights. </a:t>
          </a:r>
        </a:p>
      </dgm:t>
    </dgm:pt>
    <dgm:pt modelId="{C1A0BAF4-25FE-D841-8A22-385BB29295B9}" type="parTrans" cxnId="{3B19909B-4863-7E46-88AE-5CB22675BBF2}">
      <dgm:prSet/>
      <dgm:spPr/>
      <dgm:t>
        <a:bodyPr/>
        <a:lstStyle/>
        <a:p>
          <a:endParaRPr lang="en-US"/>
        </a:p>
      </dgm:t>
    </dgm:pt>
    <dgm:pt modelId="{2BBA29AD-9F4B-1D4B-A332-73D69F3569E1}" type="sibTrans" cxnId="{3B19909B-4863-7E46-88AE-5CB22675BBF2}">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4" custLinFactNeighborX="2455" custLinFactNeighborY="14"/>
      <dgm:spPr/>
    </dgm:pt>
    <dgm:pt modelId="{8A66011D-44CA-4095-B338-B5E176CA165C}" type="pres">
      <dgm:prSet presAssocID="{16358132-A309-4F27-A7A1-882CFAF35967}"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lipboard Checked with solid fill"/>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4">
        <dgm:presLayoutVars>
          <dgm:chMax val="0"/>
          <dgm:chPref val="0"/>
        </dgm:presLayoutVars>
      </dgm:prSet>
      <dgm:spPr/>
    </dgm:pt>
    <dgm:pt modelId="{14704F7B-446A-4FAA-B3C4-01A126CAD73B}" type="pres">
      <dgm:prSet presAssocID="{E2B29584-B76F-4F8F-B68A-562C50A56051}" presName="sibTrans" presStyleCnt="0"/>
      <dgm:spPr/>
    </dgm:pt>
    <dgm:pt modelId="{041C5133-BAC8-C249-83DB-1DA31C1FDF0F}" type="pres">
      <dgm:prSet presAssocID="{3BDFBBDC-A23C-1B49-AE9D-96AB61AB059A}" presName="compNode" presStyleCnt="0"/>
      <dgm:spPr/>
    </dgm:pt>
    <dgm:pt modelId="{FBC15CFD-95C1-164C-BFEB-D6CEFC3B96EB}" type="pres">
      <dgm:prSet presAssocID="{3BDFBBDC-A23C-1B49-AE9D-96AB61AB059A}" presName="bgRect" presStyleLbl="bgShp" presStyleIdx="1" presStyleCnt="4"/>
      <dgm:spPr/>
    </dgm:pt>
    <dgm:pt modelId="{75BC575B-6756-B643-866C-E07C26901598}" type="pres">
      <dgm:prSet presAssocID="{3BDFBBDC-A23C-1B49-AE9D-96AB61AB059A}"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gnifying glass with solid fill"/>
        </a:ext>
      </dgm:extLst>
    </dgm:pt>
    <dgm:pt modelId="{862B9CE7-E4A9-B344-B4C3-8930EC5D09D8}" type="pres">
      <dgm:prSet presAssocID="{3BDFBBDC-A23C-1B49-AE9D-96AB61AB059A}" presName="spaceRect" presStyleCnt="0"/>
      <dgm:spPr/>
    </dgm:pt>
    <dgm:pt modelId="{0EA88926-F05F-4641-9375-08C71404F40A}" type="pres">
      <dgm:prSet presAssocID="{3BDFBBDC-A23C-1B49-AE9D-96AB61AB059A}" presName="parTx" presStyleLbl="revTx" presStyleIdx="1" presStyleCnt="4">
        <dgm:presLayoutVars>
          <dgm:chMax val="0"/>
          <dgm:chPref val="0"/>
        </dgm:presLayoutVars>
      </dgm:prSet>
      <dgm:spPr/>
    </dgm:pt>
    <dgm:pt modelId="{FC6A0B82-FE68-DA44-93B5-FAC01980788D}" type="pres">
      <dgm:prSet presAssocID="{2BBA29AD-9F4B-1D4B-A332-73D69F3569E1}"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4"/>
      <dgm:spPr/>
    </dgm:pt>
    <dgm:pt modelId="{38EB78DA-9B45-44C8-87B6-04991C56F331}" type="pres">
      <dgm:prSet presAssocID="{F014591D-10AA-467C-9769-8B84FA32B783}"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Artist male with solid fil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4">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4"/>
      <dgm:spPr/>
    </dgm:pt>
    <dgm:pt modelId="{E79A738D-1AA3-4D19-8B2B-D000050592D8}" type="pres">
      <dgm:prSet presAssocID="{85B6E759-D7F8-4A8C-A0D9-BC8F141FE94E}" presName="iconRect" presStyleLbl="node1" presStyleIdx="3"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Artist male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4">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3B19909B-4863-7E46-88AE-5CB22675BBF2}" srcId="{E48D8E47-B347-481C-A2B6-BAA7DC71BA64}" destId="{3BDFBBDC-A23C-1B49-AE9D-96AB61AB059A}" srcOrd="1" destOrd="0" parTransId="{C1A0BAF4-25FE-D841-8A22-385BB29295B9}" sibTransId="{2BBA29AD-9F4B-1D4B-A332-73D69F3569E1}"/>
    <dgm:cxn modelId="{7CA10DA4-26B0-43F7-91E7-BE4D57C8BAC3}" srcId="{E48D8E47-B347-481C-A2B6-BAA7DC71BA64}" destId="{F014591D-10AA-467C-9769-8B84FA32B783}" srcOrd="2" destOrd="0" parTransId="{041594A7-089E-4BAD-A5AC-F773B2EC0F10}" sibTransId="{E4F74C93-5239-40DB-BE29-4E6C2FA88CE1}"/>
    <dgm:cxn modelId="{D721DDB1-3D38-3245-8A2B-8D7E410B5423}" type="presOf" srcId="{3BDFBBDC-A23C-1B49-AE9D-96AB61AB059A}" destId="{0EA88926-F05F-4641-9375-08C71404F40A}" srcOrd="0" destOrd="0" presId="urn:microsoft.com/office/officeart/2018/2/layout/IconVerticalSolidList"/>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0B08FE05-8852-1D48-9CDF-AE9DEBD69A95}" type="presParOf" srcId="{22DC0ECE-5A72-4F3E-9680-BC99C8604B93}" destId="{041C5133-BAC8-C249-83DB-1DA31C1FDF0F}" srcOrd="2" destOrd="0" presId="urn:microsoft.com/office/officeart/2018/2/layout/IconVerticalSolidList"/>
    <dgm:cxn modelId="{8BAECBFB-6E7B-F343-857B-1140A5F5AC44}" type="presParOf" srcId="{041C5133-BAC8-C249-83DB-1DA31C1FDF0F}" destId="{FBC15CFD-95C1-164C-BFEB-D6CEFC3B96EB}" srcOrd="0" destOrd="0" presId="urn:microsoft.com/office/officeart/2018/2/layout/IconVerticalSolidList"/>
    <dgm:cxn modelId="{1EAA9487-A819-D14D-9FF1-49896277C1C8}" type="presParOf" srcId="{041C5133-BAC8-C249-83DB-1DA31C1FDF0F}" destId="{75BC575B-6756-B643-866C-E07C26901598}" srcOrd="1" destOrd="0" presId="urn:microsoft.com/office/officeart/2018/2/layout/IconVerticalSolidList"/>
    <dgm:cxn modelId="{BF9B61BD-BB38-EB4E-8D4B-B961B0FAFD54}" type="presParOf" srcId="{041C5133-BAC8-C249-83DB-1DA31C1FDF0F}" destId="{862B9CE7-E4A9-B344-B4C3-8930EC5D09D8}" srcOrd="2" destOrd="0" presId="urn:microsoft.com/office/officeart/2018/2/layout/IconVerticalSolidList"/>
    <dgm:cxn modelId="{A0B71A58-90FF-FD4B-9C09-AB771B3F3006}" type="presParOf" srcId="{041C5133-BAC8-C249-83DB-1DA31C1FDF0F}" destId="{0EA88926-F05F-4641-9375-08C71404F40A}" srcOrd="3" destOrd="0" presId="urn:microsoft.com/office/officeart/2018/2/layout/IconVerticalSolidList"/>
    <dgm:cxn modelId="{5A7F4659-F321-0744-946A-C3443468E3F4}" type="presParOf" srcId="{22DC0ECE-5A72-4F3E-9680-BC99C8604B93}" destId="{FC6A0B82-FE68-DA44-93B5-FAC01980788D}"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 </a:t>
          </a:r>
          <a:r>
            <a:rPr lang="en-US">
              <a:solidFill>
                <a:srgbClr val="333A40"/>
              </a:solidFill>
              <a:latin typeface="Lexend Light Light" pitchFamily="2" charset="77"/>
              <a:ea typeface="Verdana"/>
            </a:rPr>
            <a:t>I can explain the reasons for the development of the Constitution.</a:t>
          </a: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identify key ideas in the Constitution, including its purposes and the function of the three branches of government. </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explain the role of compromise in the creation of the Constitution.</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explain the significance of the Bill of Rights.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4" custLinFactNeighborX="2455" custLinFactNeighborY="14"/>
      <dgm:spPr/>
    </dgm:pt>
    <dgm:pt modelId="{8A66011D-44CA-4095-B338-B5E176CA165C}" type="pres">
      <dgm:prSet presAssocID="{16358132-A309-4F27-A7A1-882CFAF35967}"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eacher with solid fill"/>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4">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4"/>
      <dgm:spPr/>
    </dgm:pt>
    <dgm:pt modelId="{4B905A03-3D79-4968-AD1D-9F9CAFFE0969}" type="pres">
      <dgm:prSet presAssocID="{9FF0DD86-EC32-4460-9D1C-620C807841B9}"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encil with solid fill"/>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4">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4"/>
      <dgm:spPr/>
    </dgm:pt>
    <dgm:pt modelId="{38EB78DA-9B45-44C8-87B6-04991C56F331}" type="pres">
      <dgm:prSet presAssocID="{F014591D-10AA-467C-9769-8B84FA32B783}" presName="iconRect" presStyleLbl="node1" presStyleIdx="2"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eacher with solid fil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4">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4"/>
      <dgm:spPr/>
    </dgm:pt>
    <dgm:pt modelId="{E79A738D-1AA3-4D19-8B2B-D000050592D8}" type="pres">
      <dgm:prSet presAssocID="{85B6E759-D7F8-4A8C-A0D9-BC8F141FE94E}" presName="iconRect" presStyleLbl="node1" presStyleIdx="3"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eacher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4">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F264B229-05A7-314F-A45A-26371ABB3C40}"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en-US"/>
        </a:p>
      </dgm:t>
    </dgm:pt>
    <dgm:pt modelId="{36B40A14-974B-BE4F-A8E2-D46895B93D14}">
      <dgm:prSet phldrT="[Text]" custT="1"/>
      <dgm:spPr>
        <a:solidFill>
          <a:srgbClr val="364B9F"/>
        </a:solidFill>
      </dgm:spPr>
      <dgm:t>
        <a:bodyPr/>
        <a:lstStyle/>
        <a:p>
          <a:r>
            <a:rPr lang="en-US" sz="3200">
              <a:latin typeface="Lexend Light Light" pitchFamily="2" charset="77"/>
            </a:rPr>
            <a:t>Station 1: Bill of Rights Primary Source</a:t>
          </a:r>
        </a:p>
      </dgm:t>
    </dgm:pt>
    <dgm:pt modelId="{F44B82C9-4639-044A-A76E-CB4B8615A7D4}" type="parTrans" cxnId="{0905A804-7D96-E442-AD16-91714311EB95}">
      <dgm:prSet/>
      <dgm:spPr/>
      <dgm:t>
        <a:bodyPr/>
        <a:lstStyle/>
        <a:p>
          <a:endParaRPr lang="en-US"/>
        </a:p>
      </dgm:t>
    </dgm:pt>
    <dgm:pt modelId="{A0CC245E-D8F7-F344-AE3A-BF1017490428}" type="sibTrans" cxnId="{0905A804-7D96-E442-AD16-91714311EB95}">
      <dgm:prSet/>
      <dgm:spPr/>
      <dgm:t>
        <a:bodyPr/>
        <a:lstStyle/>
        <a:p>
          <a:endParaRPr lang="en-US"/>
        </a:p>
      </dgm:t>
    </dgm:pt>
    <dgm:pt modelId="{D8DC4FDE-E308-894A-8F87-4E63D583563A}">
      <dgm:prSet phldrT="[Text]" custT="1"/>
      <dgm:spPr>
        <a:solidFill>
          <a:srgbClr val="364B9F"/>
        </a:solidFill>
      </dgm:spPr>
      <dgm:t>
        <a:bodyPr/>
        <a:lstStyle/>
        <a:p>
          <a:r>
            <a:rPr lang="en-US" sz="3200">
              <a:latin typeface="Lexend Light Light" pitchFamily="2" charset="77"/>
            </a:rPr>
            <a:t>Station 2: Bill of Rights and Beyond</a:t>
          </a:r>
        </a:p>
      </dgm:t>
    </dgm:pt>
    <dgm:pt modelId="{F74619B2-0A15-014C-888C-F677D3362850}" type="parTrans" cxnId="{AA62C716-ECD1-8A41-B0D3-22FEBC1F43F4}">
      <dgm:prSet/>
      <dgm:spPr/>
      <dgm:t>
        <a:bodyPr/>
        <a:lstStyle/>
        <a:p>
          <a:endParaRPr lang="en-US"/>
        </a:p>
      </dgm:t>
    </dgm:pt>
    <dgm:pt modelId="{B07389CB-0E44-3E4D-A38F-8AF813CBC760}" type="sibTrans" cxnId="{AA62C716-ECD1-8A41-B0D3-22FEBC1F43F4}">
      <dgm:prSet/>
      <dgm:spPr/>
      <dgm:t>
        <a:bodyPr/>
        <a:lstStyle/>
        <a:p>
          <a:endParaRPr lang="en-US"/>
        </a:p>
      </dgm:t>
    </dgm:pt>
    <dgm:pt modelId="{168B1AEC-4F4C-B64F-9A13-F9AC0DCA3FA4}">
      <dgm:prSet phldrT="[Text]" custT="1"/>
      <dgm:spPr>
        <a:solidFill>
          <a:srgbClr val="364B9F"/>
        </a:solidFill>
      </dgm:spPr>
      <dgm:t>
        <a:bodyPr/>
        <a:lstStyle/>
        <a:p>
          <a:r>
            <a:rPr lang="en-US" sz="3200">
              <a:latin typeface="Lexend Light Light" pitchFamily="2" charset="77"/>
            </a:rPr>
            <a:t>Station 3: Bill of Rights and Beyond</a:t>
          </a:r>
        </a:p>
      </dgm:t>
    </dgm:pt>
    <dgm:pt modelId="{2E9DD1E7-161F-2147-AD58-057D452CC848}" type="parTrans" cxnId="{A33E6BF8-9551-8A44-BAB6-02129832E2E7}">
      <dgm:prSet/>
      <dgm:spPr/>
      <dgm:t>
        <a:bodyPr/>
        <a:lstStyle/>
        <a:p>
          <a:endParaRPr lang="en-US"/>
        </a:p>
      </dgm:t>
    </dgm:pt>
    <dgm:pt modelId="{5494F948-AB51-054E-BD82-E1F561F10ABC}" type="sibTrans" cxnId="{A33E6BF8-9551-8A44-BAB6-02129832E2E7}">
      <dgm:prSet/>
      <dgm:spPr/>
      <dgm:t>
        <a:bodyPr/>
        <a:lstStyle/>
        <a:p>
          <a:endParaRPr lang="en-US"/>
        </a:p>
      </dgm:t>
    </dgm:pt>
    <dgm:pt modelId="{86C4C892-87B6-C04F-88EA-77837520EFE0}" type="pres">
      <dgm:prSet presAssocID="{F264B229-05A7-314F-A45A-26371ABB3C40}" presName="diagram" presStyleCnt="0">
        <dgm:presLayoutVars>
          <dgm:dir/>
          <dgm:resizeHandles val="exact"/>
        </dgm:presLayoutVars>
      </dgm:prSet>
      <dgm:spPr/>
    </dgm:pt>
    <dgm:pt modelId="{E9889B69-F993-E644-92D0-8A1745821581}" type="pres">
      <dgm:prSet presAssocID="{36B40A14-974B-BE4F-A8E2-D46895B93D14}" presName="node" presStyleLbl="node1" presStyleIdx="0" presStyleCnt="3">
        <dgm:presLayoutVars>
          <dgm:bulletEnabled val="1"/>
        </dgm:presLayoutVars>
      </dgm:prSet>
      <dgm:spPr/>
    </dgm:pt>
    <dgm:pt modelId="{32FC50DD-FB6E-614C-9B64-6C6F49F7BD50}" type="pres">
      <dgm:prSet presAssocID="{A0CC245E-D8F7-F344-AE3A-BF1017490428}" presName="sibTrans" presStyleCnt="0"/>
      <dgm:spPr/>
    </dgm:pt>
    <dgm:pt modelId="{D7629E4F-6774-C545-A033-AF61C50DCF93}" type="pres">
      <dgm:prSet presAssocID="{D8DC4FDE-E308-894A-8F87-4E63D583563A}" presName="node" presStyleLbl="node1" presStyleIdx="1" presStyleCnt="3">
        <dgm:presLayoutVars>
          <dgm:bulletEnabled val="1"/>
        </dgm:presLayoutVars>
      </dgm:prSet>
      <dgm:spPr/>
    </dgm:pt>
    <dgm:pt modelId="{EBAA1541-FACE-7F4C-BA64-756ED002589D}" type="pres">
      <dgm:prSet presAssocID="{B07389CB-0E44-3E4D-A38F-8AF813CBC760}" presName="sibTrans" presStyleCnt="0"/>
      <dgm:spPr/>
    </dgm:pt>
    <dgm:pt modelId="{2639D555-FA87-3040-B7FA-E8CC2C98B41F}" type="pres">
      <dgm:prSet presAssocID="{168B1AEC-4F4C-B64F-9A13-F9AC0DCA3FA4}" presName="node" presStyleLbl="node1" presStyleIdx="2" presStyleCnt="3">
        <dgm:presLayoutVars>
          <dgm:bulletEnabled val="1"/>
        </dgm:presLayoutVars>
      </dgm:prSet>
      <dgm:spPr/>
    </dgm:pt>
  </dgm:ptLst>
  <dgm:cxnLst>
    <dgm:cxn modelId="{0905A804-7D96-E442-AD16-91714311EB95}" srcId="{F264B229-05A7-314F-A45A-26371ABB3C40}" destId="{36B40A14-974B-BE4F-A8E2-D46895B93D14}" srcOrd="0" destOrd="0" parTransId="{F44B82C9-4639-044A-A76E-CB4B8615A7D4}" sibTransId="{A0CC245E-D8F7-F344-AE3A-BF1017490428}"/>
    <dgm:cxn modelId="{AA62C716-ECD1-8A41-B0D3-22FEBC1F43F4}" srcId="{F264B229-05A7-314F-A45A-26371ABB3C40}" destId="{D8DC4FDE-E308-894A-8F87-4E63D583563A}" srcOrd="1" destOrd="0" parTransId="{F74619B2-0A15-014C-888C-F677D3362850}" sibTransId="{B07389CB-0E44-3E4D-A38F-8AF813CBC760}"/>
    <dgm:cxn modelId="{AEAF7E56-FE0C-3E4E-88F7-F1339A86CE82}" type="presOf" srcId="{36B40A14-974B-BE4F-A8E2-D46895B93D14}" destId="{E9889B69-F993-E644-92D0-8A1745821581}" srcOrd="0" destOrd="0" presId="urn:microsoft.com/office/officeart/2005/8/layout/default"/>
    <dgm:cxn modelId="{56F308B2-4B87-3742-BE32-7EDC91B2527C}" type="presOf" srcId="{F264B229-05A7-314F-A45A-26371ABB3C40}" destId="{86C4C892-87B6-C04F-88EA-77837520EFE0}" srcOrd="0" destOrd="0" presId="urn:microsoft.com/office/officeart/2005/8/layout/default"/>
    <dgm:cxn modelId="{A8C367C0-E9BC-3D45-A978-9E537DA3818C}" type="presOf" srcId="{168B1AEC-4F4C-B64F-9A13-F9AC0DCA3FA4}" destId="{2639D555-FA87-3040-B7FA-E8CC2C98B41F}" srcOrd="0" destOrd="0" presId="urn:microsoft.com/office/officeart/2005/8/layout/default"/>
    <dgm:cxn modelId="{062F55E9-EF4F-C64D-98BA-46BA4F156633}" type="presOf" srcId="{D8DC4FDE-E308-894A-8F87-4E63D583563A}" destId="{D7629E4F-6774-C545-A033-AF61C50DCF93}" srcOrd="0" destOrd="0" presId="urn:microsoft.com/office/officeart/2005/8/layout/default"/>
    <dgm:cxn modelId="{A33E6BF8-9551-8A44-BAB6-02129832E2E7}" srcId="{F264B229-05A7-314F-A45A-26371ABB3C40}" destId="{168B1AEC-4F4C-B64F-9A13-F9AC0DCA3FA4}" srcOrd="2" destOrd="0" parTransId="{2E9DD1E7-161F-2147-AD58-057D452CC848}" sibTransId="{5494F948-AB51-054E-BD82-E1F561F10ABC}"/>
    <dgm:cxn modelId="{212E0CDE-E730-1E47-ACF2-223FD6287233}" type="presParOf" srcId="{86C4C892-87B6-C04F-88EA-77837520EFE0}" destId="{E9889B69-F993-E644-92D0-8A1745821581}" srcOrd="0" destOrd="0" presId="urn:microsoft.com/office/officeart/2005/8/layout/default"/>
    <dgm:cxn modelId="{3A81D54D-82EF-824F-A042-808AF1F2646D}" type="presParOf" srcId="{86C4C892-87B6-C04F-88EA-77837520EFE0}" destId="{32FC50DD-FB6E-614C-9B64-6C6F49F7BD50}" srcOrd="1" destOrd="0" presId="urn:microsoft.com/office/officeart/2005/8/layout/default"/>
    <dgm:cxn modelId="{DEB921E3-3EC6-8343-947D-BC541CA01665}" type="presParOf" srcId="{86C4C892-87B6-C04F-88EA-77837520EFE0}" destId="{D7629E4F-6774-C545-A033-AF61C50DCF93}" srcOrd="2" destOrd="0" presId="urn:microsoft.com/office/officeart/2005/8/layout/default"/>
    <dgm:cxn modelId="{B4B204F0-5B60-7C40-8681-3AC5E2E5745F}" type="presParOf" srcId="{86C4C892-87B6-C04F-88EA-77837520EFE0}" destId="{EBAA1541-FACE-7F4C-BA64-756ED002589D}" srcOrd="3" destOrd="0" presId="urn:microsoft.com/office/officeart/2005/8/layout/default"/>
    <dgm:cxn modelId="{D9E3B45D-E25F-3D4A-B0E3-430145907441}" type="presParOf" srcId="{86C4C892-87B6-C04F-88EA-77837520EFE0}" destId="{2639D555-FA87-3040-B7FA-E8CC2C98B41F}"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2214"/>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316982" y="237839"/>
          <a:ext cx="576330" cy="57633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1210295" y="2067"/>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33450">
            <a:lnSpc>
              <a:spcPct val="100000"/>
            </a:lnSpc>
            <a:spcBef>
              <a:spcPct val="0"/>
            </a:spcBef>
            <a:spcAft>
              <a:spcPct val="35000"/>
            </a:spcAft>
            <a:buNone/>
          </a:pPr>
          <a:r>
            <a:rPr lang="en-US" sz="2100" kern="1200">
              <a:latin typeface="Lexend Light Light" pitchFamily="2" charset="77"/>
            </a:rPr>
            <a:t> Using multiple sources, I can complete a graphic organizer illustrating the branches of government and their functions.</a:t>
          </a:r>
          <a:endParaRPr lang="en-US" sz="2100" kern="1200">
            <a:solidFill>
              <a:srgbClr val="333A40"/>
            </a:solidFill>
            <a:latin typeface="Lexend Light Light" pitchFamily="2" charset="77"/>
            <a:ea typeface="Verdana"/>
          </a:endParaRPr>
        </a:p>
      </dsp:txBody>
      <dsp:txXfrm>
        <a:off x="1210295" y="2067"/>
        <a:ext cx="7947959" cy="1047874"/>
      </dsp:txXfrm>
    </dsp:sp>
    <dsp:sp modelId="{FBC15CFD-95C1-164C-BFEB-D6CEFC3B96EB}">
      <dsp:nvSpPr>
        <dsp:cNvPr id="0" name=""/>
        <dsp:cNvSpPr/>
      </dsp:nvSpPr>
      <dsp:spPr>
        <a:xfrm>
          <a:off x="0" y="1311910"/>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BC575B-6756-B643-866C-E07C26901598}">
      <dsp:nvSpPr>
        <dsp:cNvPr id="0" name=""/>
        <dsp:cNvSpPr/>
      </dsp:nvSpPr>
      <dsp:spPr>
        <a:xfrm>
          <a:off x="316982" y="1547682"/>
          <a:ext cx="576330" cy="57633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A88926-F05F-4641-9375-08C71404F40A}">
      <dsp:nvSpPr>
        <dsp:cNvPr id="0" name=""/>
        <dsp:cNvSpPr/>
      </dsp:nvSpPr>
      <dsp:spPr>
        <a:xfrm>
          <a:off x="1210295" y="1311910"/>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33450">
            <a:lnSpc>
              <a:spcPct val="100000"/>
            </a:lnSpc>
            <a:spcBef>
              <a:spcPct val="0"/>
            </a:spcBef>
            <a:spcAft>
              <a:spcPct val="35000"/>
            </a:spcAft>
            <a:buNone/>
          </a:pPr>
          <a:r>
            <a:rPr lang="en-US" sz="2100" kern="1200">
              <a:solidFill>
                <a:srgbClr val="333A40"/>
              </a:solidFill>
              <a:latin typeface="Lexend Light Light" pitchFamily="2" charset="77"/>
              <a:ea typeface="Verdana"/>
            </a:rPr>
            <a:t>I can investigate the Bill of Rights and write a paragraph identifying my most important rights. </a:t>
          </a:r>
        </a:p>
      </dsp:txBody>
      <dsp:txXfrm>
        <a:off x="1210295" y="1311910"/>
        <a:ext cx="7947959" cy="1047874"/>
      </dsp:txXfrm>
    </dsp:sp>
    <dsp:sp modelId="{B9E23BEE-A094-4FFC-BB8B-3E5C07C84A15}">
      <dsp:nvSpPr>
        <dsp:cNvPr id="0" name=""/>
        <dsp:cNvSpPr/>
      </dsp:nvSpPr>
      <dsp:spPr>
        <a:xfrm>
          <a:off x="0" y="2621753"/>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316982" y="2857525"/>
          <a:ext cx="576330" cy="57633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1210295" y="2621753"/>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33450">
            <a:lnSpc>
              <a:spcPct val="100000"/>
            </a:lnSpc>
            <a:spcBef>
              <a:spcPct val="0"/>
            </a:spcBef>
            <a:spcAft>
              <a:spcPct val="35000"/>
            </a:spcAft>
            <a:buNone/>
          </a:pPr>
          <a:r>
            <a:rPr lang="en-US" sz="2100" kern="1200">
              <a:solidFill>
                <a:srgbClr val="333A40"/>
              </a:solidFill>
              <a:latin typeface="Lexend Light Light" pitchFamily="2" charset="77"/>
              <a:ea typeface="Verdana"/>
            </a:rPr>
            <a:t>I can create an action plan inspired by the Bill of Rights to act justly in my classroom. </a:t>
          </a:r>
        </a:p>
      </dsp:txBody>
      <dsp:txXfrm>
        <a:off x="1210295" y="2621753"/>
        <a:ext cx="7947959" cy="1047874"/>
      </dsp:txXfrm>
    </dsp:sp>
    <dsp:sp modelId="{23B48A52-CD91-4413-A8E9-DB1B2B061A43}">
      <dsp:nvSpPr>
        <dsp:cNvPr id="0" name=""/>
        <dsp:cNvSpPr/>
      </dsp:nvSpPr>
      <dsp:spPr>
        <a:xfrm>
          <a:off x="0" y="3931596"/>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316982" y="4167368"/>
          <a:ext cx="576330" cy="57633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1210295" y="3931596"/>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33450">
            <a:lnSpc>
              <a:spcPct val="100000"/>
            </a:lnSpc>
            <a:spcBef>
              <a:spcPct val="0"/>
            </a:spcBef>
            <a:spcAft>
              <a:spcPct val="35000"/>
            </a:spcAft>
            <a:buNone/>
          </a:pPr>
          <a:r>
            <a:rPr lang="en-US" sz="2100" kern="1200">
              <a:solidFill>
                <a:srgbClr val="333A40"/>
              </a:solidFill>
              <a:latin typeface="Lexend Light Light" pitchFamily="2" charset="77"/>
              <a:ea typeface="Verdana"/>
            </a:rPr>
            <a:t>I can use civic skills to co-create a classroom Constitution and Bill of Rights with my teachers and peers. </a:t>
          </a:r>
        </a:p>
      </dsp:txBody>
      <dsp:txXfrm>
        <a:off x="1210295" y="3931596"/>
        <a:ext cx="7947959" cy="10478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2214"/>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316982" y="237839"/>
          <a:ext cx="576330" cy="57633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1210295" y="2067"/>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889000">
            <a:lnSpc>
              <a:spcPct val="100000"/>
            </a:lnSpc>
            <a:spcBef>
              <a:spcPct val="0"/>
            </a:spcBef>
            <a:spcAft>
              <a:spcPct val="35000"/>
            </a:spcAft>
            <a:buNone/>
          </a:pPr>
          <a:r>
            <a:rPr lang="en-US" sz="2000" kern="1200">
              <a:latin typeface="Lexend Light Light" pitchFamily="2" charset="77"/>
            </a:rPr>
            <a:t> </a:t>
          </a:r>
          <a:r>
            <a:rPr lang="en-US" sz="2000" kern="1200">
              <a:solidFill>
                <a:srgbClr val="333A40"/>
              </a:solidFill>
              <a:latin typeface="Lexend Light Light" pitchFamily="2" charset="77"/>
              <a:ea typeface="Verdana"/>
            </a:rPr>
            <a:t>I can explain the reasons for the development of the Constitution.</a:t>
          </a:r>
        </a:p>
      </dsp:txBody>
      <dsp:txXfrm>
        <a:off x="1210295" y="2067"/>
        <a:ext cx="7947959" cy="1047874"/>
      </dsp:txXfrm>
    </dsp:sp>
    <dsp:sp modelId="{28D7D7EA-3B2C-4C25-82BB-147BC7E28CC6}">
      <dsp:nvSpPr>
        <dsp:cNvPr id="0" name=""/>
        <dsp:cNvSpPr/>
      </dsp:nvSpPr>
      <dsp:spPr>
        <a:xfrm>
          <a:off x="0" y="1311910"/>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316982" y="1547682"/>
          <a:ext cx="576330" cy="57633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1210295" y="1311910"/>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889000">
            <a:lnSpc>
              <a:spcPct val="100000"/>
            </a:lnSpc>
            <a:spcBef>
              <a:spcPct val="0"/>
            </a:spcBef>
            <a:spcAft>
              <a:spcPct val="35000"/>
            </a:spcAft>
            <a:buNone/>
          </a:pPr>
          <a:r>
            <a:rPr lang="en-US" sz="2000" kern="1200">
              <a:solidFill>
                <a:srgbClr val="333A40"/>
              </a:solidFill>
              <a:latin typeface="Lexend Light Light" pitchFamily="2" charset="77"/>
              <a:ea typeface="Verdana"/>
            </a:rPr>
            <a:t>I can identify key ideas in the Constitution, including its purposes and the function of the three branches of government. </a:t>
          </a:r>
        </a:p>
      </dsp:txBody>
      <dsp:txXfrm>
        <a:off x="1210295" y="1311910"/>
        <a:ext cx="7947959" cy="1047874"/>
      </dsp:txXfrm>
    </dsp:sp>
    <dsp:sp modelId="{B9E23BEE-A094-4FFC-BB8B-3E5C07C84A15}">
      <dsp:nvSpPr>
        <dsp:cNvPr id="0" name=""/>
        <dsp:cNvSpPr/>
      </dsp:nvSpPr>
      <dsp:spPr>
        <a:xfrm>
          <a:off x="0" y="2621753"/>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316982" y="2857525"/>
          <a:ext cx="576330" cy="57633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1210295" y="2621753"/>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889000">
            <a:lnSpc>
              <a:spcPct val="100000"/>
            </a:lnSpc>
            <a:spcBef>
              <a:spcPct val="0"/>
            </a:spcBef>
            <a:spcAft>
              <a:spcPct val="35000"/>
            </a:spcAft>
            <a:buNone/>
          </a:pPr>
          <a:r>
            <a:rPr lang="en-US" sz="2000" kern="1200">
              <a:solidFill>
                <a:srgbClr val="333A40"/>
              </a:solidFill>
              <a:latin typeface="Lexend Light Light" pitchFamily="2" charset="77"/>
              <a:ea typeface="Verdana"/>
            </a:rPr>
            <a:t>I can explain the role of compromise in the creation of the Constitution.</a:t>
          </a:r>
        </a:p>
      </dsp:txBody>
      <dsp:txXfrm>
        <a:off x="1210295" y="2621753"/>
        <a:ext cx="7947959" cy="1047874"/>
      </dsp:txXfrm>
    </dsp:sp>
    <dsp:sp modelId="{23B48A52-CD91-4413-A8E9-DB1B2B061A43}">
      <dsp:nvSpPr>
        <dsp:cNvPr id="0" name=""/>
        <dsp:cNvSpPr/>
      </dsp:nvSpPr>
      <dsp:spPr>
        <a:xfrm>
          <a:off x="0" y="3931596"/>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316982" y="4167368"/>
          <a:ext cx="576330" cy="57633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1210295" y="3931596"/>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889000">
            <a:lnSpc>
              <a:spcPct val="100000"/>
            </a:lnSpc>
            <a:spcBef>
              <a:spcPct val="0"/>
            </a:spcBef>
            <a:spcAft>
              <a:spcPct val="35000"/>
            </a:spcAft>
            <a:buNone/>
          </a:pPr>
          <a:r>
            <a:rPr lang="en-US" sz="2000" kern="1200">
              <a:solidFill>
                <a:srgbClr val="333A40"/>
              </a:solidFill>
              <a:latin typeface="Lexend Light Light" pitchFamily="2" charset="77"/>
              <a:ea typeface="Verdana"/>
            </a:rPr>
            <a:t>I can explain the significance of the Bill of Rights. </a:t>
          </a:r>
        </a:p>
      </dsp:txBody>
      <dsp:txXfrm>
        <a:off x="1210295" y="3931596"/>
        <a:ext cx="7947959" cy="10478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89B69-F993-E644-92D0-8A1745821581}">
      <dsp:nvSpPr>
        <dsp:cNvPr id="0" name=""/>
        <dsp:cNvSpPr/>
      </dsp:nvSpPr>
      <dsp:spPr>
        <a:xfrm>
          <a:off x="0" y="874770"/>
          <a:ext cx="3538772" cy="2123263"/>
        </a:xfrm>
        <a:prstGeom prst="rect">
          <a:avLst/>
        </a:prstGeom>
        <a:solidFill>
          <a:srgbClr val="364B9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latin typeface="Lexend Light Light" pitchFamily="2" charset="77"/>
            </a:rPr>
            <a:t>Station 1: Bill of Rights Primary Source</a:t>
          </a:r>
        </a:p>
      </dsp:txBody>
      <dsp:txXfrm>
        <a:off x="0" y="874770"/>
        <a:ext cx="3538772" cy="2123263"/>
      </dsp:txXfrm>
    </dsp:sp>
    <dsp:sp modelId="{D7629E4F-6774-C545-A033-AF61C50DCF93}">
      <dsp:nvSpPr>
        <dsp:cNvPr id="0" name=""/>
        <dsp:cNvSpPr/>
      </dsp:nvSpPr>
      <dsp:spPr>
        <a:xfrm>
          <a:off x="3892649" y="874770"/>
          <a:ext cx="3538772" cy="2123263"/>
        </a:xfrm>
        <a:prstGeom prst="rect">
          <a:avLst/>
        </a:prstGeom>
        <a:solidFill>
          <a:srgbClr val="364B9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latin typeface="Lexend Light Light" pitchFamily="2" charset="77"/>
            </a:rPr>
            <a:t>Station 2: Bill of Rights and Beyond</a:t>
          </a:r>
        </a:p>
      </dsp:txBody>
      <dsp:txXfrm>
        <a:off x="3892649" y="874770"/>
        <a:ext cx="3538772" cy="2123263"/>
      </dsp:txXfrm>
    </dsp:sp>
    <dsp:sp modelId="{2639D555-FA87-3040-B7FA-E8CC2C98B41F}">
      <dsp:nvSpPr>
        <dsp:cNvPr id="0" name=""/>
        <dsp:cNvSpPr/>
      </dsp:nvSpPr>
      <dsp:spPr>
        <a:xfrm>
          <a:off x="7785298" y="874770"/>
          <a:ext cx="3538772" cy="2123263"/>
        </a:xfrm>
        <a:prstGeom prst="rect">
          <a:avLst/>
        </a:prstGeom>
        <a:solidFill>
          <a:srgbClr val="364B9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latin typeface="Lexend Light Light" pitchFamily="2" charset="77"/>
            </a:rPr>
            <a:t>Station 3: Bill of Rights and Beyond</a:t>
          </a:r>
        </a:p>
      </dsp:txBody>
      <dsp:txXfrm>
        <a:off x="7785298" y="874770"/>
        <a:ext cx="3538772" cy="212326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A39EB6-EAE0-E54F-9841-DDC361CA3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Libre Franklin" pitchFamily="2" charset="77"/>
            </a:endParaRPr>
          </a:p>
        </p:txBody>
      </p:sp>
      <p:sp>
        <p:nvSpPr>
          <p:cNvPr id="3" name="Date Placeholder 2">
            <a:extLst>
              <a:ext uri="{FF2B5EF4-FFF2-40B4-BE49-F238E27FC236}">
                <a16:creationId xmlns:a16="http://schemas.microsoft.com/office/drawing/2014/main" id="{9D72BD6F-9737-5548-9B4E-EBE0E52B8B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D0008A-46D7-5B42-846A-E05830A9A538}" type="datetimeFigureOut">
              <a:rPr lang="en-US" smtClean="0">
                <a:latin typeface="Libre Franklin" pitchFamily="2" charset="77"/>
              </a:rPr>
              <a:t>8/7/24</a:t>
            </a:fld>
            <a:endParaRPr lang="en-US">
              <a:latin typeface="Libre Franklin" pitchFamily="2" charset="77"/>
            </a:endParaRPr>
          </a:p>
        </p:txBody>
      </p:sp>
      <p:sp>
        <p:nvSpPr>
          <p:cNvPr id="4" name="Footer Placeholder 3">
            <a:extLst>
              <a:ext uri="{FF2B5EF4-FFF2-40B4-BE49-F238E27FC236}">
                <a16:creationId xmlns:a16="http://schemas.microsoft.com/office/drawing/2014/main" id="{8D45282D-5E2E-3D47-91B2-40A481C864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ibre Franklin" pitchFamily="2" charset="77"/>
            </a:endParaRPr>
          </a:p>
        </p:txBody>
      </p:sp>
      <p:sp>
        <p:nvSpPr>
          <p:cNvPr id="5" name="Slide Number Placeholder 4">
            <a:extLst>
              <a:ext uri="{FF2B5EF4-FFF2-40B4-BE49-F238E27FC236}">
                <a16:creationId xmlns:a16="http://schemas.microsoft.com/office/drawing/2014/main" id="{468F5488-F964-D84C-8BC0-BB3D292763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29A686-A741-6A4B-9155-AB5039EC92F9}" type="slidenum">
              <a:rPr lang="en-US" smtClean="0">
                <a:latin typeface="Libre Franklin" pitchFamily="2" charset="77"/>
              </a:rPr>
              <a:t>‹#›</a:t>
            </a:fld>
            <a:endParaRPr lang="en-US">
              <a:latin typeface="Libre Franklin" pitchFamily="2" charset="77"/>
            </a:endParaRPr>
          </a:p>
        </p:txBody>
      </p:sp>
    </p:spTree>
    <p:extLst>
      <p:ext uri="{BB962C8B-B14F-4D97-AF65-F5344CB8AC3E}">
        <p14:creationId xmlns:p14="http://schemas.microsoft.com/office/powerpoint/2010/main" val="29148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Libre Franklin"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Libre Franklin" pitchFamily="2" charset="77"/>
              </a:defRPr>
            </a:lvl1pPr>
          </a:lstStyle>
          <a:p>
            <a:fld id="{CC05B35D-E967-254F-A474-764748914505}" type="datetimeFigureOut">
              <a:rPr lang="en-US" smtClean="0"/>
              <a:pPr/>
              <a:t>8/7/24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Libre Franklin"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Libre Franklin" pitchFamily="2" charset="77"/>
              </a:defRPr>
            </a:lvl1pPr>
          </a:lstStyle>
          <a:p>
            <a:fld id="{82282166-58BA-DD45-B88A-EE20C74A2369}" type="slidenum">
              <a:rPr lang="en-US" smtClean="0"/>
              <a:pPr/>
              <a:t>‹#›</a:t>
            </a:fld>
            <a:endParaRPr lang="en-US"/>
          </a:p>
        </p:txBody>
      </p:sp>
    </p:spTree>
    <p:extLst>
      <p:ext uri="{BB962C8B-B14F-4D97-AF65-F5344CB8AC3E}">
        <p14:creationId xmlns:p14="http://schemas.microsoft.com/office/powerpoint/2010/main" val="1706254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ibre Franklin" pitchFamily="2" charset="77"/>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deck follows Lesson 5: Development of the Constitution and accompanies the corresponding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a:t>
            </a:fld>
            <a:endParaRPr lang="en-US"/>
          </a:p>
        </p:txBody>
      </p:sp>
    </p:spTree>
    <p:extLst>
      <p:ext uri="{BB962C8B-B14F-4D97-AF65-F5344CB8AC3E}">
        <p14:creationId xmlns:p14="http://schemas.microsoft.com/office/powerpoint/2010/main" val="212531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Distribute Handout B, Handout C, and writing utensils prior to start of activity. Have students work in groups to read Handout B and fill out Handout C. Lesson plan has link to teacher support document and potential scaffolding strategies such as using class discussion to help fill out the handout. Formative assessment follows</a:t>
            </a:r>
          </a:p>
        </p:txBody>
      </p:sp>
      <p:sp>
        <p:nvSpPr>
          <p:cNvPr id="4" name="Slide Number Placeholder 3"/>
          <p:cNvSpPr>
            <a:spLocks noGrp="1"/>
          </p:cNvSpPr>
          <p:nvPr>
            <p:ph type="sldNum" sz="quarter" idx="5"/>
          </p:nvPr>
        </p:nvSpPr>
        <p:spPr/>
        <p:txBody>
          <a:bodyPr/>
          <a:lstStyle/>
          <a:p>
            <a:fld id="{82282166-58BA-DD45-B88A-EE20C74A2369}" type="slidenum">
              <a:rPr lang="en-US" smtClean="0"/>
              <a:pPr/>
              <a:t>15</a:t>
            </a:fld>
            <a:endParaRPr lang="en-US"/>
          </a:p>
        </p:txBody>
      </p:sp>
    </p:spTree>
    <p:extLst>
      <p:ext uri="{BB962C8B-B14F-4D97-AF65-F5344CB8AC3E}">
        <p14:creationId xmlns:p14="http://schemas.microsoft.com/office/powerpoint/2010/main" val="910609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start of the first formative assessment. Have students answer this prompt and use the rubric to grade. Allowing students to use Handout C while they complete the writing can be a helpful tool.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16</a:t>
            </a:fld>
            <a:endParaRPr lang="en-US"/>
          </a:p>
        </p:txBody>
      </p:sp>
    </p:spTree>
    <p:extLst>
      <p:ext uri="{BB962C8B-B14F-4D97-AF65-F5344CB8AC3E}">
        <p14:creationId xmlns:p14="http://schemas.microsoft.com/office/powerpoint/2010/main" val="3156539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can be a helpful scaffolding strategy for students. Other scaffolding strategies such as wonder-aloud and t-charts are provided in the lesson plan.</a:t>
            </a:r>
          </a:p>
        </p:txBody>
      </p:sp>
      <p:sp>
        <p:nvSpPr>
          <p:cNvPr id="4" name="Slide Number Placeholder 3"/>
          <p:cNvSpPr>
            <a:spLocks noGrp="1"/>
          </p:cNvSpPr>
          <p:nvPr>
            <p:ph type="sldNum" sz="quarter" idx="5"/>
          </p:nvPr>
        </p:nvSpPr>
        <p:spPr/>
        <p:txBody>
          <a:bodyPr/>
          <a:lstStyle/>
          <a:p>
            <a:fld id="{82282166-58BA-DD45-B88A-EE20C74A2369}" type="slidenum">
              <a:rPr lang="en-US" smtClean="0"/>
              <a:pPr/>
              <a:t>17</a:t>
            </a:fld>
            <a:endParaRPr lang="en-US"/>
          </a:p>
        </p:txBody>
      </p:sp>
    </p:spTree>
    <p:extLst>
      <p:ext uri="{BB962C8B-B14F-4D97-AF65-F5344CB8AC3E}">
        <p14:creationId xmlns:p14="http://schemas.microsoft.com/office/powerpoint/2010/main" val="451744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is hidden. If it would be beneficial for your students,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18</a:t>
            </a:fld>
            <a:endParaRPr lang="en-US"/>
          </a:p>
        </p:txBody>
      </p:sp>
    </p:spTree>
    <p:extLst>
      <p:ext uri="{BB962C8B-B14F-4D97-AF65-F5344CB8AC3E}">
        <p14:creationId xmlns:p14="http://schemas.microsoft.com/office/powerpoint/2010/main" val="2965188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20-23 follow the Explore #2 section of the lesson plan. Students will need a primary source image of the Bill of Rights, Handout D, Bill of Rights Visual Guide. Students will complete their work in three stations and there is a formative assessment.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19</a:t>
            </a:fld>
            <a:endParaRPr lang="en-US"/>
          </a:p>
        </p:txBody>
      </p:sp>
    </p:spTree>
    <p:extLst>
      <p:ext uri="{BB962C8B-B14F-4D97-AF65-F5344CB8AC3E}">
        <p14:creationId xmlns:p14="http://schemas.microsoft.com/office/powerpoint/2010/main" val="3130912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Set up station locations and materials prior to start. Provide an overview of the expectation of each station, read the handout, and behavior overview prior to releasing the students to their stations. Specifics of each station are provided in the lesson plan. Scaffolding note: If students are unable to do different locations, this could be an independent or partner activity in one location.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20</a:t>
            </a:fld>
            <a:endParaRPr lang="en-US"/>
          </a:p>
        </p:txBody>
      </p:sp>
    </p:spTree>
    <p:extLst>
      <p:ext uri="{BB962C8B-B14F-4D97-AF65-F5344CB8AC3E}">
        <p14:creationId xmlns:p14="http://schemas.microsoft.com/office/powerpoint/2010/main" val="4095507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formative assessment for Explore #2. Have students fill out the reflection independently. Rubric for grading Handout D is on next slide.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21</a:t>
            </a:fld>
            <a:endParaRPr lang="en-US"/>
          </a:p>
        </p:txBody>
      </p:sp>
    </p:spTree>
    <p:extLst>
      <p:ext uri="{BB962C8B-B14F-4D97-AF65-F5344CB8AC3E}">
        <p14:creationId xmlns:p14="http://schemas.microsoft.com/office/powerpoint/2010/main" val="2053315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slide is hidden. If it would be beneficial for your students, you can reveal it. </a:t>
            </a:r>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22</a:t>
            </a:fld>
            <a:endParaRPr lang="en-US"/>
          </a:p>
        </p:txBody>
      </p:sp>
    </p:spTree>
    <p:extLst>
      <p:ext uri="{BB962C8B-B14F-4D97-AF65-F5344CB8AC3E}">
        <p14:creationId xmlns:p14="http://schemas.microsoft.com/office/powerpoint/2010/main" val="1347828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24-27 correspond with the Explore #3 section. Students will need Handout E. Students will participate in whole group discussion, create skits, and participate in a formative assessment.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23</a:t>
            </a:fld>
            <a:endParaRPr lang="en-US"/>
          </a:p>
        </p:txBody>
      </p:sp>
    </p:spTree>
    <p:extLst>
      <p:ext uri="{BB962C8B-B14F-4D97-AF65-F5344CB8AC3E}">
        <p14:creationId xmlns:p14="http://schemas.microsoft.com/office/powerpoint/2010/main" val="1620588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Expand on student answers and relate them to the Elementary Principles and Virtues. There is language in the lesson plan to facilitate this.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24</a:t>
            </a:fld>
            <a:endParaRPr lang="en-US"/>
          </a:p>
        </p:txBody>
      </p:sp>
    </p:spTree>
    <p:extLst>
      <p:ext uri="{BB962C8B-B14F-4D97-AF65-F5344CB8AC3E}">
        <p14:creationId xmlns:p14="http://schemas.microsoft.com/office/powerpoint/2010/main" val="2178316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Libre Franklin" pitchFamily="2" charset="77"/>
              </a:rPr>
              <a:t>This slide is currently hidden. However, if this would be a useful aid to your students you can reveal it. When students see these colors, it should signal what they are doing. </a:t>
            </a:r>
            <a:endParaRPr lang="en-US"/>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2</a:t>
            </a:fld>
            <a:endParaRPr lang="en-US"/>
          </a:p>
        </p:txBody>
      </p:sp>
    </p:spTree>
    <p:extLst>
      <p:ext uri="{BB962C8B-B14F-4D97-AF65-F5344CB8AC3E}">
        <p14:creationId xmlns:p14="http://schemas.microsoft.com/office/powerpoint/2010/main" val="2631379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Arrange students into groups of 2-4. In groups, give students 5 minutes to brainstorm where they can ensure justice. Focusing on First Amendment rights may be helpful. Give students an additional 5 minutes to create a 30-second skit ensuring justice at school. Choose 3-5 or all skits to present. Scaffolding examples are provided in the lesson plan. Formative assessment follows.</a:t>
            </a:r>
          </a:p>
        </p:txBody>
      </p:sp>
      <p:sp>
        <p:nvSpPr>
          <p:cNvPr id="4" name="Slide Number Placeholder 3"/>
          <p:cNvSpPr>
            <a:spLocks noGrp="1"/>
          </p:cNvSpPr>
          <p:nvPr>
            <p:ph type="sldNum" sz="quarter" idx="5"/>
          </p:nvPr>
        </p:nvSpPr>
        <p:spPr/>
        <p:txBody>
          <a:bodyPr/>
          <a:lstStyle/>
          <a:p>
            <a:fld id="{82282166-58BA-DD45-B88A-EE20C74A2369}" type="slidenum">
              <a:rPr lang="en-US" smtClean="0"/>
              <a:pPr/>
              <a:t>25</a:t>
            </a:fld>
            <a:endParaRPr lang="en-US"/>
          </a:p>
        </p:txBody>
      </p:sp>
    </p:spTree>
    <p:extLst>
      <p:ext uri="{BB962C8B-B14F-4D97-AF65-F5344CB8AC3E}">
        <p14:creationId xmlns:p14="http://schemas.microsoft.com/office/powerpoint/2010/main" val="1813134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will use Handout E to create their own justice plan. Allow students 10-15 minutes to complete plan. If time allows, have 3-5 students share portions of their plan. Scaffolding support is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26</a:t>
            </a:fld>
            <a:endParaRPr lang="en-US"/>
          </a:p>
        </p:txBody>
      </p:sp>
    </p:spTree>
    <p:extLst>
      <p:ext uri="{BB962C8B-B14F-4D97-AF65-F5344CB8AC3E}">
        <p14:creationId xmlns:p14="http://schemas.microsoft.com/office/powerpoint/2010/main" val="350290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28-32 correspond with the Assess category. In the Assess section, students will create a class constitution and Bill of Rights as their summative assessment. Students will need Handout F. Approximately 45-60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27</a:t>
            </a:fld>
            <a:endParaRPr lang="en-US"/>
          </a:p>
        </p:txBody>
      </p:sp>
    </p:spTree>
    <p:extLst>
      <p:ext uri="{BB962C8B-B14F-4D97-AF65-F5344CB8AC3E}">
        <p14:creationId xmlns:p14="http://schemas.microsoft.com/office/powerpoint/2010/main" val="1136752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the compromises made in the </a:t>
            </a:r>
            <a:r>
              <a:rPr lang="en-US"/>
              <a:t>Constitutional Convention through </a:t>
            </a:r>
            <a:r>
              <a:rPr lang="en-US" dirty="0"/>
              <a:t>modeling and think-aloud. Give each student a copy of Handout F and review your expectations. Scaffolding options and examples are provided in the lesson plan. Making this activity have real-world stakes and applicability will make it the most effective.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28</a:t>
            </a:fld>
            <a:endParaRPr lang="en-US"/>
          </a:p>
        </p:txBody>
      </p:sp>
    </p:spTree>
    <p:extLst>
      <p:ext uri="{BB962C8B-B14F-4D97-AF65-F5344CB8AC3E}">
        <p14:creationId xmlns:p14="http://schemas.microsoft.com/office/powerpoint/2010/main" val="1684052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effectLst/>
                <a:latin typeface="Helvetica" pitchFamily="2" charset="0"/>
              </a:rPr>
              <a:t>Then, tell students that they will be creating a classroom constitution. Provide students with a copy of the Handout F: My Class Constitution Plan and review your expectations and directions for each section. Give students class time to work on their constitution plan or assign for homework. Each plan should outline distribution of power, limits of power, responsibility of the individual and 3 most important rights.</a:t>
            </a:r>
          </a:p>
          <a:p>
            <a:endParaRPr lang="en-US" dirty="0"/>
          </a:p>
        </p:txBody>
      </p:sp>
      <p:sp>
        <p:nvSpPr>
          <p:cNvPr id="4" name="Slide Number Placeholder 3"/>
          <p:cNvSpPr>
            <a:spLocks noGrp="1"/>
          </p:cNvSpPr>
          <p:nvPr>
            <p:ph type="sldNum" sz="quarter" idx="5"/>
          </p:nvPr>
        </p:nvSpPr>
        <p:spPr/>
        <p:txBody>
          <a:bodyPr/>
          <a:lstStyle/>
          <a:p>
            <a:fld id="{82282166-58BA-DD45-B88A-EE20C74A2369}" type="slidenum">
              <a:rPr lang="en-US" smtClean="0"/>
              <a:pPr/>
              <a:t>29</a:t>
            </a:fld>
            <a:endParaRPr lang="en-US"/>
          </a:p>
        </p:txBody>
      </p:sp>
    </p:spTree>
    <p:extLst>
      <p:ext uri="{BB962C8B-B14F-4D97-AF65-F5344CB8AC3E}">
        <p14:creationId xmlns:p14="http://schemas.microsoft.com/office/powerpoint/2010/main" val="159541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Hang student plans around the room and pair students in partners. Give each student a marker (or post-it notes, sticker dots, etc.). Have pairs walk around the room viewing each proposal. Make sure each student marks their top three lessons. Scaffolding note: Pairing strong and struggling readers can help balance strengths and diversify experiences.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30</a:t>
            </a:fld>
            <a:endParaRPr lang="en-US"/>
          </a:p>
        </p:txBody>
      </p:sp>
    </p:spTree>
    <p:extLst>
      <p:ext uri="{BB962C8B-B14F-4D97-AF65-F5344CB8AC3E}">
        <p14:creationId xmlns:p14="http://schemas.microsoft.com/office/powerpoint/2010/main" val="2790404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all students are back in their seats, choose the top 3-5 plans that have been voted by the class. Read aloud parts 1 and 2, describing each plan’s powers, limits, and rights. Ask them if they can come to a consensus. If not, lead them in a discussion to produce compromise like the Founders. Have them identify commonalities, agree on them, and record them. Then, have students refine the other pieces. Once they have decided on 3-5 powers, have students vote “yea” or “nay”. 2/3 agreement becomes constitution. Final question to ask students and more details are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31</a:t>
            </a:fld>
            <a:endParaRPr lang="en-US"/>
          </a:p>
        </p:txBody>
      </p:sp>
    </p:spTree>
    <p:extLst>
      <p:ext uri="{BB962C8B-B14F-4D97-AF65-F5344CB8AC3E}">
        <p14:creationId xmlns:p14="http://schemas.microsoft.com/office/powerpoint/2010/main" val="816675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Transition to discussing the Bill of Rights (language provided in the lesson plan). Read aloud Part 3 of students plans. Have students affirm the rights these proposals have in common and should be included. Use debate and compromise to settle on 10 class rights. Have the class vote by a 2/3 majority to pass. Scaffolding support and adding a Preamble are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32</a:t>
            </a:fld>
            <a:endParaRPr lang="en-US"/>
          </a:p>
        </p:txBody>
      </p:sp>
    </p:spTree>
    <p:extLst>
      <p:ext uri="{BB962C8B-B14F-4D97-AF65-F5344CB8AC3E}">
        <p14:creationId xmlns:p14="http://schemas.microsoft.com/office/powerpoint/2010/main" val="1878427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33-37 correspond with the Reflect section of the lesson plan. This is the last section of this lesson. Students will complete Handout G and the quiz game during this lesson. Approximately 20-30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33</a:t>
            </a:fld>
            <a:endParaRPr lang="en-US"/>
          </a:p>
        </p:txBody>
      </p:sp>
    </p:spTree>
    <p:extLst>
      <p:ext uri="{BB962C8B-B14F-4D97-AF65-F5344CB8AC3E}">
        <p14:creationId xmlns:p14="http://schemas.microsoft.com/office/powerpoint/2010/main" val="946810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complete the Handout G. Scaffolding note provided in the lesson plan. Group reflection game follows.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34</a:t>
            </a:fld>
            <a:endParaRPr lang="en-US"/>
          </a:p>
        </p:txBody>
      </p:sp>
    </p:spTree>
    <p:extLst>
      <p:ext uri="{BB962C8B-B14F-4D97-AF65-F5344CB8AC3E}">
        <p14:creationId xmlns:p14="http://schemas.microsoft.com/office/powerpoint/2010/main" val="2073580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8-10 correspond with the Anticipate section of the Lesson Plan. Students will need Handout A for this section. Approximately 20-30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8</a:t>
            </a:fld>
            <a:endParaRPr lang="en-US"/>
          </a:p>
        </p:txBody>
      </p:sp>
    </p:spTree>
    <p:extLst>
      <p:ext uri="{BB962C8B-B14F-4D97-AF65-F5344CB8AC3E}">
        <p14:creationId xmlns:p14="http://schemas.microsoft.com/office/powerpoint/2010/main" val="2574045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will need index card, pens, whiteboard. Explain the purpose of the game for the students and conduct a quick review of the key concepts that were covered. Divide students into groups of 3-4. Haven then craft questions for the game. Collect the questions and organize them into categories or mix them up for a random question game. Assign points to each question.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35</a:t>
            </a:fld>
            <a:endParaRPr lang="en-US"/>
          </a:p>
        </p:txBody>
      </p:sp>
    </p:spTree>
    <p:extLst>
      <p:ext uri="{BB962C8B-B14F-4D97-AF65-F5344CB8AC3E}">
        <p14:creationId xmlns:p14="http://schemas.microsoft.com/office/powerpoint/2010/main" val="3658943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Based on how you set the game up there are two different avenues for playing. With categories: Have teams select categories and answer questions. Give students the points they picked if answer the question correctly.  With random question pile: Have students or teams take terms drawing a question card from a center pile and answering. Points are awarded for correct answers. </a:t>
            </a:r>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36</a:t>
            </a:fld>
            <a:endParaRPr lang="en-US"/>
          </a:p>
        </p:txBody>
      </p:sp>
    </p:spTree>
    <p:extLst>
      <p:ext uri="{BB962C8B-B14F-4D97-AF65-F5344CB8AC3E}">
        <p14:creationId xmlns:p14="http://schemas.microsoft.com/office/powerpoint/2010/main" val="21111073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Facilitate a brief discussion about the game with these questions. This is the final slide of the unit.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37</a:t>
            </a:fld>
            <a:endParaRPr lang="en-US"/>
          </a:p>
        </p:txBody>
      </p:sp>
    </p:spTree>
    <p:extLst>
      <p:ext uri="{BB962C8B-B14F-4D97-AF65-F5344CB8AC3E}">
        <p14:creationId xmlns:p14="http://schemas.microsoft.com/office/powerpoint/2010/main" val="3170525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Can be done independently, in pairs, or in small group. Students will need Handout A and a writing utensil. There are two additional word rows to personalize this activity or challenge students. After time has elapsed (around 10-15 minutes) or students have finished, have them clear their desks except for a piece of paper and writing utensil. </a:t>
            </a:r>
          </a:p>
        </p:txBody>
      </p:sp>
      <p:sp>
        <p:nvSpPr>
          <p:cNvPr id="4" name="Slide Number Placeholder 3"/>
          <p:cNvSpPr>
            <a:spLocks noGrp="1"/>
          </p:cNvSpPr>
          <p:nvPr>
            <p:ph type="sldNum" sz="quarter" idx="5"/>
          </p:nvPr>
        </p:nvSpPr>
        <p:spPr/>
        <p:txBody>
          <a:bodyPr/>
          <a:lstStyle/>
          <a:p>
            <a:fld id="{82282166-58BA-DD45-B88A-EE20C74A2369}" type="slidenum">
              <a:rPr lang="en-US" smtClean="0"/>
              <a:pPr/>
              <a:t>9</a:t>
            </a:fld>
            <a:endParaRPr lang="en-US"/>
          </a:p>
        </p:txBody>
      </p:sp>
    </p:spTree>
    <p:extLst>
      <p:ext uri="{BB962C8B-B14F-4D97-AF65-F5344CB8AC3E}">
        <p14:creationId xmlns:p14="http://schemas.microsoft.com/office/powerpoint/2010/main" val="3660746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Assign each student a word, definition, or illustration from the previous activity and have them put it on their sheet. After time has elapsed, have students crumble up paper into a “snowball”. Create a dodgeball type scenario for students to throw paper across the classroom. Then, give them 30 seconds to throw the ball, and have then find their teams. Scaffolding notes and more details are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10</a:t>
            </a:fld>
            <a:endParaRPr lang="en-US"/>
          </a:p>
        </p:txBody>
      </p:sp>
    </p:spTree>
    <p:extLst>
      <p:ext uri="{BB962C8B-B14F-4D97-AF65-F5344CB8AC3E}">
        <p14:creationId xmlns:p14="http://schemas.microsoft.com/office/powerpoint/2010/main" val="1344317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11-13 correspond with the Engage section of the lesson plan.  Approximately 15-20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11</a:t>
            </a:fld>
            <a:endParaRPr lang="en-US"/>
          </a:p>
        </p:txBody>
      </p:sp>
    </p:spTree>
    <p:extLst>
      <p:ext uri="{BB962C8B-B14F-4D97-AF65-F5344CB8AC3E}">
        <p14:creationId xmlns:p14="http://schemas.microsoft.com/office/powerpoint/2010/main" val="4076160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Set up the classroom with real or imaginary line with labels for fair, unfair, and it depends. Review the definition of justice and explain the game- there is language in the lesson plan to facilitate this. Read a scenario, have students react, and then have a few students to explain why they chose that side. Read as many as the scenarios in the lesson plan as you would like. Discussion questions follow.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12</a:t>
            </a:fld>
            <a:endParaRPr lang="en-US"/>
          </a:p>
        </p:txBody>
      </p:sp>
    </p:spTree>
    <p:extLst>
      <p:ext uri="{BB962C8B-B14F-4D97-AF65-F5344CB8AC3E}">
        <p14:creationId xmlns:p14="http://schemas.microsoft.com/office/powerpoint/2010/main" val="3588502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Discussion can be had in whole group, small group, or an individual writing assignment.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13</a:t>
            </a:fld>
            <a:endParaRPr lang="en-US"/>
          </a:p>
        </p:txBody>
      </p:sp>
    </p:spTree>
    <p:extLst>
      <p:ext uri="{BB962C8B-B14F-4D97-AF65-F5344CB8AC3E}">
        <p14:creationId xmlns:p14="http://schemas.microsoft.com/office/powerpoint/2010/main" val="2638583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14-19 follow the Explore Part 1 section of the lesson plan. Students will need Handout B and Handout C. A formative assessment takes place in this section and there is a provided rubric.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14</a:t>
            </a:fld>
            <a:endParaRPr lang="en-US"/>
          </a:p>
        </p:txBody>
      </p:sp>
    </p:spTree>
    <p:extLst>
      <p:ext uri="{BB962C8B-B14F-4D97-AF65-F5344CB8AC3E}">
        <p14:creationId xmlns:p14="http://schemas.microsoft.com/office/powerpoint/2010/main" val="42148411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22.emf"/></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svg"/><Relationship Id="rId7" Type="http://schemas.openxmlformats.org/officeDocument/2006/relationships/image" Target="../media/image21.emf"/><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20.emf"/><Relationship Id="rId5" Type="http://schemas.openxmlformats.org/officeDocument/2006/relationships/image" Target="../media/image22.emf"/><Relationship Id="rId4" Type="http://schemas.openxmlformats.org/officeDocument/2006/relationships/image" Target="../media/image19.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1.emf"/><Relationship Id="rId4" Type="http://schemas.openxmlformats.org/officeDocument/2006/relationships/image" Target="../media/image20.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7.png"/><Relationship Id="rId7" Type="http://schemas.openxmlformats.org/officeDocument/2006/relationships/image" Target="../media/image31.png"/><Relationship Id="rId12" Type="http://schemas.openxmlformats.org/officeDocument/2006/relationships/image" Target="../media/image41.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9.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38.svg"/><Relationship Id="rId9"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42.svg"/><Relationship Id="rId9"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3.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42.svg"/><Relationship Id="rId9" Type="http://schemas.openxmlformats.org/officeDocument/2006/relationships/image" Target="../media/image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9.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42.svg"/><Relationship Id="rId9"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6.svg"/><Relationship Id="rId11" Type="http://schemas.openxmlformats.org/officeDocument/2006/relationships/image" Target="../media/image31.png"/><Relationship Id="rId5" Type="http://schemas.openxmlformats.org/officeDocument/2006/relationships/image" Target="../media/image35.png"/><Relationship Id="rId10" Type="http://schemas.openxmlformats.org/officeDocument/2006/relationships/image" Target="../media/image39.svg"/><Relationship Id="rId4" Type="http://schemas.openxmlformats.org/officeDocument/2006/relationships/image" Target="../media/image42.svg"/><Relationship Id="rId9"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63FED576-9CE0-F501-430E-8465DE1D8904}"/>
              </a:ext>
            </a:extLst>
          </p:cNvPr>
          <p:cNvSpPr>
            <a:spLocks noGrp="1"/>
          </p:cNvSpPr>
          <p:nvPr>
            <p:ph type="ctrTitle"/>
          </p:nvPr>
        </p:nvSpPr>
        <p:spPr>
          <a:xfrm>
            <a:off x="451945" y="3534100"/>
            <a:ext cx="11204027" cy="1563415"/>
          </a:xfrm>
        </p:spPr>
        <p:txBody>
          <a:bodyPr anchor="b">
            <a:normAutofit/>
          </a:bodyPr>
          <a:lstStyle>
            <a:lvl1pPr algn="ctr">
              <a:defRPr sz="4800"/>
            </a:lvl1pPr>
          </a:lstStyle>
          <a:p>
            <a:r>
              <a:rPr lang="en-US"/>
              <a:t>Click to edit Master title style</a:t>
            </a:r>
          </a:p>
        </p:txBody>
      </p:sp>
      <p:sp>
        <p:nvSpPr>
          <p:cNvPr id="32" name="Subtitle 2">
            <a:extLst>
              <a:ext uri="{FF2B5EF4-FFF2-40B4-BE49-F238E27FC236}">
                <a16:creationId xmlns:a16="http://schemas.microsoft.com/office/drawing/2014/main" id="{247421DA-49C7-1DA7-E6A2-27296D7B2E80}"/>
              </a:ext>
            </a:extLst>
          </p:cNvPr>
          <p:cNvSpPr>
            <a:spLocks noGrp="1"/>
          </p:cNvSpPr>
          <p:nvPr>
            <p:ph type="subTitle" idx="1"/>
          </p:nvPr>
        </p:nvSpPr>
        <p:spPr>
          <a:xfrm>
            <a:off x="1524000" y="5097516"/>
            <a:ext cx="9144000" cy="809297"/>
          </a:xfrm>
        </p:spPr>
        <p:txBody>
          <a:bodyPr/>
          <a:lstStyle>
            <a:lvl1pPr marL="0" indent="0" algn="ctr">
              <a:buNone/>
              <a:defRPr sz="2400" i="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33" name="Picture 32">
            <a:extLst>
              <a:ext uri="{FF2B5EF4-FFF2-40B4-BE49-F238E27FC236}">
                <a16:creationId xmlns:a16="http://schemas.microsoft.com/office/drawing/2014/main" id="{D012C94C-23BD-F3C1-D9B7-F7E0C640E7AF}"/>
              </a:ext>
            </a:extLst>
          </p:cNvPr>
          <p:cNvPicPr>
            <a:picLocks noChangeAspect="1"/>
          </p:cNvPicPr>
          <p:nvPr userDrawn="1"/>
        </p:nvPicPr>
        <p:blipFill>
          <a:blip r:embed="rId2"/>
          <a:stretch>
            <a:fillRect/>
          </a:stretch>
        </p:blipFill>
        <p:spPr>
          <a:xfrm>
            <a:off x="2846143" y="689126"/>
            <a:ext cx="6499713" cy="2844975"/>
          </a:xfrm>
          <a:prstGeom prst="rect">
            <a:avLst/>
          </a:prstGeom>
        </p:spPr>
      </p:pic>
    </p:spTree>
    <p:extLst>
      <p:ext uri="{BB962C8B-B14F-4D97-AF65-F5344CB8AC3E}">
        <p14:creationId xmlns:p14="http://schemas.microsoft.com/office/powerpoint/2010/main" val="4182401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er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268224" y="322262"/>
            <a:ext cx="7407166" cy="907098"/>
          </a:xfrm>
        </p:spPr>
        <p:txBody>
          <a:bodyPr anchor="b">
            <a:normAutofit/>
          </a:bodyPr>
          <a:lstStyle>
            <a:lvl1pPr algn="r">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7928324"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268224" y="2255520"/>
            <a:ext cx="7407166" cy="3820160"/>
          </a:xfrm>
        </p:spPr>
        <p:txBody>
          <a:bodyPr>
            <a:normAutofit/>
          </a:bodyPr>
          <a:lstStyle>
            <a:lvl1pPr marL="0" indent="0" algn="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74E8320-13D7-6A4E-8D7B-B2B25F0C70EA}" type="datetime1">
              <a:rPr lang="en-US" smtClean="0"/>
              <a:t>8/7/24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268224" y="1365504"/>
            <a:ext cx="7407166" cy="707135"/>
          </a:xfrm>
        </p:spPr>
        <p:txBody>
          <a:bodyPr>
            <a:normAutofit/>
          </a:bodyPr>
          <a:lstStyle>
            <a:lvl1pPr marL="0" indent="0" algn="r">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B38A9EF2-9E7E-50ED-BACD-62D9A884A1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48381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345E-7C93-9747-939A-732AC73EF6A8}"/>
              </a:ext>
            </a:extLst>
          </p:cNvPr>
          <p:cNvSpPr>
            <a:spLocks noGrp="1"/>
          </p:cNvSpPr>
          <p:nvPr>
            <p:ph type="title"/>
          </p:nvPr>
        </p:nvSpPr>
        <p:spPr>
          <a:xfrm>
            <a:off x="254000" y="254000"/>
            <a:ext cx="4162425" cy="18034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A09F82-33C7-034A-9D40-3144197A5AFC}"/>
              </a:ext>
            </a:extLst>
          </p:cNvPr>
          <p:cNvSpPr>
            <a:spLocks noGrp="1"/>
          </p:cNvSpPr>
          <p:nvPr>
            <p:ph idx="1"/>
          </p:nvPr>
        </p:nvSpPr>
        <p:spPr>
          <a:xfrm>
            <a:off x="4689476" y="457201"/>
            <a:ext cx="7018335" cy="575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F9D768-0FBB-2E4B-BBB7-84AD7F70CA9B}"/>
              </a:ext>
            </a:extLst>
          </p:cNvPr>
          <p:cNvSpPr>
            <a:spLocks noGrp="1"/>
          </p:cNvSpPr>
          <p:nvPr>
            <p:ph type="body" sz="half" idx="2"/>
          </p:nvPr>
        </p:nvSpPr>
        <p:spPr>
          <a:xfrm>
            <a:off x="254000" y="2159000"/>
            <a:ext cx="4162425" cy="40487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9BE52161-BF2A-9D4F-A8C7-8488EC4F3CA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700EC8E8-AAA1-6741-9D12-0E1B20ED5D0D}"/>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69AB9F99-67B3-4645-9AA3-06427E3C9560}"/>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853F27E-A66C-0B41-B6F8-59DC47DF7EBD}" type="datetime1">
              <a:rPr lang="en-US" smtClean="0"/>
              <a:t>8/7/24</a:t>
            </a:fld>
            <a:endParaRPr lang="en-US"/>
          </a:p>
        </p:txBody>
      </p:sp>
      <p:pic>
        <p:nvPicPr>
          <p:cNvPr id="6" name="Picture 5">
            <a:extLst>
              <a:ext uri="{FF2B5EF4-FFF2-40B4-BE49-F238E27FC236}">
                <a16:creationId xmlns:a16="http://schemas.microsoft.com/office/drawing/2014/main" id="{AD223B29-C849-FBBB-DE08-15EAB06EFC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878562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in chart">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35696E-B5DB-724B-BE17-03A8F1EBC973}" type="datetime1">
              <a:rPr lang="en-US" smtClean="0"/>
              <a:t>8/7/24</a:t>
            </a:fld>
            <a:endParaRPr lang="en-US"/>
          </a:p>
        </p:txBody>
      </p:sp>
      <p:sp>
        <p:nvSpPr>
          <p:cNvPr id="4" name="Chart Placeholder 3">
            <a:extLst>
              <a:ext uri="{FF2B5EF4-FFF2-40B4-BE49-F238E27FC236}">
                <a16:creationId xmlns:a16="http://schemas.microsoft.com/office/drawing/2014/main" id="{6A9B2BFE-2BF8-FF0F-2201-4A1787112865}"/>
              </a:ext>
            </a:extLst>
          </p:cNvPr>
          <p:cNvSpPr>
            <a:spLocks noGrp="1"/>
          </p:cNvSpPr>
          <p:nvPr>
            <p:ph type="chart" sz="quarter" idx="10"/>
          </p:nvPr>
        </p:nvSpPr>
        <p:spPr>
          <a:xfrm>
            <a:off x="779653" y="1664178"/>
            <a:ext cx="4879975" cy="4489450"/>
          </a:xfrm>
        </p:spPr>
        <p:txBody>
          <a:bodyPr/>
          <a:lstStyle/>
          <a:p>
            <a:r>
              <a:rPr lang="en-US"/>
              <a:t>Click icon to add chart</a:t>
            </a:r>
          </a:p>
        </p:txBody>
      </p:sp>
      <p:sp>
        <p:nvSpPr>
          <p:cNvPr id="5" name="Chart Placeholder 3">
            <a:extLst>
              <a:ext uri="{FF2B5EF4-FFF2-40B4-BE49-F238E27FC236}">
                <a16:creationId xmlns:a16="http://schemas.microsoft.com/office/drawing/2014/main" id="{1C32DA4A-94B5-D6A1-4C90-AE15D2FDA239}"/>
              </a:ext>
            </a:extLst>
          </p:cNvPr>
          <p:cNvSpPr>
            <a:spLocks noGrp="1"/>
          </p:cNvSpPr>
          <p:nvPr>
            <p:ph type="chart" sz="quarter" idx="11"/>
          </p:nvPr>
        </p:nvSpPr>
        <p:spPr>
          <a:xfrm>
            <a:off x="6362837" y="1664178"/>
            <a:ext cx="4879975" cy="4489450"/>
          </a:xfrm>
        </p:spPr>
        <p:txBody>
          <a:bodyPr/>
          <a:lstStyle/>
          <a:p>
            <a:r>
              <a:rPr lang="en-US"/>
              <a:t>Click icon to add chart</a:t>
            </a:r>
          </a:p>
        </p:txBody>
      </p:sp>
      <p:pic>
        <p:nvPicPr>
          <p:cNvPr id="6" name="Picture 5">
            <a:extLst>
              <a:ext uri="{FF2B5EF4-FFF2-40B4-BE49-F238E27FC236}">
                <a16:creationId xmlns:a16="http://schemas.microsoft.com/office/drawing/2014/main" id="{35ED83EC-43CC-05A1-2F18-D75745FF34D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6662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hite Background">
    <p:bg>
      <p:bgPr>
        <a:solidFill>
          <a:srgbClr val="FFFFFF"/>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C3A268-492F-714B-9FCC-D66A4F61C39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D10077A5-5D45-AA41-8582-FB8E729A7D50}"/>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14BE2FA4-6D2B-EF4D-8FC6-E077781A6882}"/>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30C7BD1-1B55-7849-8980-12203D034D8D}" type="datetime1">
              <a:rPr lang="en-US" smtClean="0"/>
              <a:t>8/7/24</a:t>
            </a:fld>
            <a:endParaRPr lang="en-US"/>
          </a:p>
        </p:txBody>
      </p:sp>
      <p:pic>
        <p:nvPicPr>
          <p:cNvPr id="3" name="Picture 2">
            <a:extLst>
              <a:ext uri="{FF2B5EF4-FFF2-40B4-BE49-F238E27FC236}">
                <a16:creationId xmlns:a16="http://schemas.microsoft.com/office/drawing/2014/main" id="{5595FD3F-2C5B-009A-0999-0C26675B9E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8952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tural Backdrop">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57087B1-89C5-4C48-8AB8-A407B90CED65}" type="datetime1">
              <a:rPr lang="en-US" smtClean="0"/>
              <a:t>8/7/24</a:t>
            </a:fld>
            <a:endParaRPr lang="en-US"/>
          </a:p>
        </p:txBody>
      </p:sp>
      <p:pic>
        <p:nvPicPr>
          <p:cNvPr id="2" name="Picture 1" descr="A close up of a logo&#10;&#10;Description automatically generated">
            <a:extLst>
              <a:ext uri="{FF2B5EF4-FFF2-40B4-BE49-F238E27FC236}">
                <a16:creationId xmlns:a16="http://schemas.microsoft.com/office/drawing/2014/main" id="{4DF488FC-6005-6F5A-8952-AD8B649121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3" name="Text Placeholder 2">
            <a:extLst>
              <a:ext uri="{FF2B5EF4-FFF2-40B4-BE49-F238E27FC236}">
                <a16:creationId xmlns:a16="http://schemas.microsoft.com/office/drawing/2014/main" id="{52DF55E6-D067-9082-6231-480DB699D97C}"/>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946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Backdrop">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0F6667D3-13BA-644A-A70F-EAA1B31CA4D2}" type="datetime1">
              <a:rPr lang="en-US" smtClean="0"/>
              <a:t>8/7/24</a:t>
            </a:fld>
            <a:endParaRPr lang="en-US"/>
          </a:p>
        </p:txBody>
      </p:sp>
      <p:sp>
        <p:nvSpPr>
          <p:cNvPr id="2" name="Text Placeholder 2">
            <a:extLst>
              <a:ext uri="{FF2B5EF4-FFF2-40B4-BE49-F238E27FC236}">
                <a16:creationId xmlns:a16="http://schemas.microsoft.com/office/drawing/2014/main" id="{44F3EB92-AC85-6DDC-0AEE-9C4E820DC31D}"/>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6DF8976B-9112-3F21-FFF5-7EB7EE46073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Tree>
    <p:extLst>
      <p:ext uri="{BB962C8B-B14F-4D97-AF65-F5344CB8AC3E}">
        <p14:creationId xmlns:p14="http://schemas.microsoft.com/office/powerpoint/2010/main" val="352654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ght Blue backdrop">
    <p:bg>
      <p:bgPr>
        <a:solidFill>
          <a:schemeClr val="accent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585D29A-C5C0-A444-81D5-062ED544558E}"/>
              </a:ext>
            </a:extLst>
          </p:cNvPr>
          <p:cNvSpPr>
            <a:spLocks noGrp="1"/>
          </p:cNvSpPr>
          <p:nvPr>
            <p:ph type="title"/>
          </p:nvPr>
        </p:nvSpPr>
        <p:spPr>
          <a:xfrm>
            <a:off x="207578" y="136525"/>
            <a:ext cx="11771587" cy="1325563"/>
          </a:xfrm>
        </p:spPr>
        <p:txBody>
          <a:bodyPr/>
          <a:lstStyle>
            <a:lvl1pP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9ADDF9DC-B88E-D14A-BD70-9F551E139937}"/>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4E6E35F7-1176-574C-84DB-0892D649246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41F6C6C9-06FC-D94C-BD7C-6BC30F431B6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AF05C9C5-01E9-0944-852B-46FC7EC73E84}" type="datetime1">
              <a:rPr lang="en-US" smtClean="0"/>
              <a:t>8/7/24</a:t>
            </a:fld>
            <a:endParaRPr lang="en-US"/>
          </a:p>
        </p:txBody>
      </p:sp>
      <p:pic>
        <p:nvPicPr>
          <p:cNvPr id="2" name="Picture 1">
            <a:extLst>
              <a:ext uri="{FF2B5EF4-FFF2-40B4-BE49-F238E27FC236}">
                <a16:creationId xmlns:a16="http://schemas.microsoft.com/office/drawing/2014/main" id="{71D0725D-E369-5C71-909F-D12C0B7FE5B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41ACF60B-785B-C567-EB11-E86432397FA2}"/>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13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een backdrop">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DB35865D-8650-C84E-862C-28682A267625}"/>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256A77-03CE-0942-A7F7-A681684C1B9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F2E5C234-1CE0-1749-A3A0-277EF274E01B}"/>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B0262A67-A95A-C445-B46F-37CAC45543B8}" type="datetime1">
              <a:rPr lang="en-US" smtClean="0"/>
              <a:t>8/7/24</a:t>
            </a:fld>
            <a:endParaRPr lang="en-US"/>
          </a:p>
        </p:txBody>
      </p:sp>
      <p:pic>
        <p:nvPicPr>
          <p:cNvPr id="2" name="Picture 1">
            <a:extLst>
              <a:ext uri="{FF2B5EF4-FFF2-40B4-BE49-F238E27FC236}">
                <a16:creationId xmlns:a16="http://schemas.microsoft.com/office/drawing/2014/main" id="{303867CA-40CF-CF21-FB09-7D37309C4C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27FA5B33-B07C-3A9A-5A95-A7B9A5D737C1}"/>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9784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range Backdrop">
    <p:bg>
      <p:bgPr>
        <a:solidFill>
          <a:schemeClr val="accent2"/>
        </a:solidFill>
        <a:effectLst/>
      </p:bgPr>
    </p:bg>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DD1B1BB8-DB9D-0F41-9138-BD11EFE63D3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9" name="Title 1">
            <a:extLst>
              <a:ext uri="{FF2B5EF4-FFF2-40B4-BE49-F238E27FC236}">
                <a16:creationId xmlns:a16="http://schemas.microsoft.com/office/drawing/2014/main" id="{53BB8D5E-9C61-D04D-92AC-1778BD1FDDCE}"/>
              </a:ext>
            </a:extLst>
          </p:cNvPr>
          <p:cNvSpPr>
            <a:spLocks noGrp="1"/>
          </p:cNvSpPr>
          <p:nvPr>
            <p:ph type="title"/>
          </p:nvPr>
        </p:nvSpPr>
        <p:spPr>
          <a:xfrm>
            <a:off x="212835" y="139927"/>
            <a:ext cx="11766331" cy="1325563"/>
          </a:xfrm>
        </p:spPr>
        <p:txBody>
          <a:bodyPr/>
          <a:lstStyle>
            <a:lvl1pPr>
              <a:defRPr b="1">
                <a:solidFill>
                  <a:schemeClr val="tx1"/>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D09BE48A-C01E-5642-AB1A-89B288240D43}"/>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7797EE07-432B-F246-A19B-7E6F210FFDDE}"/>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B8513CE-634F-9B47-8669-61648C8445B0}"/>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9655031-04CB-4E47-A3F2-6D368CDBB47A}" type="datetime1">
              <a:rPr lang="en-US" smtClean="0"/>
              <a:t>8/7/24</a:t>
            </a:fld>
            <a:endParaRPr lang="en-US"/>
          </a:p>
        </p:txBody>
      </p:sp>
      <p:sp>
        <p:nvSpPr>
          <p:cNvPr id="2" name="Text Placeholder 2">
            <a:extLst>
              <a:ext uri="{FF2B5EF4-FFF2-40B4-BE49-F238E27FC236}">
                <a16:creationId xmlns:a16="http://schemas.microsoft.com/office/drawing/2014/main" id="{8E21AE4B-BE1E-4E80-4365-9FDA2AD14448}"/>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07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rbon Backdrop">
    <p:bg>
      <p:bgPr>
        <a:solidFill>
          <a:schemeClr val="tx1">
            <a:alpha val="93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8DD9888C-9DE5-9249-8A08-C2D5A5A34F26}"/>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B30CAC-E896-754E-9ECB-54201D8EBEA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7C284100-BD53-ED4E-8E01-EC5EE0F03EE5}"/>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CA2064BA-3E40-5F45-A4E3-7121DCF04726}" type="datetime1">
              <a:rPr lang="en-US" smtClean="0"/>
              <a:t>8/7/24</a:t>
            </a:fld>
            <a:endParaRPr lang="en-US"/>
          </a:p>
        </p:txBody>
      </p:sp>
      <p:pic>
        <p:nvPicPr>
          <p:cNvPr id="2" name="Picture 1">
            <a:extLst>
              <a:ext uri="{FF2B5EF4-FFF2-40B4-BE49-F238E27FC236}">
                <a16:creationId xmlns:a16="http://schemas.microsoft.com/office/drawing/2014/main" id="{574F7913-A99A-7138-9F73-720C861B1E2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77DD4158-7112-9704-FA82-E419741555D4}"/>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668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B453A-423A-3249-A001-C2D6E9FFDF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DA2B21-2698-CA4A-8F1A-F4CD65EAA96E}"/>
              </a:ext>
            </a:extLst>
          </p:cNvPr>
          <p:cNvSpPr>
            <a:spLocks noGrp="1"/>
          </p:cNvSpPr>
          <p:nvPr>
            <p:ph idx="1"/>
          </p:nvPr>
        </p:nvSpPr>
        <p:spPr>
          <a:xfrm>
            <a:off x="591671" y="1629675"/>
            <a:ext cx="11387494" cy="464515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5">
            <a:extLst>
              <a:ext uri="{FF2B5EF4-FFF2-40B4-BE49-F238E27FC236}">
                <a16:creationId xmlns:a16="http://schemas.microsoft.com/office/drawing/2014/main" id="{4D103FF9-8030-0441-9E6D-03B14ABF9BDA}"/>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5DEFF256-0A1A-E646-A221-886DD067C9A9}"/>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1" name="Date Placeholder 3">
            <a:extLst>
              <a:ext uri="{FF2B5EF4-FFF2-40B4-BE49-F238E27FC236}">
                <a16:creationId xmlns:a16="http://schemas.microsoft.com/office/drawing/2014/main" id="{51976A10-74B4-7043-8A99-2BB9B3D840C4}"/>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077188F-4E01-1D4B-842A-A925306D5A05}" type="datetime1">
              <a:rPr lang="en-US" smtClean="0"/>
              <a:t>8/7/24</a:t>
            </a:fld>
            <a:endParaRPr lang="en-US"/>
          </a:p>
        </p:txBody>
      </p:sp>
      <p:pic>
        <p:nvPicPr>
          <p:cNvPr id="4" name="Picture 3">
            <a:extLst>
              <a:ext uri="{FF2B5EF4-FFF2-40B4-BE49-F238E27FC236}">
                <a16:creationId xmlns:a16="http://schemas.microsoft.com/office/drawing/2014/main" id="{6D104208-BF51-5780-6852-A03709D9CC9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26593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eature, Blu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EBFDD36-92EC-224F-9528-05E57BA25072}" type="datetime1">
              <a:rPr lang="en-US" smtClean="0"/>
              <a:t>8/7/24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8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ature, Orang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8/7/24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04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eature, Green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8/7/24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851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4" name="Text Placeholder 15">
            <a:extLst>
              <a:ext uri="{FF2B5EF4-FFF2-40B4-BE49-F238E27FC236}">
                <a16:creationId xmlns:a16="http://schemas.microsoft.com/office/drawing/2014/main" id="{A51F0AF9-71FB-43F3-9084-09855012D085}"/>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319886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creen with Date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11" name="Text Placeholder 15">
            <a:extLst>
              <a:ext uri="{FF2B5EF4-FFF2-40B4-BE49-F238E27FC236}">
                <a16:creationId xmlns:a16="http://schemas.microsoft.com/office/drawing/2014/main" id="{76E791CA-EA78-01F5-E03B-B2ADA98687B6}"/>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 name="Text Placeholder 15">
            <a:extLst>
              <a:ext uri="{FF2B5EF4-FFF2-40B4-BE49-F238E27FC236}">
                <a16:creationId xmlns:a16="http://schemas.microsoft.com/office/drawing/2014/main" id="{06E8B5D7-FE40-B141-BC5C-86F242238B8A}"/>
              </a:ext>
            </a:extLst>
          </p:cNvPr>
          <p:cNvSpPr>
            <a:spLocks noGrp="1"/>
          </p:cNvSpPr>
          <p:nvPr>
            <p:ph type="body" sz="quarter" idx="12"/>
          </p:nvPr>
        </p:nvSpPr>
        <p:spPr>
          <a:xfrm>
            <a:off x="4628492" y="5907991"/>
            <a:ext cx="3448758" cy="506620"/>
          </a:xfrm>
          <a:solidFill>
            <a:schemeClr val="tx2"/>
          </a:solidFill>
          <a:effectLst>
            <a:outerShdw blurRad="177800" dist="38100" dir="2700000" algn="tl" rotWithShape="0">
              <a:prstClr val="black">
                <a:alpha val="40000"/>
              </a:prstClr>
            </a:outerShdw>
          </a:effectLst>
        </p:spPr>
        <p:txBody>
          <a:bodyPr anchor="ctr">
            <a:normAutofit/>
          </a:bodyPr>
          <a:lstStyle>
            <a:lvl1pPr marL="0" indent="0" algn="ctr">
              <a:buNone/>
              <a:defRPr sz="1800" i="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Tree>
    <p:extLst>
      <p:ext uri="{BB962C8B-B14F-4D97-AF65-F5344CB8AC3E}">
        <p14:creationId xmlns:p14="http://schemas.microsoft.com/office/powerpoint/2010/main" val="230062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k - Primary">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715767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k - Orang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134692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k - Blu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3"/>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589191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ock - Green">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4"/>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270761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D91BF93-D36E-2E4C-B22D-795FD6CF4C38}" type="datetime1">
              <a:rPr lang="en-US" smtClean="0"/>
              <a:pPr/>
              <a:t>8/7/24</a:t>
            </a:fld>
            <a:endParaRPr lang="en-US"/>
          </a:p>
        </p:txBody>
      </p:sp>
      <p:pic>
        <p:nvPicPr>
          <p:cNvPr id="2" name="Picture 1" descr="A close up of a logo&#10;&#10;Description automatically generated">
            <a:extLst>
              <a:ext uri="{FF2B5EF4-FFF2-40B4-BE49-F238E27FC236}">
                <a16:creationId xmlns:a16="http://schemas.microsoft.com/office/drawing/2014/main" id="{20FFC107-F544-419F-A7F9-C0384284D308}"/>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38568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E256F-DEAC-F04E-B3F6-50836FD7A24C}"/>
              </a:ext>
            </a:extLst>
          </p:cNvPr>
          <p:cNvSpPr>
            <a:spLocks noGrp="1"/>
          </p:cNvSpPr>
          <p:nvPr>
            <p:ph type="title"/>
          </p:nvPr>
        </p:nvSpPr>
        <p:spPr>
          <a:xfrm>
            <a:off x="831850" y="2627592"/>
            <a:ext cx="10515600" cy="1439917"/>
          </a:xfrm>
        </p:spPr>
        <p:txBody>
          <a:bodyPr anchor="b">
            <a:normAutofit/>
          </a:bodyPr>
          <a:lstStyle>
            <a:lvl1pPr algn="ctr">
              <a:defRPr sz="48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E3AFE09E-DFE5-BA43-BB73-79322A98DFAD}"/>
              </a:ext>
            </a:extLst>
          </p:cNvPr>
          <p:cNvSpPr>
            <a:spLocks noGrp="1"/>
          </p:cNvSpPr>
          <p:nvPr>
            <p:ph type="body" idx="1"/>
          </p:nvPr>
        </p:nvSpPr>
        <p:spPr>
          <a:xfrm>
            <a:off x="831850" y="4066366"/>
            <a:ext cx="10515600" cy="930214"/>
          </a:xfrm>
        </p:spPr>
        <p:txBody>
          <a:bodyPr/>
          <a:lstStyle>
            <a:lvl1pPr marL="0" indent="0" algn="ctr">
              <a:buNone/>
              <a:defRPr sz="2400" i="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BA9C7A3E-35BC-B445-84F4-FCA6EC96C6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19088" y="66391"/>
            <a:ext cx="3800837" cy="1663656"/>
          </a:xfrm>
          <a:prstGeom prst="rect">
            <a:avLst/>
          </a:prstGeom>
        </p:spPr>
      </p:pic>
    </p:spTree>
    <p:extLst>
      <p:ext uri="{BB962C8B-B14F-4D97-AF65-F5344CB8AC3E}">
        <p14:creationId xmlns:p14="http://schemas.microsoft.com/office/powerpoint/2010/main" val="1672268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ion &amp; Mission">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74D3A9BF-68AE-0448-872C-266802DBC14B}" type="datetime1">
              <a:rPr lang="en-US" smtClean="0"/>
              <a:t>8/7/24</a:t>
            </a:fld>
            <a:endParaRPr lang="en-US"/>
          </a:p>
        </p:txBody>
      </p:sp>
      <p:graphicFrame>
        <p:nvGraphicFramePr>
          <p:cNvPr id="2" name="Table 7">
            <a:extLst>
              <a:ext uri="{FF2B5EF4-FFF2-40B4-BE49-F238E27FC236}">
                <a16:creationId xmlns:a16="http://schemas.microsoft.com/office/drawing/2014/main" id="{8A48BADA-3F75-C4BC-D233-B9257FABD745}"/>
              </a:ext>
            </a:extLst>
          </p:cNvPr>
          <p:cNvGraphicFramePr>
            <a:graphicFrameLocks noGrp="1"/>
          </p:cNvGraphicFramePr>
          <p:nvPr userDrawn="1"/>
        </p:nvGraphicFramePr>
        <p:xfrm>
          <a:off x="815310" y="1075482"/>
          <a:ext cx="10561380" cy="4707036"/>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2695521">
                  <a:extLst>
                    <a:ext uri="{9D8B030D-6E8A-4147-A177-3AD203B41FA5}">
                      <a16:colId xmlns:a16="http://schemas.microsoft.com/office/drawing/2014/main" val="302956687"/>
                    </a:ext>
                  </a:extLst>
                </a:gridCol>
                <a:gridCol w="7865859">
                  <a:extLst>
                    <a:ext uri="{9D8B030D-6E8A-4147-A177-3AD203B41FA5}">
                      <a16:colId xmlns:a16="http://schemas.microsoft.com/office/drawing/2014/main" val="616250808"/>
                    </a:ext>
                  </a:extLst>
                </a:gridCol>
              </a:tblGrid>
              <a:tr h="2801807">
                <a:tc>
                  <a:txBody>
                    <a:bodyPr/>
                    <a:lstStyle/>
                    <a:p>
                      <a:pPr algn="ctr"/>
                      <a:r>
                        <a:rPr lang="en-US" sz="4800" b="1">
                          <a:solidFill>
                            <a:schemeClr val="bg2"/>
                          </a:solidFill>
                          <a:latin typeface="Libre Franklin" pitchFamily="2" charset="77"/>
                        </a:rPr>
                        <a:t>Vision</a:t>
                      </a:r>
                    </a:p>
                  </a:txBody>
                  <a:tcPr anchor="c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seeks an America where we more perfectly realize the promise of liberty and equality expressed in the Declaration of Independence.  This calls for civic education that helps students examine the story of our country and exercise the skills of citizenship.</a:t>
                      </a:r>
                    </a:p>
                  </a:txBody>
                  <a:tcPr marL="365760" marR="365760" anchor="ctr">
                    <a:solidFill>
                      <a:schemeClr val="tx2">
                        <a:lumMod val="20000"/>
                        <a:lumOff val="80000"/>
                      </a:schemeClr>
                    </a:solidFill>
                  </a:tcPr>
                </a:tc>
                <a:extLst>
                  <a:ext uri="{0D108BD9-81ED-4DB2-BD59-A6C34878D82A}">
                    <a16:rowId xmlns:a16="http://schemas.microsoft.com/office/drawing/2014/main" val="529637701"/>
                  </a:ext>
                </a:extLst>
              </a:tr>
              <a:tr h="1905229">
                <a:tc>
                  <a:txBody>
                    <a:bodyPr/>
                    <a:lstStyle/>
                    <a:p>
                      <a:pPr algn="ctr"/>
                      <a:r>
                        <a:rPr lang="en-US" sz="4800" b="1">
                          <a:solidFill>
                            <a:schemeClr val="bg2"/>
                          </a:solidFill>
                          <a:latin typeface="Libre Franklin" pitchFamily="2" charset="77"/>
                        </a:rPr>
                        <a:t>Mission</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teaches civics. We equip students and teachers to live the ideals of a free and just society.</a:t>
                      </a:r>
                    </a:p>
                  </a:txBody>
                  <a:tcPr marL="365760" marR="365760" anchor="ctr">
                    <a:solidFill>
                      <a:schemeClr val="accent2">
                        <a:lumMod val="20000"/>
                        <a:lumOff val="80000"/>
                      </a:schemeClr>
                    </a:solidFill>
                  </a:tcPr>
                </a:tc>
                <a:extLst>
                  <a:ext uri="{0D108BD9-81ED-4DB2-BD59-A6C34878D82A}">
                    <a16:rowId xmlns:a16="http://schemas.microsoft.com/office/drawing/2014/main" val="4015424962"/>
                  </a:ext>
                </a:extLst>
              </a:tr>
            </a:tbl>
          </a:graphicData>
        </a:graphic>
      </p:graphicFrame>
      <p:pic>
        <p:nvPicPr>
          <p:cNvPr id="3" name="Picture 2" descr="A close up of a logo&#10;&#10;Description automatically generated">
            <a:extLst>
              <a:ext uri="{FF2B5EF4-FFF2-40B4-BE49-F238E27FC236}">
                <a16:creationId xmlns:a16="http://schemas.microsoft.com/office/drawing/2014/main" id="{16B2AC35-F4D1-7C43-1B98-E5D82F431A0E}"/>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346846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I Promise">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8/7/24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graphicFrame>
        <p:nvGraphicFramePr>
          <p:cNvPr id="4" name="Table 3">
            <a:extLst>
              <a:ext uri="{FF2B5EF4-FFF2-40B4-BE49-F238E27FC236}">
                <a16:creationId xmlns:a16="http://schemas.microsoft.com/office/drawing/2014/main" id="{B39FCFDA-4DC7-F703-274A-DFF04FB1AC99}"/>
              </a:ext>
            </a:extLst>
          </p:cNvPr>
          <p:cNvGraphicFramePr>
            <a:graphicFrameLocks noGrp="1"/>
          </p:cNvGraphicFramePr>
          <p:nvPr userDrawn="1">
            <p:extLst>
              <p:ext uri="{D42A27DB-BD31-4B8C-83A1-F6EECF244321}">
                <p14:modId xmlns:p14="http://schemas.microsoft.com/office/powerpoint/2010/main" val="1913792804"/>
              </p:ext>
            </p:extLst>
          </p:nvPr>
        </p:nvGraphicFramePr>
        <p:xfrm>
          <a:off x="1093847" y="675409"/>
          <a:ext cx="10004305" cy="5205845"/>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10004305">
                  <a:extLst>
                    <a:ext uri="{9D8B030D-6E8A-4147-A177-3AD203B41FA5}">
                      <a16:colId xmlns:a16="http://schemas.microsoft.com/office/drawing/2014/main" val="4229119503"/>
                    </a:ext>
                  </a:extLst>
                </a:gridCol>
              </a:tblGrid>
              <a:tr h="822715">
                <a:tc>
                  <a:txBody>
                    <a:bodyPr/>
                    <a:lstStyle/>
                    <a:p>
                      <a:pPr algn="ctr"/>
                      <a:r>
                        <a:rPr lang="en-US" sz="4400" b="1">
                          <a:solidFill>
                            <a:schemeClr val="bg2"/>
                          </a:solidFill>
                          <a:latin typeface="Libre Franklin" pitchFamily="2" charset="77"/>
                        </a:rPr>
                        <a:t> Our Promise</a:t>
                      </a:r>
                    </a:p>
                  </a:txBody>
                  <a:tcPr anchor="ctr">
                    <a:solidFill>
                      <a:schemeClr val="accent1"/>
                    </a:solidFill>
                  </a:tcPr>
                </a:tc>
                <a:extLst>
                  <a:ext uri="{0D108BD9-81ED-4DB2-BD59-A6C34878D82A}">
                    <a16:rowId xmlns:a16="http://schemas.microsoft.com/office/drawing/2014/main" val="2102129244"/>
                  </a:ext>
                </a:extLst>
              </a:tr>
              <a:tr h="4383130">
                <a:tc>
                  <a:txBody>
                    <a:bodyPr/>
                    <a:lstStyle/>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Uphold strict standards of academic integrity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Teach America’s Founding principles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Tell our whole history—including when we live up to our ideals and when we fall short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understanding of government that is constitutionally-limited and just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Cultivate moral and civic virtues that make strong individual character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civility and mutual respect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Promote curiosity, inquiry, and an openness to diverse viewpoints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Build independent thinking and reasoning skills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Encourage vibrant learning communities between teachers and parents</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Prepare students to contribute to society as lifelong learners and engaged citizens</a:t>
                      </a:r>
                    </a:p>
                  </a:txBody>
                  <a:tcPr anchor="ctr">
                    <a:solidFill>
                      <a:schemeClr val="accent2">
                        <a:lumMod val="20000"/>
                        <a:lumOff val="80000"/>
                      </a:schemeClr>
                    </a:solidFill>
                  </a:tcPr>
                </a:tc>
                <a:extLst>
                  <a:ext uri="{0D108BD9-81ED-4DB2-BD59-A6C34878D82A}">
                    <a16:rowId xmlns:a16="http://schemas.microsoft.com/office/drawing/2014/main" val="2015560436"/>
                  </a:ext>
                </a:extLst>
              </a:tr>
            </a:tbl>
          </a:graphicData>
        </a:graphic>
      </p:graphicFrame>
    </p:spTree>
    <p:extLst>
      <p:ext uri="{BB962C8B-B14F-4D97-AF65-F5344CB8AC3E}">
        <p14:creationId xmlns:p14="http://schemas.microsoft.com/office/powerpoint/2010/main" val="415860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Goa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D003-F61A-8F4B-DD0E-0659ED70791F}"/>
              </a:ext>
            </a:extLst>
          </p:cNvPr>
          <p:cNvSpPr>
            <a:spLocks noGrp="1"/>
          </p:cNvSpPr>
          <p:nvPr>
            <p:ph type="title" hasCustomPrompt="1"/>
          </p:nvPr>
        </p:nvSpPr>
        <p:spPr/>
        <p:txBody>
          <a:bodyPr/>
          <a:lstStyle>
            <a:lvl1pPr>
              <a:defRPr>
                <a:solidFill>
                  <a:schemeClr val="tx2"/>
                </a:solidFill>
              </a:defRPr>
            </a:lvl1pPr>
          </a:lstStyle>
          <a:p>
            <a:r>
              <a:rPr lang="en-US"/>
              <a:t>Our Strategic Goals</a:t>
            </a:r>
          </a:p>
        </p:txBody>
      </p:sp>
      <p:sp>
        <p:nvSpPr>
          <p:cNvPr id="3" name="Slide Number Placeholder 2">
            <a:extLst>
              <a:ext uri="{FF2B5EF4-FFF2-40B4-BE49-F238E27FC236}">
                <a16:creationId xmlns:a16="http://schemas.microsoft.com/office/drawing/2014/main" id="{8EEBAA13-F69B-CB36-5300-4C8842874DF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81F9BBAE-2D11-C177-1D7F-CBC7E6AAB5A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B4E36EA1-74C9-D3D1-8742-D53D6E17ED0D}"/>
              </a:ext>
            </a:extLst>
          </p:cNvPr>
          <p:cNvSpPr>
            <a:spLocks noGrp="1"/>
          </p:cNvSpPr>
          <p:nvPr>
            <p:ph type="dt" sz="half" idx="12"/>
          </p:nvPr>
        </p:nvSpPr>
        <p:spPr/>
        <p:txBody>
          <a:bodyPr/>
          <a:lstStyle/>
          <a:p>
            <a:fld id="{A28E5BD1-723F-5743-815C-AA13F68B6F1E}" type="datetime1">
              <a:rPr lang="en-US" smtClean="0"/>
              <a:t>8/7/24</a:t>
            </a:fld>
            <a:endParaRPr lang="en-US"/>
          </a:p>
        </p:txBody>
      </p:sp>
      <p:grpSp>
        <p:nvGrpSpPr>
          <p:cNvPr id="6" name="Group 5">
            <a:extLst>
              <a:ext uri="{FF2B5EF4-FFF2-40B4-BE49-F238E27FC236}">
                <a16:creationId xmlns:a16="http://schemas.microsoft.com/office/drawing/2014/main" id="{E47CD7AF-02E8-A19C-E066-3E01E044C3F3}"/>
              </a:ext>
            </a:extLst>
          </p:cNvPr>
          <p:cNvGrpSpPr/>
          <p:nvPr userDrawn="1"/>
        </p:nvGrpSpPr>
        <p:grpSpPr>
          <a:xfrm>
            <a:off x="1806598" y="1590744"/>
            <a:ext cx="9343059" cy="4568511"/>
            <a:chOff x="1977079" y="1528751"/>
            <a:chExt cx="9343059" cy="4568511"/>
          </a:xfrm>
        </p:grpSpPr>
        <p:sp>
          <p:nvSpPr>
            <p:cNvPr id="7" name="TextBox 6">
              <a:extLst>
                <a:ext uri="{FF2B5EF4-FFF2-40B4-BE49-F238E27FC236}">
                  <a16:creationId xmlns:a16="http://schemas.microsoft.com/office/drawing/2014/main" id="{43B5612B-E68C-B6F2-06EF-A4420138C1AA}"/>
                </a:ext>
              </a:extLst>
            </p:cNvPr>
            <p:cNvSpPr txBox="1"/>
            <p:nvPr/>
          </p:nvSpPr>
          <p:spPr>
            <a:xfrm>
              <a:off x="1977079" y="2479589"/>
              <a:ext cx="1458097" cy="769441"/>
            </a:xfrm>
            <a:prstGeom prst="rect">
              <a:avLst/>
            </a:prstGeom>
            <a:solidFill>
              <a:schemeClr val="accent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#2</a:t>
              </a:r>
            </a:p>
          </p:txBody>
        </p:sp>
        <p:sp>
          <p:nvSpPr>
            <p:cNvPr id="8" name="TextBox 7">
              <a:extLst>
                <a:ext uri="{FF2B5EF4-FFF2-40B4-BE49-F238E27FC236}">
                  <a16:creationId xmlns:a16="http://schemas.microsoft.com/office/drawing/2014/main" id="{3C621502-E77B-81F0-855C-BCD051B0A735}"/>
                </a:ext>
              </a:extLst>
            </p:cNvPr>
            <p:cNvSpPr txBox="1"/>
            <p:nvPr/>
          </p:nvSpPr>
          <p:spPr>
            <a:xfrm>
              <a:off x="1977079" y="1528751"/>
              <a:ext cx="1458097" cy="769441"/>
            </a:xfrm>
            <a:prstGeom prst="rect">
              <a:avLst/>
            </a:prstGeom>
            <a:solidFill>
              <a:schemeClr val="tx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#1</a:t>
              </a:r>
            </a:p>
          </p:txBody>
        </p:sp>
        <p:sp>
          <p:nvSpPr>
            <p:cNvPr id="9" name="TextBox 8">
              <a:extLst>
                <a:ext uri="{FF2B5EF4-FFF2-40B4-BE49-F238E27FC236}">
                  <a16:creationId xmlns:a16="http://schemas.microsoft.com/office/drawing/2014/main" id="{D85D7734-2BC4-A586-5A3D-AE339EE3B942}"/>
                </a:ext>
              </a:extLst>
            </p:cNvPr>
            <p:cNvSpPr txBox="1"/>
            <p:nvPr/>
          </p:nvSpPr>
          <p:spPr>
            <a:xfrm>
              <a:off x="1977079" y="4378411"/>
              <a:ext cx="1458097" cy="769441"/>
            </a:xfrm>
            <a:prstGeom prst="rect">
              <a:avLst/>
            </a:prstGeom>
            <a:solidFill>
              <a:schemeClr val="accent4"/>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#4</a:t>
              </a:r>
            </a:p>
          </p:txBody>
        </p:sp>
        <p:sp>
          <p:nvSpPr>
            <p:cNvPr id="10" name="TextBox 9">
              <a:extLst>
                <a:ext uri="{FF2B5EF4-FFF2-40B4-BE49-F238E27FC236}">
                  <a16:creationId xmlns:a16="http://schemas.microsoft.com/office/drawing/2014/main" id="{E846C18F-2272-EE92-35CB-5EE8E7724949}"/>
                </a:ext>
              </a:extLst>
            </p:cNvPr>
            <p:cNvSpPr txBox="1"/>
            <p:nvPr/>
          </p:nvSpPr>
          <p:spPr>
            <a:xfrm>
              <a:off x="3822355" y="1528751"/>
              <a:ext cx="677256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Product &amp; Service Usage</a:t>
              </a:r>
            </a:p>
          </p:txBody>
        </p:sp>
        <p:sp>
          <p:nvSpPr>
            <p:cNvPr id="11" name="TextBox 10">
              <a:extLst>
                <a:ext uri="{FF2B5EF4-FFF2-40B4-BE49-F238E27FC236}">
                  <a16:creationId xmlns:a16="http://schemas.microsoft.com/office/drawing/2014/main" id="{AB5AE960-6AD8-2B5A-C1A2-8FB11EB024E1}"/>
                </a:ext>
              </a:extLst>
            </p:cNvPr>
            <p:cNvSpPr txBox="1"/>
            <p:nvPr/>
          </p:nvSpPr>
          <p:spPr>
            <a:xfrm>
              <a:off x="3822356" y="2479588"/>
              <a:ext cx="7497782"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100,000 Educator Network</a:t>
              </a:r>
            </a:p>
          </p:txBody>
        </p:sp>
        <p:sp>
          <p:nvSpPr>
            <p:cNvPr id="12" name="TextBox 11">
              <a:extLst>
                <a:ext uri="{FF2B5EF4-FFF2-40B4-BE49-F238E27FC236}">
                  <a16:creationId xmlns:a16="http://schemas.microsoft.com/office/drawing/2014/main" id="{7951EB5D-D3C4-8DB8-5DEE-6649EA27DDF6}"/>
                </a:ext>
              </a:extLst>
            </p:cNvPr>
            <p:cNvSpPr txBox="1"/>
            <p:nvPr/>
          </p:nvSpPr>
          <p:spPr>
            <a:xfrm>
              <a:off x="3822357" y="437841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Thought Leadership</a:t>
              </a:r>
            </a:p>
          </p:txBody>
        </p:sp>
        <p:sp>
          <p:nvSpPr>
            <p:cNvPr id="13" name="TextBox 12">
              <a:extLst>
                <a:ext uri="{FF2B5EF4-FFF2-40B4-BE49-F238E27FC236}">
                  <a16:creationId xmlns:a16="http://schemas.microsoft.com/office/drawing/2014/main" id="{6B20F830-4398-CCE8-8D99-96C6966673C2}"/>
                </a:ext>
              </a:extLst>
            </p:cNvPr>
            <p:cNvSpPr txBox="1"/>
            <p:nvPr/>
          </p:nvSpPr>
          <p:spPr>
            <a:xfrm>
              <a:off x="1977080" y="5327821"/>
              <a:ext cx="1458097" cy="769441"/>
            </a:xfrm>
            <a:prstGeom prst="rect">
              <a:avLst/>
            </a:prstGeom>
            <a:solidFill>
              <a:schemeClr val="tx1"/>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#5</a:t>
              </a:r>
            </a:p>
          </p:txBody>
        </p:sp>
        <p:sp>
          <p:nvSpPr>
            <p:cNvPr id="14" name="TextBox 13">
              <a:extLst>
                <a:ext uri="{FF2B5EF4-FFF2-40B4-BE49-F238E27FC236}">
                  <a16:creationId xmlns:a16="http://schemas.microsoft.com/office/drawing/2014/main" id="{490B8F58-B81E-198A-CBEC-140953E98056}"/>
                </a:ext>
              </a:extLst>
            </p:cNvPr>
            <p:cNvSpPr txBox="1"/>
            <p:nvPr/>
          </p:nvSpPr>
          <p:spPr>
            <a:xfrm>
              <a:off x="1977079" y="3429000"/>
              <a:ext cx="1458097" cy="769441"/>
            </a:xfrm>
            <a:prstGeom prst="rect">
              <a:avLst/>
            </a:prstGeom>
            <a:solidFill>
              <a:schemeClr val="accent3"/>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#3</a:t>
              </a:r>
            </a:p>
          </p:txBody>
        </p:sp>
        <p:sp>
          <p:nvSpPr>
            <p:cNvPr id="15" name="TextBox 14">
              <a:extLst>
                <a:ext uri="{FF2B5EF4-FFF2-40B4-BE49-F238E27FC236}">
                  <a16:creationId xmlns:a16="http://schemas.microsoft.com/office/drawing/2014/main" id="{D310BD7F-5350-B574-846C-5C96091355A6}"/>
                </a:ext>
              </a:extLst>
            </p:cNvPr>
            <p:cNvSpPr txBox="1"/>
            <p:nvPr/>
          </p:nvSpPr>
          <p:spPr>
            <a:xfrm>
              <a:off x="3822355" y="3429000"/>
              <a:ext cx="487131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Financial Support</a:t>
              </a:r>
            </a:p>
          </p:txBody>
        </p:sp>
        <p:sp>
          <p:nvSpPr>
            <p:cNvPr id="16" name="TextBox 15">
              <a:extLst>
                <a:ext uri="{FF2B5EF4-FFF2-40B4-BE49-F238E27FC236}">
                  <a16:creationId xmlns:a16="http://schemas.microsoft.com/office/drawing/2014/main" id="{2A5B915F-7BE7-430A-1217-AC5F18CC7190}"/>
                </a:ext>
              </a:extLst>
            </p:cNvPr>
            <p:cNvSpPr txBox="1"/>
            <p:nvPr/>
          </p:nvSpPr>
          <p:spPr>
            <a:xfrm>
              <a:off x="3822357" y="532782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Business Excellence</a:t>
              </a:r>
            </a:p>
          </p:txBody>
        </p:sp>
      </p:grpSp>
      <p:pic>
        <p:nvPicPr>
          <p:cNvPr id="17" name="Picture 16" descr="A close up of a logo&#10;&#10;Description automatically generated">
            <a:extLst>
              <a:ext uri="{FF2B5EF4-FFF2-40B4-BE49-F238E27FC236}">
                <a16:creationId xmlns:a16="http://schemas.microsoft.com/office/drawing/2014/main" id="{93FA122B-C0CF-4174-99B0-E52516828405}"/>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4185229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ath to 100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E9D114-06F6-AAD8-3C0B-9C25C8856889}"/>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CFA79BD5-C53B-B6EF-CC7B-FB118E8B158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B86CFCA-B0FC-858B-CA4B-77B25BC50688}"/>
              </a:ext>
            </a:extLst>
          </p:cNvPr>
          <p:cNvSpPr>
            <a:spLocks noGrp="1"/>
          </p:cNvSpPr>
          <p:nvPr>
            <p:ph type="dt" sz="half" idx="12"/>
          </p:nvPr>
        </p:nvSpPr>
        <p:spPr/>
        <p:txBody>
          <a:bodyPr/>
          <a:lstStyle/>
          <a:p>
            <a:fld id="{A28E5BD1-723F-5743-815C-AA13F68B6F1E}" type="datetime1">
              <a:rPr lang="en-US" smtClean="0"/>
              <a:t>8/7/24</a:t>
            </a:fld>
            <a:endParaRPr lang="en-US"/>
          </a:p>
        </p:txBody>
      </p:sp>
      <p:graphicFrame>
        <p:nvGraphicFramePr>
          <p:cNvPr id="6" name="Chart 5">
            <a:extLst>
              <a:ext uri="{FF2B5EF4-FFF2-40B4-BE49-F238E27FC236}">
                <a16:creationId xmlns:a16="http://schemas.microsoft.com/office/drawing/2014/main" id="{DF923110-7994-21CA-71EC-B3ADB54587FA}"/>
              </a:ext>
            </a:extLst>
          </p:cNvPr>
          <p:cNvGraphicFramePr/>
          <p:nvPr userDrawn="1">
            <p:extLst>
              <p:ext uri="{D42A27DB-BD31-4B8C-83A1-F6EECF244321}">
                <p14:modId xmlns:p14="http://schemas.microsoft.com/office/powerpoint/2010/main" val="2574825697"/>
              </p:ext>
            </p:extLst>
          </p:nvPr>
        </p:nvGraphicFramePr>
        <p:xfrm>
          <a:off x="439725" y="249369"/>
          <a:ext cx="11312550" cy="612399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close up of a logo&#10;&#10;Description automatically generated">
            <a:extLst>
              <a:ext uri="{FF2B5EF4-FFF2-40B4-BE49-F238E27FC236}">
                <a16:creationId xmlns:a16="http://schemas.microsoft.com/office/drawing/2014/main" id="{77DF9BDC-B2DF-44F4-1C95-DF6AFEB95399}"/>
              </a:ext>
            </a:extLst>
          </p:cNvPr>
          <p:cNvPicPr>
            <a:picLocks noChangeAspect="1"/>
          </p:cNvPicPr>
          <p:nvPr userDrawn="1"/>
        </p:nvPicPr>
        <p:blipFill>
          <a:blip r:embed="rId3"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905020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ipe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D6F338-E0E9-41F9-6AAA-2EAF81F4246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7AEEE2D-5AE0-E4F0-693E-0E8D33573532}"/>
              </a:ext>
            </a:extLst>
          </p:cNvPr>
          <p:cNvSpPr>
            <a:spLocks noGrp="1"/>
          </p:cNvSpPr>
          <p:nvPr>
            <p:ph type="dt" sz="half" idx="12"/>
          </p:nvPr>
        </p:nvSpPr>
        <p:spPr/>
        <p:txBody>
          <a:bodyPr/>
          <a:lstStyle/>
          <a:p>
            <a:fld id="{A28E5BD1-723F-5743-815C-AA13F68B6F1E}" type="datetime1">
              <a:rPr lang="en-US" smtClean="0"/>
              <a:t>8/7/24</a:t>
            </a:fld>
            <a:endParaRPr lang="en-US"/>
          </a:p>
        </p:txBody>
      </p:sp>
      <p:pic>
        <p:nvPicPr>
          <p:cNvPr id="6" name="Picture 5" descr="A close up of a logo&#10;&#10;Description automatically generated">
            <a:extLst>
              <a:ext uri="{FF2B5EF4-FFF2-40B4-BE49-F238E27FC236}">
                <a16:creationId xmlns:a16="http://schemas.microsoft.com/office/drawing/2014/main" id="{204A4CC0-B5ED-BC47-9EF0-3CCCD8C6EF20}"/>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263463F5-B307-D141-3267-C2A3EE91C48B}"/>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a:stretch/>
        </p:blipFill>
        <p:spPr>
          <a:xfrm>
            <a:off x="-67099" y="2482589"/>
            <a:ext cx="1912632" cy="2560320"/>
          </a:xfrm>
          <a:prstGeom prst="rect">
            <a:avLst/>
          </a:prstGeom>
          <a:effectLst>
            <a:outerShdw blurRad="304800" dist="38100" dir="2700000" algn="tl" rotWithShape="0">
              <a:schemeClr val="tx1">
                <a:lumMod val="60000"/>
                <a:lumOff val="40000"/>
              </a:schemeClr>
            </a:outerShdw>
          </a:effectLst>
        </p:spPr>
      </p:pic>
      <p:sp>
        <p:nvSpPr>
          <p:cNvPr id="8" name="Title 1">
            <a:extLst>
              <a:ext uri="{FF2B5EF4-FFF2-40B4-BE49-F238E27FC236}">
                <a16:creationId xmlns:a16="http://schemas.microsoft.com/office/drawing/2014/main" id="{3A3F8470-28D4-4028-D31A-204BB3B4C6A8}"/>
              </a:ext>
            </a:extLst>
          </p:cNvPr>
          <p:cNvSpPr>
            <a:spLocks noGrp="1"/>
          </p:cNvSpPr>
          <p:nvPr>
            <p:ph type="title"/>
          </p:nvPr>
        </p:nvSpPr>
        <p:spPr>
          <a:xfrm>
            <a:off x="212835" y="139927"/>
            <a:ext cx="11766331" cy="1325563"/>
          </a:xfrm>
        </p:spPr>
        <p:txBody>
          <a:bodyPr/>
          <a:lstStyle>
            <a:lvl1pPr>
              <a:defRPr>
                <a:solidFill>
                  <a:schemeClr val="tx2"/>
                </a:solidFill>
              </a:defRPr>
            </a:lvl1pPr>
          </a:lstStyle>
          <a:p>
            <a:r>
              <a:rPr lang="en-US"/>
              <a:t>Curriculum Pipeline</a:t>
            </a:r>
          </a:p>
        </p:txBody>
      </p:sp>
      <p:pic>
        <p:nvPicPr>
          <p:cNvPr id="9" name="Picture 8" descr="A picture containing text, photo, person, sign&#10;&#10;Description automatically generated">
            <a:extLst>
              <a:ext uri="{FF2B5EF4-FFF2-40B4-BE49-F238E27FC236}">
                <a16:creationId xmlns:a16="http://schemas.microsoft.com/office/drawing/2014/main" id="{EF62462E-AD52-8541-4928-59539A27E7DC}"/>
              </a:ext>
            </a:extLst>
          </p:cNvPr>
          <p:cNvPicPr>
            <a:picLocks noChangeAspect="1"/>
          </p:cNvPicPr>
          <p:nvPr userDrawn="1"/>
        </p:nvPicPr>
        <p:blipFill>
          <a:blip r:embed="rId4">
            <a:alphaModFix/>
          </a:blip>
          <a:stretch>
            <a:fillRect/>
          </a:stretch>
        </p:blipFill>
        <p:spPr>
          <a:xfrm>
            <a:off x="1226399" y="2226857"/>
            <a:ext cx="2238113" cy="2971800"/>
          </a:xfrm>
          <a:prstGeom prst="rect">
            <a:avLst/>
          </a:prstGeom>
          <a:effectLst>
            <a:outerShdw blurRad="304800" dist="38100" dir="2700000" algn="tl" rotWithShape="0">
              <a:schemeClr val="tx1">
                <a:lumMod val="60000"/>
                <a:lumOff val="40000"/>
              </a:schemeClr>
            </a:outerShdw>
          </a:effectLst>
        </p:spPr>
      </p:pic>
      <p:pic>
        <p:nvPicPr>
          <p:cNvPr id="10" name="Picture 5" descr="A picture containing calendar&#10;&#10;Description automatically generated">
            <a:extLst>
              <a:ext uri="{FF2B5EF4-FFF2-40B4-BE49-F238E27FC236}">
                <a16:creationId xmlns:a16="http://schemas.microsoft.com/office/drawing/2014/main" id="{99F84E3B-9BDB-05F0-B33F-49152EB9498B}"/>
              </a:ext>
            </a:extLst>
          </p:cNvPr>
          <p:cNvPicPr>
            <a:picLocks noChangeAspect="1"/>
          </p:cNvPicPr>
          <p:nvPr userDrawn="1"/>
        </p:nvPicPr>
        <p:blipFill>
          <a:blip r:embed="rId5"/>
          <a:stretch>
            <a:fillRect/>
          </a:stretch>
        </p:blipFill>
        <p:spPr>
          <a:xfrm>
            <a:off x="2548945" y="2094623"/>
            <a:ext cx="2625911" cy="3336252"/>
          </a:xfrm>
          <a:prstGeom prst="rect">
            <a:avLst/>
          </a:prstGeom>
          <a:effectLst>
            <a:outerShdw blurRad="304800" dist="38100" dir="2700000" algn="tl" rotWithShape="0">
              <a:prstClr val="black">
                <a:alpha val="40000"/>
              </a:prstClr>
            </a:outerShdw>
          </a:effectLst>
        </p:spPr>
      </p:pic>
      <p:pic>
        <p:nvPicPr>
          <p:cNvPr id="11" name="Picture 10" descr="Timeline&#10;&#10;Description automatically generated">
            <a:extLst>
              <a:ext uri="{FF2B5EF4-FFF2-40B4-BE49-F238E27FC236}">
                <a16:creationId xmlns:a16="http://schemas.microsoft.com/office/drawing/2014/main" id="{BBAF2F01-EEE2-07F2-A392-32652AA96651}"/>
              </a:ext>
            </a:extLst>
          </p:cNvPr>
          <p:cNvPicPr>
            <a:picLocks noChangeAspect="1"/>
          </p:cNvPicPr>
          <p:nvPr userDrawn="1"/>
        </p:nvPicPr>
        <p:blipFill>
          <a:blip r:embed="rId6"/>
          <a:stretch>
            <a:fillRect/>
          </a:stretch>
        </p:blipFill>
        <p:spPr>
          <a:xfrm>
            <a:off x="4591200" y="4249441"/>
            <a:ext cx="2297616" cy="1472259"/>
          </a:xfrm>
          <a:prstGeom prst="rect">
            <a:avLst/>
          </a:prstGeom>
          <a:effectLst>
            <a:outerShdw blurRad="304800" dist="38100" dir="2700000" algn="tl" rotWithShape="0">
              <a:prstClr val="black">
                <a:alpha val="40000"/>
              </a:prstClr>
            </a:outerShdw>
          </a:effectLst>
        </p:spPr>
      </p:pic>
      <p:grpSp>
        <p:nvGrpSpPr>
          <p:cNvPr id="15" name="Group 14">
            <a:extLst>
              <a:ext uri="{FF2B5EF4-FFF2-40B4-BE49-F238E27FC236}">
                <a16:creationId xmlns:a16="http://schemas.microsoft.com/office/drawing/2014/main" id="{13BE61C5-CF28-F921-A56B-A1FF85154B20}"/>
              </a:ext>
            </a:extLst>
          </p:cNvPr>
          <p:cNvGrpSpPr/>
          <p:nvPr userDrawn="1"/>
        </p:nvGrpSpPr>
        <p:grpSpPr>
          <a:xfrm>
            <a:off x="9851142" y="1437363"/>
            <a:ext cx="2340858" cy="1828800"/>
            <a:chOff x="9851142" y="1192027"/>
            <a:chExt cx="2340858" cy="1828800"/>
          </a:xfrm>
        </p:grpSpPr>
        <p:sp>
          <p:nvSpPr>
            <p:cNvPr id="16" name="Content Placeholder 4">
              <a:extLst>
                <a:ext uri="{FF2B5EF4-FFF2-40B4-BE49-F238E27FC236}">
                  <a16:creationId xmlns:a16="http://schemas.microsoft.com/office/drawing/2014/main" id="{DD62ABB5-B423-3EA8-E624-4C945F75D0B8}"/>
                </a:ext>
              </a:extLst>
            </p:cNvPr>
            <p:cNvSpPr txBox="1">
              <a:spLocks/>
            </p:cNvSpPr>
            <p:nvPr/>
          </p:nvSpPr>
          <p:spPr>
            <a:xfrm>
              <a:off x="9851142" y="1192027"/>
              <a:ext cx="2340858" cy="1828800"/>
            </a:xfrm>
            <a:prstGeom prst="rect">
              <a:avLst/>
            </a:prstGeom>
            <a:solidFill>
              <a:schemeClr val="accent3">
                <a:lumMod val="40000"/>
                <a:lumOff val="6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K-8 </a:t>
              </a:r>
            </a:p>
            <a:p>
              <a:pPr marL="0" indent="0">
                <a:buFont typeface="Arial" panose="020B0604020202020204" pitchFamily="34" charset="0"/>
                <a:buNone/>
              </a:pPr>
              <a:r>
                <a:rPr lang="en-US" sz="2000">
                  <a:latin typeface="Libre Franklin Medium" pitchFamily="2" charset="77"/>
                </a:rPr>
                <a:t>Resources</a:t>
              </a:r>
            </a:p>
          </p:txBody>
        </p:sp>
        <p:sp>
          <p:nvSpPr>
            <p:cNvPr id="17" name="Content Placeholder 4">
              <a:extLst>
                <a:ext uri="{FF2B5EF4-FFF2-40B4-BE49-F238E27FC236}">
                  <a16:creationId xmlns:a16="http://schemas.microsoft.com/office/drawing/2014/main" id="{126C597F-D61C-3A59-9A4B-C0EC7478F8E1}"/>
                </a:ext>
              </a:extLst>
            </p:cNvPr>
            <p:cNvSpPr txBox="1">
              <a:spLocks/>
            </p:cNvSpPr>
            <p:nvPr/>
          </p:nvSpPr>
          <p:spPr>
            <a:xfrm>
              <a:off x="11372931" y="2584539"/>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’24-26</a:t>
              </a:r>
            </a:p>
          </p:txBody>
        </p:sp>
      </p:grpSp>
      <p:pic>
        <p:nvPicPr>
          <p:cNvPr id="18" name="Picture 17" descr="A picture containing text&#10;&#10;Description automatically generated">
            <a:extLst>
              <a:ext uri="{FF2B5EF4-FFF2-40B4-BE49-F238E27FC236}">
                <a16:creationId xmlns:a16="http://schemas.microsoft.com/office/drawing/2014/main" id="{1610D511-7C24-962B-F572-ECD5A53E5FFD}"/>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a:stretch/>
        </p:blipFill>
        <p:spPr>
          <a:xfrm>
            <a:off x="4562615" y="1803798"/>
            <a:ext cx="2340858" cy="2340858"/>
          </a:xfrm>
          <a:prstGeom prst="rect">
            <a:avLst/>
          </a:prstGeom>
          <a:effectLst>
            <a:outerShdw blurRad="203200" dist="38100" dir="2700000" algn="tl" rotWithShape="0">
              <a:prstClr val="black">
                <a:alpha val="40000"/>
              </a:prstClr>
            </a:outerShdw>
          </a:effectLst>
        </p:spPr>
      </p:pic>
      <p:grpSp>
        <p:nvGrpSpPr>
          <p:cNvPr id="19" name="Group 4">
            <a:extLst>
              <a:ext uri="{FF2B5EF4-FFF2-40B4-BE49-F238E27FC236}">
                <a16:creationId xmlns:a16="http://schemas.microsoft.com/office/drawing/2014/main" id="{221AA6FC-1ACF-1502-D556-819E00884E9D}"/>
              </a:ext>
            </a:extLst>
          </p:cNvPr>
          <p:cNvGrpSpPr>
            <a:grpSpLocks noChangeAspect="1"/>
          </p:cNvGrpSpPr>
          <p:nvPr userDrawn="1"/>
        </p:nvGrpSpPr>
        <p:grpSpPr>
          <a:xfrm>
            <a:off x="6497402" y="3790687"/>
            <a:ext cx="3206045" cy="2378102"/>
            <a:chOff x="0" y="3"/>
            <a:chExt cx="10069851" cy="7469367"/>
          </a:xfrm>
          <a:effectLst>
            <a:outerShdw blurRad="177800" dist="38100" dir="2700000" algn="tl" rotWithShape="0">
              <a:prstClr val="black">
                <a:alpha val="40000"/>
              </a:prstClr>
            </a:outerShdw>
          </a:effectLst>
        </p:grpSpPr>
        <p:pic>
          <p:nvPicPr>
            <p:cNvPr id="20" name="Picture 5">
              <a:extLst>
                <a:ext uri="{FF2B5EF4-FFF2-40B4-BE49-F238E27FC236}">
                  <a16:creationId xmlns:a16="http://schemas.microsoft.com/office/drawing/2014/main" id="{28F1E840-C9F7-08F6-3CDC-A1B3F08E94F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0" y="3"/>
              <a:ext cx="10069851" cy="7469367"/>
            </a:xfrm>
            <a:prstGeom prst="rect">
              <a:avLst/>
            </a:prstGeom>
          </p:spPr>
        </p:pic>
      </p:grpSp>
      <p:pic>
        <p:nvPicPr>
          <p:cNvPr id="21" name="Picture 4">
            <a:extLst>
              <a:ext uri="{FF2B5EF4-FFF2-40B4-BE49-F238E27FC236}">
                <a16:creationId xmlns:a16="http://schemas.microsoft.com/office/drawing/2014/main" id="{DE7FB240-23B8-6538-5F31-6913C9AD9672}"/>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a:stretch/>
        </p:blipFill>
        <p:spPr>
          <a:xfrm>
            <a:off x="6497402" y="1465490"/>
            <a:ext cx="3206045" cy="2232462"/>
          </a:xfrm>
          <a:prstGeom prst="rect">
            <a:avLst/>
          </a:prstGeom>
          <a:effectLst>
            <a:outerShdw blurRad="177800" dist="38100" dir="2700000" algn="tl" rotWithShape="0">
              <a:prstClr val="black">
                <a:alpha val="40000"/>
              </a:prstClr>
            </a:outerShdw>
          </a:effectLst>
        </p:spPr>
      </p:pic>
      <p:grpSp>
        <p:nvGrpSpPr>
          <p:cNvPr id="22" name="Group 21">
            <a:extLst>
              <a:ext uri="{FF2B5EF4-FFF2-40B4-BE49-F238E27FC236}">
                <a16:creationId xmlns:a16="http://schemas.microsoft.com/office/drawing/2014/main" id="{C226E09A-F1D4-6ED6-A000-E097831E92FD}"/>
              </a:ext>
            </a:extLst>
          </p:cNvPr>
          <p:cNvGrpSpPr/>
          <p:nvPr userDrawn="1"/>
        </p:nvGrpSpPr>
        <p:grpSpPr>
          <a:xfrm>
            <a:off x="9851142" y="3365513"/>
            <a:ext cx="2340858" cy="1828800"/>
            <a:chOff x="9851142" y="3068633"/>
            <a:chExt cx="2340858" cy="1828800"/>
          </a:xfrm>
        </p:grpSpPr>
        <p:sp>
          <p:nvSpPr>
            <p:cNvPr id="23" name="Content Placeholder 4">
              <a:extLst>
                <a:ext uri="{FF2B5EF4-FFF2-40B4-BE49-F238E27FC236}">
                  <a16:creationId xmlns:a16="http://schemas.microsoft.com/office/drawing/2014/main" id="{243B136C-8B08-8E4F-43E8-0E5316966A2F}"/>
                </a:ext>
              </a:extLst>
            </p:cNvPr>
            <p:cNvSpPr txBox="1">
              <a:spLocks/>
            </p:cNvSpPr>
            <p:nvPr/>
          </p:nvSpPr>
          <p:spPr>
            <a:xfrm>
              <a:off x="9851142" y="3068633"/>
              <a:ext cx="2340858" cy="1828800"/>
            </a:xfrm>
            <a:prstGeom prst="rect">
              <a:avLst/>
            </a:prstGeom>
            <a:solidFill>
              <a:schemeClr val="accent2">
                <a:lumMod val="60000"/>
                <a:lumOff val="4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Digital Civics Resource</a:t>
              </a:r>
            </a:p>
          </p:txBody>
        </p:sp>
        <p:sp>
          <p:nvSpPr>
            <p:cNvPr id="24" name="Content Placeholder 4">
              <a:extLst>
                <a:ext uri="{FF2B5EF4-FFF2-40B4-BE49-F238E27FC236}">
                  <a16:creationId xmlns:a16="http://schemas.microsoft.com/office/drawing/2014/main" id="{581DCDAB-51D2-C9BD-026E-41CD21C7CA0A}"/>
                </a:ext>
              </a:extLst>
            </p:cNvPr>
            <p:cNvSpPr txBox="1">
              <a:spLocks/>
            </p:cNvSpPr>
            <p:nvPr/>
          </p:nvSpPr>
          <p:spPr>
            <a:xfrm>
              <a:off x="11372931" y="4546921"/>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grpSp>
        <p:nvGrpSpPr>
          <p:cNvPr id="25" name="Group 24">
            <a:extLst>
              <a:ext uri="{FF2B5EF4-FFF2-40B4-BE49-F238E27FC236}">
                <a16:creationId xmlns:a16="http://schemas.microsoft.com/office/drawing/2014/main" id="{C744AA08-599B-24B7-311C-093415610459}"/>
              </a:ext>
            </a:extLst>
          </p:cNvPr>
          <p:cNvGrpSpPr/>
          <p:nvPr userDrawn="1"/>
        </p:nvGrpSpPr>
        <p:grpSpPr>
          <a:xfrm>
            <a:off x="9851142" y="5288943"/>
            <a:ext cx="2340858" cy="914400"/>
            <a:chOff x="9869186" y="3153521"/>
            <a:chExt cx="2340858" cy="914400"/>
          </a:xfrm>
        </p:grpSpPr>
        <p:sp>
          <p:nvSpPr>
            <p:cNvPr id="26" name="Content Placeholder 4">
              <a:extLst>
                <a:ext uri="{FF2B5EF4-FFF2-40B4-BE49-F238E27FC236}">
                  <a16:creationId xmlns:a16="http://schemas.microsoft.com/office/drawing/2014/main" id="{8B2806F7-EC44-1B60-59E6-6686F305D943}"/>
                </a:ext>
              </a:extLst>
            </p:cNvPr>
            <p:cNvSpPr txBox="1">
              <a:spLocks/>
            </p:cNvSpPr>
            <p:nvPr/>
          </p:nvSpPr>
          <p:spPr>
            <a:xfrm>
              <a:off x="9869186" y="3153521"/>
              <a:ext cx="2340858" cy="914400"/>
            </a:xfrm>
            <a:prstGeom prst="rect">
              <a:avLst/>
            </a:prstGeom>
            <a:solidFill>
              <a:schemeClr val="tx2">
                <a:lumMod val="20000"/>
                <a:lumOff val="8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Civics Bee</a:t>
              </a:r>
            </a:p>
          </p:txBody>
        </p:sp>
        <p:sp>
          <p:nvSpPr>
            <p:cNvPr id="27" name="Content Placeholder 4">
              <a:extLst>
                <a:ext uri="{FF2B5EF4-FFF2-40B4-BE49-F238E27FC236}">
                  <a16:creationId xmlns:a16="http://schemas.microsoft.com/office/drawing/2014/main" id="{3755EA53-8DBD-AB86-F5F0-36DD6248A269}"/>
                </a:ext>
              </a:extLst>
            </p:cNvPr>
            <p:cNvSpPr txBox="1">
              <a:spLocks/>
            </p:cNvSpPr>
            <p:nvPr/>
          </p:nvSpPr>
          <p:spPr>
            <a:xfrm>
              <a:off x="11387957" y="3631633"/>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spTree>
    <p:extLst>
      <p:ext uri="{BB962C8B-B14F-4D97-AF65-F5344CB8AC3E}">
        <p14:creationId xmlns:p14="http://schemas.microsoft.com/office/powerpoint/2010/main" val="36559853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inciples Virtues">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8/7/24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3" name="Picture 2" descr="Graphical user interface, text, application, email&#10;&#10;Description automatically generated">
            <a:extLst>
              <a:ext uri="{FF2B5EF4-FFF2-40B4-BE49-F238E27FC236}">
                <a16:creationId xmlns:a16="http://schemas.microsoft.com/office/drawing/2014/main" id="{4FCF12EC-3308-C9C5-1CFD-84680D39AF43}"/>
              </a:ext>
            </a:extLst>
          </p:cNvPr>
          <p:cNvPicPr>
            <a:picLocks noChangeAspect="1"/>
          </p:cNvPicPr>
          <p:nvPr userDrawn="1"/>
        </p:nvPicPr>
        <p:blipFill>
          <a:blip r:embed="rId3"/>
          <a:stretch>
            <a:fillRect/>
          </a:stretch>
        </p:blipFill>
        <p:spPr>
          <a:xfrm rot="21300000">
            <a:off x="402927" y="212458"/>
            <a:ext cx="8273161" cy="5029200"/>
          </a:xfrm>
          <a:prstGeom prst="rect">
            <a:avLst/>
          </a:prstGeom>
          <a:effectLst>
            <a:outerShdw blurRad="304800" dist="38100" dir="2700000" algn="tl" rotWithShape="0">
              <a:prstClr val="black">
                <a:alpha val="40000"/>
              </a:prstClr>
            </a:outerShdw>
          </a:effectLst>
        </p:spPr>
      </p:pic>
      <p:pic>
        <p:nvPicPr>
          <p:cNvPr id="5" name="Picture 4" descr="Timeline&#10;&#10;Description automatically generated">
            <a:extLst>
              <a:ext uri="{FF2B5EF4-FFF2-40B4-BE49-F238E27FC236}">
                <a16:creationId xmlns:a16="http://schemas.microsoft.com/office/drawing/2014/main" id="{BD567B6B-405A-3478-00B7-D7ADE8F400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21300000">
            <a:off x="3801434" y="1616257"/>
            <a:ext cx="8271231" cy="502920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716487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vic Virtu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841C-1740-082E-39E7-B2F121069E23}"/>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B03E2E50-4157-5697-F139-79657A7FD03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3EB5A763-820B-2079-8026-C59C5A13CAE2}"/>
              </a:ext>
            </a:extLst>
          </p:cNvPr>
          <p:cNvSpPr>
            <a:spLocks noGrp="1"/>
          </p:cNvSpPr>
          <p:nvPr>
            <p:ph type="dt" sz="half" idx="12"/>
          </p:nvPr>
        </p:nvSpPr>
        <p:spPr/>
        <p:txBody>
          <a:bodyPr/>
          <a:lstStyle/>
          <a:p>
            <a:fld id="{A28E5BD1-723F-5743-815C-AA13F68B6F1E}" type="datetime1">
              <a:rPr lang="en-US" smtClean="0"/>
              <a:t>8/7/24</a:t>
            </a:fld>
            <a:endParaRPr lang="en-US"/>
          </a:p>
        </p:txBody>
      </p:sp>
      <p:pic>
        <p:nvPicPr>
          <p:cNvPr id="6" name="Picture 5" descr="Graphical user interface, text, application, email&#10;&#10;Description automatically generated">
            <a:extLst>
              <a:ext uri="{FF2B5EF4-FFF2-40B4-BE49-F238E27FC236}">
                <a16:creationId xmlns:a16="http://schemas.microsoft.com/office/drawing/2014/main" id="{E4DCA103-1205-A8BC-66BE-5CFB2F9FFF5A}"/>
              </a:ext>
            </a:extLst>
          </p:cNvPr>
          <p:cNvPicPr>
            <a:picLocks noChangeAspect="1"/>
          </p:cNvPicPr>
          <p:nvPr userDrawn="1"/>
        </p:nvPicPr>
        <p:blipFill>
          <a:blip r:embed="rId2"/>
          <a:stretch>
            <a:fillRect/>
          </a:stretch>
        </p:blipFill>
        <p:spPr>
          <a:xfrm>
            <a:off x="-115598" y="-39315"/>
            <a:ext cx="12423196" cy="693663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423117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nding Principl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2313B-A0B5-68E8-6970-53CD173F8BD8}"/>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0B5923B4-EB9C-A6E9-0F92-3CE9C2F10FB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59276EAE-F93D-0F23-2D87-FDC0284E983C}"/>
              </a:ext>
            </a:extLst>
          </p:cNvPr>
          <p:cNvSpPr>
            <a:spLocks noGrp="1"/>
          </p:cNvSpPr>
          <p:nvPr>
            <p:ph type="dt" sz="half" idx="12"/>
          </p:nvPr>
        </p:nvSpPr>
        <p:spPr/>
        <p:txBody>
          <a:bodyPr/>
          <a:lstStyle/>
          <a:p>
            <a:fld id="{A28E5BD1-723F-5743-815C-AA13F68B6F1E}" type="datetime1">
              <a:rPr lang="en-US" smtClean="0"/>
              <a:t>8/7/24</a:t>
            </a:fld>
            <a:endParaRPr lang="en-US"/>
          </a:p>
        </p:txBody>
      </p:sp>
      <p:pic>
        <p:nvPicPr>
          <p:cNvPr id="6" name="Picture 5" descr="Timeline&#10;&#10;Description automatically generated">
            <a:extLst>
              <a:ext uri="{FF2B5EF4-FFF2-40B4-BE49-F238E27FC236}">
                <a16:creationId xmlns:a16="http://schemas.microsoft.com/office/drawing/2014/main" id="{2A115EA1-2EB1-E587-A253-CBA1DA562915}"/>
              </a:ext>
            </a:extLst>
          </p:cNvPr>
          <p:cNvPicPr>
            <a:picLocks noChangeAspect="1"/>
          </p:cNvPicPr>
          <p:nvPr userDrawn="1"/>
        </p:nvPicPr>
        <p:blipFill>
          <a:blip r:embed="rId2"/>
          <a:stretch>
            <a:fillRect/>
          </a:stretch>
        </p:blipFill>
        <p:spPr>
          <a:xfrm>
            <a:off x="-46617" y="-1597"/>
            <a:ext cx="12285233" cy="6859597"/>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2735977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ogo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EFCD28-87F5-1F49-8D4B-24024A2B2E7F}"/>
              </a:ext>
            </a:extLst>
          </p:cNvPr>
          <p:cNvPicPr>
            <a:picLocks noChangeAspect="1"/>
          </p:cNvPicPr>
          <p:nvPr userDrawn="1"/>
        </p:nvPicPr>
        <p:blipFill>
          <a:blip r:embed="rId3"/>
          <a:stretch>
            <a:fillRect/>
          </a:stretch>
        </p:blipFill>
        <p:spPr>
          <a:xfrm>
            <a:off x="1690871" y="2199155"/>
            <a:ext cx="8810258" cy="2928141"/>
          </a:xfrm>
          <a:prstGeom prst="rect">
            <a:avLst/>
          </a:prstGeom>
        </p:spPr>
      </p:pic>
    </p:spTree>
    <p:extLst>
      <p:ext uri="{BB962C8B-B14F-4D97-AF65-F5344CB8AC3E}">
        <p14:creationId xmlns:p14="http://schemas.microsoft.com/office/powerpoint/2010/main" val="173629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elcom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Welcome!</a:t>
            </a:r>
          </a:p>
        </p:txBody>
      </p:sp>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3"/>
          <a:stretch>
            <a:fillRect/>
          </a:stretch>
        </p:blipFill>
        <p:spPr>
          <a:xfrm rot="555489">
            <a:off x="2518293" y="0"/>
            <a:ext cx="6858000" cy="6858000"/>
          </a:xfrm>
          <a:prstGeom prst="rect">
            <a:avLst/>
          </a:prstGeom>
        </p:spPr>
      </p:pic>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spTree>
    <p:extLst>
      <p:ext uri="{BB962C8B-B14F-4D97-AF65-F5344CB8AC3E}">
        <p14:creationId xmlns:p14="http://schemas.microsoft.com/office/powerpoint/2010/main" val="376751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03E-62F2-7343-97F6-95E6400D7C51}"/>
              </a:ext>
            </a:extLst>
          </p:cNvPr>
          <p:cNvSpPr>
            <a:spLocks noGrp="1"/>
          </p:cNvSpPr>
          <p:nvPr>
            <p:ph type="title"/>
          </p:nvPr>
        </p:nvSpPr>
        <p:spPr/>
        <p:txBody>
          <a:bodyPr/>
          <a:lstStyle/>
          <a:p>
            <a:r>
              <a:rPr lang="en-US"/>
              <a:t>Click to edit Master title style</a:t>
            </a:r>
          </a:p>
        </p:txBody>
      </p:sp>
      <p:sp>
        <p:nvSpPr>
          <p:cNvPr id="8" name="Slide Number Placeholder 5">
            <a:extLst>
              <a:ext uri="{FF2B5EF4-FFF2-40B4-BE49-F238E27FC236}">
                <a16:creationId xmlns:a16="http://schemas.microsoft.com/office/drawing/2014/main" id="{B9D01F15-F625-BF48-AD8F-3ACE184A4369}"/>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0" name="Footer Placeholder 4">
            <a:extLst>
              <a:ext uri="{FF2B5EF4-FFF2-40B4-BE49-F238E27FC236}">
                <a16:creationId xmlns:a16="http://schemas.microsoft.com/office/drawing/2014/main" id="{C7CC4EFE-18B7-2D4B-AA77-814EC75AA41E}"/>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C9042218-CCD5-0F41-B977-05E25FC8A81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F0761D-F2A8-434C-9DD3-553D9DA10A98}" type="datetime1">
              <a:rPr lang="en-US" smtClean="0"/>
              <a:t>8/7/24</a:t>
            </a:fld>
            <a:endParaRPr lang="en-US"/>
          </a:p>
        </p:txBody>
      </p:sp>
      <p:pic>
        <p:nvPicPr>
          <p:cNvPr id="4" name="Picture 3">
            <a:extLst>
              <a:ext uri="{FF2B5EF4-FFF2-40B4-BE49-F238E27FC236}">
                <a16:creationId xmlns:a16="http://schemas.microsoft.com/office/drawing/2014/main" id="{F17C588B-B09B-9510-E995-2F2B4BC0A6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517640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Thank You!</a:t>
            </a:r>
          </a:p>
        </p:txBody>
      </p:sp>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4"/>
          <a:stretch>
            <a:fillRect/>
          </a:stretch>
        </p:blipFill>
        <p:spPr>
          <a:xfrm rot="555489">
            <a:off x="2708390" y="158269"/>
            <a:ext cx="6858000" cy="6858000"/>
          </a:xfrm>
          <a:prstGeom prst="rect">
            <a:avLst/>
          </a:prstGeom>
        </p:spPr>
      </p:pic>
    </p:spTree>
    <p:extLst>
      <p:ext uri="{BB962C8B-B14F-4D97-AF65-F5344CB8AC3E}">
        <p14:creationId xmlns:p14="http://schemas.microsoft.com/office/powerpoint/2010/main" val="3806907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er Journey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628F2D-2AEC-8355-2830-42D5F8EB06F5}"/>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7C4CAFBC-5C0E-E673-284E-874939833E5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69DC3FC-92BE-3245-C37A-CEC6F11FD0CA}"/>
              </a:ext>
            </a:extLst>
          </p:cNvPr>
          <p:cNvSpPr>
            <a:spLocks noGrp="1"/>
          </p:cNvSpPr>
          <p:nvPr>
            <p:ph type="dt" sz="half" idx="12"/>
          </p:nvPr>
        </p:nvSpPr>
        <p:spPr/>
        <p:txBody>
          <a:bodyPr/>
          <a:lstStyle/>
          <a:p>
            <a:fld id="{A28E5BD1-723F-5743-815C-AA13F68B6F1E}" type="datetime1">
              <a:rPr lang="en-US" smtClean="0"/>
              <a:t>8/7/24</a:t>
            </a:fld>
            <a:endParaRPr lang="en-US"/>
          </a:p>
        </p:txBody>
      </p:sp>
      <p:sp>
        <p:nvSpPr>
          <p:cNvPr id="6" name="Rectangle 5">
            <a:extLst>
              <a:ext uri="{FF2B5EF4-FFF2-40B4-BE49-F238E27FC236}">
                <a16:creationId xmlns:a16="http://schemas.microsoft.com/office/drawing/2014/main" id="{C3546048-3489-559E-DFB0-ADA927044F9B}"/>
              </a:ext>
            </a:extLst>
          </p:cNvPr>
          <p:cNvSpPr/>
          <p:nvPr userDrawn="1"/>
        </p:nvSpPr>
        <p:spPr>
          <a:xfrm>
            <a:off x="4469811" y="508659"/>
            <a:ext cx="5789006" cy="5912366"/>
          </a:xfrm>
          <a:prstGeom prst="rect">
            <a:avLst/>
          </a:prstGeom>
          <a:gradFill flip="none" rotWithShape="1">
            <a:gsLst>
              <a:gs pos="0">
                <a:schemeClr val="tx2"/>
              </a:gs>
              <a:gs pos="10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Learning Experiences</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7" name="Rectangle 6">
            <a:extLst>
              <a:ext uri="{FF2B5EF4-FFF2-40B4-BE49-F238E27FC236}">
                <a16:creationId xmlns:a16="http://schemas.microsoft.com/office/drawing/2014/main" id="{2AFA5447-DD2B-04ED-C054-6E2A3A5F0B2B}"/>
              </a:ext>
            </a:extLst>
          </p:cNvPr>
          <p:cNvSpPr/>
          <p:nvPr userDrawn="1"/>
        </p:nvSpPr>
        <p:spPr>
          <a:xfrm rot="16200000">
            <a:off x="4564990" y="-1188143"/>
            <a:ext cx="3703394" cy="10011449"/>
          </a:xfrm>
          <a:prstGeom prst="rect">
            <a:avLst/>
          </a:prstGeom>
          <a:gradFill flip="none" rotWithShape="1">
            <a:gsLst>
              <a:gs pos="0">
                <a:schemeClr val="tx2"/>
              </a:gs>
              <a:gs pos="11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Original Content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r>
              <a:rPr lang="en-US" b="1">
                <a:latin typeface="Libre Franklin" pitchFamily="2" charset="77"/>
              </a:rPr>
              <a:t>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8" name="Rectangle 7">
            <a:extLst>
              <a:ext uri="{FF2B5EF4-FFF2-40B4-BE49-F238E27FC236}">
                <a16:creationId xmlns:a16="http://schemas.microsoft.com/office/drawing/2014/main" id="{0746F03F-13B8-1F44-A3DB-939318A193EE}"/>
              </a:ext>
            </a:extLst>
          </p:cNvPr>
          <p:cNvSpPr/>
          <p:nvPr userDrawn="1"/>
        </p:nvSpPr>
        <p:spPr>
          <a:xfrm>
            <a:off x="9624780" y="2855457"/>
            <a:ext cx="1797630" cy="1939781"/>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9" name="Freeform 8">
            <a:extLst>
              <a:ext uri="{FF2B5EF4-FFF2-40B4-BE49-F238E27FC236}">
                <a16:creationId xmlns:a16="http://schemas.microsoft.com/office/drawing/2014/main" id="{15F5D7AC-0843-49B4-78A2-C00184224D16}"/>
              </a:ext>
            </a:extLst>
          </p:cNvPr>
          <p:cNvSpPr/>
          <p:nvPr userDrawn="1"/>
        </p:nvSpPr>
        <p:spPr>
          <a:xfrm rot="5400000">
            <a:off x="7644840" y="2586171"/>
            <a:ext cx="1939779"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07E26EC-C6B4-96A6-6039-EDAFFB39A99F}"/>
              </a:ext>
            </a:extLst>
          </p:cNvPr>
          <p:cNvSpPr/>
          <p:nvPr userDrawn="1"/>
        </p:nvSpPr>
        <p:spPr>
          <a:xfrm rot="5400000">
            <a:off x="5484474" y="2559273"/>
            <a:ext cx="1940050"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5D3AB6D5-55E9-48C1-013F-F8A77BE9A422}"/>
              </a:ext>
            </a:extLst>
          </p:cNvPr>
          <p:cNvSpPr/>
          <p:nvPr userDrawn="1"/>
        </p:nvSpPr>
        <p:spPr>
          <a:xfrm rot="5400000">
            <a:off x="3302562" y="2616746"/>
            <a:ext cx="1939782"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D502180-4C70-8976-A75A-ADEC56FA2A52}"/>
              </a:ext>
            </a:extLst>
          </p:cNvPr>
          <p:cNvSpPr txBox="1"/>
          <p:nvPr userDrawn="1"/>
        </p:nvSpPr>
        <p:spPr>
          <a:xfrm>
            <a:off x="5557345" y="3767582"/>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3" name="TextBox 12">
            <a:extLst>
              <a:ext uri="{FF2B5EF4-FFF2-40B4-BE49-F238E27FC236}">
                <a16:creationId xmlns:a16="http://schemas.microsoft.com/office/drawing/2014/main" id="{BCF1F80E-5AAF-F4EF-D4CB-B2F7620610EE}"/>
              </a:ext>
            </a:extLst>
          </p:cNvPr>
          <p:cNvSpPr txBox="1"/>
          <p:nvPr userDrawn="1"/>
        </p:nvSpPr>
        <p:spPr>
          <a:xfrm>
            <a:off x="7631566" y="3766731"/>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14" name="TextBox 13">
            <a:extLst>
              <a:ext uri="{FF2B5EF4-FFF2-40B4-BE49-F238E27FC236}">
                <a16:creationId xmlns:a16="http://schemas.microsoft.com/office/drawing/2014/main" id="{A12CBF20-B1C3-DAAE-8053-BD4F70BF76CA}"/>
              </a:ext>
            </a:extLst>
          </p:cNvPr>
          <p:cNvSpPr txBox="1"/>
          <p:nvPr userDrawn="1"/>
        </p:nvSpPr>
        <p:spPr>
          <a:xfrm>
            <a:off x="9743942" y="3768725"/>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15" name="Picture 14">
            <a:extLst>
              <a:ext uri="{FF2B5EF4-FFF2-40B4-BE49-F238E27FC236}">
                <a16:creationId xmlns:a16="http://schemas.microsoft.com/office/drawing/2014/main" id="{47063C24-493C-9484-142B-53B82D69E3AA}"/>
              </a:ext>
            </a:extLst>
          </p:cNvPr>
          <p:cNvPicPr>
            <a:picLocks noChangeAspect="1"/>
          </p:cNvPicPr>
          <p:nvPr userDrawn="1"/>
        </p:nvPicPr>
        <p:blipFill>
          <a:blip r:embed="rId2"/>
          <a:stretch>
            <a:fillRect/>
          </a:stretch>
        </p:blipFill>
        <p:spPr>
          <a:xfrm>
            <a:off x="6002176" y="3082544"/>
            <a:ext cx="873838" cy="685916"/>
          </a:xfrm>
          <a:prstGeom prst="rect">
            <a:avLst/>
          </a:prstGeom>
        </p:spPr>
      </p:pic>
      <p:pic>
        <p:nvPicPr>
          <p:cNvPr id="16" name="Picture 15">
            <a:extLst>
              <a:ext uri="{FF2B5EF4-FFF2-40B4-BE49-F238E27FC236}">
                <a16:creationId xmlns:a16="http://schemas.microsoft.com/office/drawing/2014/main" id="{2D592550-20CF-574F-5E74-77F0CCCCEC05}"/>
              </a:ext>
            </a:extLst>
          </p:cNvPr>
          <p:cNvPicPr>
            <a:picLocks noChangeAspect="1"/>
          </p:cNvPicPr>
          <p:nvPr userDrawn="1"/>
        </p:nvPicPr>
        <p:blipFill>
          <a:blip r:embed="rId3"/>
          <a:stretch>
            <a:fillRect/>
          </a:stretch>
        </p:blipFill>
        <p:spPr>
          <a:xfrm>
            <a:off x="10211324" y="3025360"/>
            <a:ext cx="594571" cy="719744"/>
          </a:xfrm>
          <a:prstGeom prst="rect">
            <a:avLst/>
          </a:prstGeom>
        </p:spPr>
      </p:pic>
      <p:pic>
        <p:nvPicPr>
          <p:cNvPr id="17" name="Picture 16">
            <a:extLst>
              <a:ext uri="{FF2B5EF4-FFF2-40B4-BE49-F238E27FC236}">
                <a16:creationId xmlns:a16="http://schemas.microsoft.com/office/drawing/2014/main" id="{BD6A26A3-CEE1-BA1F-3E23-91FEE72EE3BD}"/>
              </a:ext>
            </a:extLst>
          </p:cNvPr>
          <p:cNvPicPr>
            <a:picLocks noChangeAspect="1"/>
          </p:cNvPicPr>
          <p:nvPr userDrawn="1"/>
        </p:nvPicPr>
        <p:blipFill>
          <a:blip r:embed="rId4"/>
          <a:stretch>
            <a:fillRect/>
          </a:stretch>
        </p:blipFill>
        <p:spPr>
          <a:xfrm>
            <a:off x="8169212" y="3002212"/>
            <a:ext cx="879660" cy="762372"/>
          </a:xfrm>
          <a:prstGeom prst="rect">
            <a:avLst/>
          </a:prstGeom>
        </p:spPr>
      </p:pic>
      <p:sp>
        <p:nvSpPr>
          <p:cNvPr id="18" name="Rounded Rectangle 4">
            <a:extLst>
              <a:ext uri="{FF2B5EF4-FFF2-40B4-BE49-F238E27FC236}">
                <a16:creationId xmlns:a16="http://schemas.microsoft.com/office/drawing/2014/main" id="{E54CB5D2-D4B2-9131-8B89-D929BDBDDF69}"/>
              </a:ext>
            </a:extLst>
          </p:cNvPr>
          <p:cNvSpPr txBox="1"/>
          <p:nvPr userDrawn="1"/>
        </p:nvSpPr>
        <p:spPr>
          <a:xfrm>
            <a:off x="5441957" y="4103430"/>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19" name="Rounded Rectangle 4">
            <a:extLst>
              <a:ext uri="{FF2B5EF4-FFF2-40B4-BE49-F238E27FC236}">
                <a16:creationId xmlns:a16="http://schemas.microsoft.com/office/drawing/2014/main" id="{86EB3E20-6F0C-6E25-C380-9C127D44FCF6}"/>
              </a:ext>
            </a:extLst>
          </p:cNvPr>
          <p:cNvSpPr txBox="1"/>
          <p:nvPr userDrawn="1"/>
        </p:nvSpPr>
        <p:spPr>
          <a:xfrm>
            <a:off x="7533595" y="4186732"/>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20" name="Rounded Rectangle 4">
            <a:extLst>
              <a:ext uri="{FF2B5EF4-FFF2-40B4-BE49-F238E27FC236}">
                <a16:creationId xmlns:a16="http://schemas.microsoft.com/office/drawing/2014/main" id="{7B11F2B1-CD89-B317-96E9-93041C8EF4B0}"/>
              </a:ext>
            </a:extLst>
          </p:cNvPr>
          <p:cNvSpPr txBox="1"/>
          <p:nvPr userDrawn="1"/>
        </p:nvSpPr>
        <p:spPr>
          <a:xfrm>
            <a:off x="9945426" y="4166918"/>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21" name="Rectangle 20">
            <a:extLst>
              <a:ext uri="{FF2B5EF4-FFF2-40B4-BE49-F238E27FC236}">
                <a16:creationId xmlns:a16="http://schemas.microsoft.com/office/drawing/2014/main" id="{9F015BB8-1DF6-1819-6B73-8FB01C293307}"/>
              </a:ext>
            </a:extLst>
          </p:cNvPr>
          <p:cNvSpPr/>
          <p:nvPr userDrawn="1"/>
        </p:nvSpPr>
        <p:spPr>
          <a:xfrm>
            <a:off x="8581391" y="1205155"/>
            <a:ext cx="2841019" cy="1536501"/>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400" b="1">
              <a:latin typeface="Libre Franklin" pitchFamily="2" charset="77"/>
            </a:endParaRPr>
          </a:p>
        </p:txBody>
      </p:sp>
      <p:sp>
        <p:nvSpPr>
          <p:cNvPr id="22" name="Freeform 21">
            <a:extLst>
              <a:ext uri="{FF2B5EF4-FFF2-40B4-BE49-F238E27FC236}">
                <a16:creationId xmlns:a16="http://schemas.microsoft.com/office/drawing/2014/main" id="{C99B1DDA-F00E-10A3-F107-EB2C0262B447}"/>
              </a:ext>
            </a:extLst>
          </p:cNvPr>
          <p:cNvSpPr/>
          <p:nvPr userDrawn="1"/>
        </p:nvSpPr>
        <p:spPr>
          <a:xfrm rot="5400000">
            <a:off x="6554036" y="335642"/>
            <a:ext cx="1536498" cy="327553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3" name="Freeform 22">
            <a:extLst>
              <a:ext uri="{FF2B5EF4-FFF2-40B4-BE49-F238E27FC236}">
                <a16:creationId xmlns:a16="http://schemas.microsoft.com/office/drawing/2014/main" id="{741A7D91-8F03-785A-E9C6-C28C8F2D2845}"/>
              </a:ext>
            </a:extLst>
          </p:cNvPr>
          <p:cNvSpPr/>
          <p:nvPr userDrawn="1"/>
        </p:nvSpPr>
        <p:spPr>
          <a:xfrm rot="5400000">
            <a:off x="3763190" y="502505"/>
            <a:ext cx="1535761" cy="29422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4" name="Rounded Rectangle 4">
            <a:extLst>
              <a:ext uri="{FF2B5EF4-FFF2-40B4-BE49-F238E27FC236}">
                <a16:creationId xmlns:a16="http://schemas.microsoft.com/office/drawing/2014/main" id="{16F6B0D7-A680-E3E3-CA19-A590961B32CE}"/>
              </a:ext>
            </a:extLst>
          </p:cNvPr>
          <p:cNvSpPr txBox="1"/>
          <p:nvPr userDrawn="1"/>
        </p:nvSpPr>
        <p:spPr>
          <a:xfrm>
            <a:off x="3183888" y="4098184"/>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25" name="TextBox 24">
            <a:extLst>
              <a:ext uri="{FF2B5EF4-FFF2-40B4-BE49-F238E27FC236}">
                <a16:creationId xmlns:a16="http://schemas.microsoft.com/office/drawing/2014/main" id="{426FD821-B841-82A6-DD54-02E27D5CC4A4}"/>
              </a:ext>
            </a:extLst>
          </p:cNvPr>
          <p:cNvSpPr txBox="1"/>
          <p:nvPr userDrawn="1"/>
        </p:nvSpPr>
        <p:spPr>
          <a:xfrm>
            <a:off x="3463520" y="3767582"/>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26" name="Picture 25">
            <a:extLst>
              <a:ext uri="{FF2B5EF4-FFF2-40B4-BE49-F238E27FC236}">
                <a16:creationId xmlns:a16="http://schemas.microsoft.com/office/drawing/2014/main" id="{CDE705DF-3152-A300-4EF1-A76B51115324}"/>
              </a:ext>
            </a:extLst>
          </p:cNvPr>
          <p:cNvPicPr>
            <a:picLocks noChangeAspect="1"/>
          </p:cNvPicPr>
          <p:nvPr userDrawn="1"/>
        </p:nvPicPr>
        <p:blipFill>
          <a:blip r:embed="rId5"/>
          <a:stretch>
            <a:fillRect/>
          </a:stretch>
        </p:blipFill>
        <p:spPr>
          <a:xfrm>
            <a:off x="3851589" y="3132108"/>
            <a:ext cx="672060" cy="648058"/>
          </a:xfrm>
          <a:prstGeom prst="rect">
            <a:avLst/>
          </a:prstGeom>
        </p:spPr>
      </p:pic>
      <p:sp>
        <p:nvSpPr>
          <p:cNvPr id="27" name="TextBox 26">
            <a:extLst>
              <a:ext uri="{FF2B5EF4-FFF2-40B4-BE49-F238E27FC236}">
                <a16:creationId xmlns:a16="http://schemas.microsoft.com/office/drawing/2014/main" id="{60A692A8-9C95-A76D-856D-31AD6B58BE79}"/>
              </a:ext>
            </a:extLst>
          </p:cNvPr>
          <p:cNvSpPr txBox="1"/>
          <p:nvPr userDrawn="1"/>
        </p:nvSpPr>
        <p:spPr>
          <a:xfrm>
            <a:off x="3607572" y="1631230"/>
            <a:ext cx="1794307" cy="338554"/>
          </a:xfrm>
          <a:prstGeom prst="rect">
            <a:avLst/>
          </a:prstGeom>
          <a:noFill/>
        </p:spPr>
        <p:txBody>
          <a:bodyPr wrap="square" rtlCol="0">
            <a:spAutoFit/>
          </a:bodyPr>
          <a:lstStyle/>
          <a:p>
            <a:pPr algn="ctr"/>
            <a:r>
              <a:rPr lang="en-US" sz="1200">
                <a:solidFill>
                  <a:schemeClr val="tx2">
                    <a:lumMod val="60000"/>
                    <a:lumOff val="40000"/>
                  </a:schemeClr>
                </a:solidFill>
                <a:latin typeface="Libre Franklin" pitchFamily="2" charset="77"/>
              </a:rPr>
              <a:t> </a:t>
            </a:r>
            <a:r>
              <a:rPr lang="en-US" sz="1600" b="1" spc="300">
                <a:solidFill>
                  <a:schemeClr val="tx2">
                    <a:lumMod val="60000"/>
                    <a:lumOff val="40000"/>
                  </a:schemeClr>
                </a:solidFill>
                <a:latin typeface="Libre Franklin" pitchFamily="2" charset="77"/>
              </a:rPr>
              <a:t>ACTIVE</a:t>
            </a:r>
          </a:p>
        </p:txBody>
      </p:sp>
      <p:sp>
        <p:nvSpPr>
          <p:cNvPr id="28" name="TextBox 27">
            <a:extLst>
              <a:ext uri="{FF2B5EF4-FFF2-40B4-BE49-F238E27FC236}">
                <a16:creationId xmlns:a16="http://schemas.microsoft.com/office/drawing/2014/main" id="{E6FAEAD3-CBC6-6933-091D-ABDA5BFCC06E}"/>
              </a:ext>
            </a:extLst>
          </p:cNvPr>
          <p:cNvSpPr txBox="1"/>
          <p:nvPr userDrawn="1"/>
        </p:nvSpPr>
        <p:spPr>
          <a:xfrm>
            <a:off x="9207896" y="1632626"/>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COMMUNITY</a:t>
            </a:r>
          </a:p>
        </p:txBody>
      </p:sp>
      <p:sp>
        <p:nvSpPr>
          <p:cNvPr id="29" name="TextBox 28">
            <a:extLst>
              <a:ext uri="{FF2B5EF4-FFF2-40B4-BE49-F238E27FC236}">
                <a16:creationId xmlns:a16="http://schemas.microsoft.com/office/drawing/2014/main" id="{97B47FAC-F5F5-2779-7D60-EA1A174D94C9}"/>
              </a:ext>
            </a:extLst>
          </p:cNvPr>
          <p:cNvSpPr txBox="1"/>
          <p:nvPr userDrawn="1"/>
        </p:nvSpPr>
        <p:spPr>
          <a:xfrm>
            <a:off x="6410049" y="1633768"/>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ASSOCIATED</a:t>
            </a:r>
          </a:p>
        </p:txBody>
      </p:sp>
      <p:sp>
        <p:nvSpPr>
          <p:cNvPr id="30" name="Rounded Rectangle 4">
            <a:extLst>
              <a:ext uri="{FF2B5EF4-FFF2-40B4-BE49-F238E27FC236}">
                <a16:creationId xmlns:a16="http://schemas.microsoft.com/office/drawing/2014/main" id="{C33E711F-BCE6-A528-2284-32AAB2A54987}"/>
              </a:ext>
            </a:extLst>
          </p:cNvPr>
          <p:cNvSpPr txBox="1"/>
          <p:nvPr userDrawn="1"/>
        </p:nvSpPr>
        <p:spPr>
          <a:xfrm>
            <a:off x="3745319" y="1863429"/>
            <a:ext cx="1563453"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spcBef>
                <a:spcPct val="0"/>
              </a:spcBef>
            </a:pPr>
            <a:r>
              <a:rPr lang="en-US" sz="1200" i="1">
                <a:solidFill>
                  <a:srgbClr val="4D4D4C"/>
                </a:solidFill>
                <a:latin typeface="TeXGyreSchola" pitchFamily="2" charset="77"/>
              </a:rPr>
              <a:t>Signed on to a writing or presenting project</a:t>
            </a:r>
          </a:p>
        </p:txBody>
      </p:sp>
      <p:sp>
        <p:nvSpPr>
          <p:cNvPr id="31" name="Rounded Rectangle 4">
            <a:extLst>
              <a:ext uri="{FF2B5EF4-FFF2-40B4-BE49-F238E27FC236}">
                <a16:creationId xmlns:a16="http://schemas.microsoft.com/office/drawing/2014/main" id="{509023DD-9581-A88B-F564-963CC27E26CA}"/>
              </a:ext>
            </a:extLst>
          </p:cNvPr>
          <p:cNvSpPr txBox="1"/>
          <p:nvPr userDrawn="1"/>
        </p:nvSpPr>
        <p:spPr>
          <a:xfrm>
            <a:off x="6248715" y="1863429"/>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Has completed 1+ projects,</a:t>
            </a:r>
          </a:p>
          <a:p>
            <a:pPr marL="0" lvl="1" algn="ctr" defTabSz="777875"/>
            <a:r>
              <a:rPr lang="en-US" sz="1200" i="1">
                <a:solidFill>
                  <a:srgbClr val="4D4D4C"/>
                </a:solidFill>
                <a:latin typeface="TeXGyreSchola" pitchFamily="2" charset="77"/>
              </a:rPr>
              <a:t>Receives BRI Scholar comms</a:t>
            </a:r>
          </a:p>
        </p:txBody>
      </p:sp>
      <p:sp>
        <p:nvSpPr>
          <p:cNvPr id="32" name="Rounded Rectangle 4">
            <a:extLst>
              <a:ext uri="{FF2B5EF4-FFF2-40B4-BE49-F238E27FC236}">
                <a16:creationId xmlns:a16="http://schemas.microsoft.com/office/drawing/2014/main" id="{264A52C7-DAB1-4178-6456-F52535E43524}"/>
              </a:ext>
            </a:extLst>
          </p:cNvPr>
          <p:cNvSpPr txBox="1"/>
          <p:nvPr userDrawn="1"/>
        </p:nvSpPr>
        <p:spPr>
          <a:xfrm>
            <a:off x="9020362" y="1840055"/>
            <a:ext cx="229083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Completed 5+ projects, hosts BRI on campus, publicly endorses BRI</a:t>
            </a:r>
          </a:p>
        </p:txBody>
      </p:sp>
      <p:sp>
        <p:nvSpPr>
          <p:cNvPr id="33" name="Rectangle 32">
            <a:extLst>
              <a:ext uri="{FF2B5EF4-FFF2-40B4-BE49-F238E27FC236}">
                <a16:creationId xmlns:a16="http://schemas.microsoft.com/office/drawing/2014/main" id="{171B98C2-01CA-3E4B-2E56-78089D2830D9}"/>
              </a:ext>
            </a:extLst>
          </p:cNvPr>
          <p:cNvSpPr/>
          <p:nvPr userDrawn="1"/>
        </p:nvSpPr>
        <p:spPr>
          <a:xfrm rot="16200000">
            <a:off x="1757791" y="3489185"/>
            <a:ext cx="1940049" cy="672058"/>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TEACHERS</a:t>
            </a:r>
          </a:p>
        </p:txBody>
      </p:sp>
      <p:sp>
        <p:nvSpPr>
          <p:cNvPr id="34" name="Rectangle 33">
            <a:extLst>
              <a:ext uri="{FF2B5EF4-FFF2-40B4-BE49-F238E27FC236}">
                <a16:creationId xmlns:a16="http://schemas.microsoft.com/office/drawing/2014/main" id="{D7CBCC3D-1BB1-40C9-CCF3-EE415A289309}"/>
              </a:ext>
            </a:extLst>
          </p:cNvPr>
          <p:cNvSpPr/>
          <p:nvPr userDrawn="1"/>
        </p:nvSpPr>
        <p:spPr>
          <a:xfrm rot="16200000">
            <a:off x="1955687" y="1637377"/>
            <a:ext cx="1536500" cy="67205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SCHOLARS</a:t>
            </a:r>
          </a:p>
        </p:txBody>
      </p:sp>
      <p:sp>
        <p:nvSpPr>
          <p:cNvPr id="35" name="Rectangle 34">
            <a:extLst>
              <a:ext uri="{FF2B5EF4-FFF2-40B4-BE49-F238E27FC236}">
                <a16:creationId xmlns:a16="http://schemas.microsoft.com/office/drawing/2014/main" id="{83FA629F-2610-B087-3690-411A80C4CDC2}"/>
              </a:ext>
            </a:extLst>
          </p:cNvPr>
          <p:cNvSpPr/>
          <p:nvPr userDrawn="1"/>
        </p:nvSpPr>
        <p:spPr>
          <a:xfrm>
            <a:off x="3754489" y="4913123"/>
            <a:ext cx="3083864" cy="1508283"/>
          </a:xfrm>
          <a:prstGeom prst="rect">
            <a:avLst/>
          </a:prstGeom>
          <a:solidFill>
            <a:schemeClr val="bg2"/>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Think the Vote</a:t>
            </a:r>
          </a:p>
        </p:txBody>
      </p:sp>
      <p:sp>
        <p:nvSpPr>
          <p:cNvPr id="36" name="Rectangle 35">
            <a:extLst>
              <a:ext uri="{FF2B5EF4-FFF2-40B4-BE49-F238E27FC236}">
                <a16:creationId xmlns:a16="http://schemas.microsoft.com/office/drawing/2014/main" id="{EB7FEE84-5739-C924-C745-F0197FB59B81}"/>
              </a:ext>
            </a:extLst>
          </p:cNvPr>
          <p:cNvSpPr/>
          <p:nvPr userDrawn="1"/>
        </p:nvSpPr>
        <p:spPr>
          <a:xfrm rot="16200000">
            <a:off x="2665507" y="5332043"/>
            <a:ext cx="1505907" cy="672058"/>
          </a:xfrm>
          <a:prstGeom prst="rect">
            <a:avLst/>
          </a:prstGeom>
          <a:solidFill>
            <a:schemeClr val="accent3">
              <a:lumMod val="60000"/>
              <a:lumOff val="40000"/>
            </a:schemeClr>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Voice</a:t>
            </a:r>
          </a:p>
        </p:txBody>
      </p:sp>
      <p:sp>
        <p:nvSpPr>
          <p:cNvPr id="37" name="Rectangle 36">
            <a:extLst>
              <a:ext uri="{FF2B5EF4-FFF2-40B4-BE49-F238E27FC236}">
                <a16:creationId xmlns:a16="http://schemas.microsoft.com/office/drawing/2014/main" id="{CBF4876E-7928-83D2-54B4-44B987409BC3}"/>
              </a:ext>
            </a:extLst>
          </p:cNvPr>
          <p:cNvSpPr/>
          <p:nvPr userDrawn="1"/>
        </p:nvSpPr>
        <p:spPr>
          <a:xfrm>
            <a:off x="7533595" y="4913123"/>
            <a:ext cx="3888814" cy="1508283"/>
          </a:xfrm>
          <a:prstGeom prst="rect">
            <a:avLst/>
          </a:prstGeom>
          <a:solidFill>
            <a:schemeClr val="bg2"/>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My Impact Challenge</a:t>
            </a:r>
          </a:p>
          <a:p>
            <a:pPr algn="ctr"/>
            <a:r>
              <a:rPr lang="en-US" b="1">
                <a:solidFill>
                  <a:schemeClr val="tx1"/>
                </a:solidFill>
                <a:latin typeface="Libre Franklin" pitchFamily="2" charset="77"/>
              </a:rPr>
              <a:t>Student Fellowship</a:t>
            </a:r>
          </a:p>
        </p:txBody>
      </p:sp>
      <p:sp>
        <p:nvSpPr>
          <p:cNvPr id="38" name="Rectangle 37">
            <a:extLst>
              <a:ext uri="{FF2B5EF4-FFF2-40B4-BE49-F238E27FC236}">
                <a16:creationId xmlns:a16="http://schemas.microsoft.com/office/drawing/2014/main" id="{E0E9E841-C097-27D9-742B-A7880A91337A}"/>
              </a:ext>
            </a:extLst>
          </p:cNvPr>
          <p:cNvSpPr/>
          <p:nvPr userDrawn="1"/>
        </p:nvSpPr>
        <p:spPr>
          <a:xfrm rot="16200000">
            <a:off x="6421432" y="5332042"/>
            <a:ext cx="1505907" cy="672058"/>
          </a:xfrm>
          <a:prstGeom prst="rect">
            <a:avLst/>
          </a:prstGeom>
          <a:solidFill>
            <a:schemeClr val="accent3">
              <a:lumMod val="75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solidFill>
                <a:latin typeface="Libre Franklin" pitchFamily="2" charset="77"/>
              </a:rPr>
              <a:t>Agency</a:t>
            </a:r>
          </a:p>
        </p:txBody>
      </p:sp>
      <p:sp>
        <p:nvSpPr>
          <p:cNvPr id="39" name="Rectangle 38">
            <a:extLst>
              <a:ext uri="{FF2B5EF4-FFF2-40B4-BE49-F238E27FC236}">
                <a16:creationId xmlns:a16="http://schemas.microsoft.com/office/drawing/2014/main" id="{F14120E6-C37E-B89C-4A70-6DBAB289204A}"/>
              </a:ext>
            </a:extLst>
          </p:cNvPr>
          <p:cNvSpPr/>
          <p:nvPr userDrawn="1"/>
        </p:nvSpPr>
        <p:spPr>
          <a:xfrm rot="16200000">
            <a:off x="1970983" y="5332042"/>
            <a:ext cx="1505907" cy="672058"/>
          </a:xfrm>
          <a:prstGeom prst="rect">
            <a:avLst/>
          </a:prstGeom>
          <a:solidFill>
            <a:schemeClr val="accent3">
              <a:lumMod val="5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STUDENTS</a:t>
            </a:r>
          </a:p>
        </p:txBody>
      </p:sp>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75178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 and A">
    <p:spTree>
      <p:nvGrpSpPr>
        <p:cNvPr id="1" name=""/>
        <p:cNvGrpSpPr/>
        <p:nvPr/>
      </p:nvGrpSpPr>
      <p:grpSpPr>
        <a:xfrm>
          <a:off x="0" y="0"/>
          <a:ext cx="0" cy="0"/>
          <a:chOff x="0" y="0"/>
          <a:chExt cx="0" cy="0"/>
        </a:xfrm>
      </p:grpSpPr>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2" name="TextBox 1">
            <a:extLst>
              <a:ext uri="{FF2B5EF4-FFF2-40B4-BE49-F238E27FC236}">
                <a16:creationId xmlns:a16="http://schemas.microsoft.com/office/drawing/2014/main" id="{63155804-B4CA-F4CD-537D-370EF6884B4B}"/>
              </a:ext>
            </a:extLst>
          </p:cNvPr>
          <p:cNvSpPr txBox="1"/>
          <p:nvPr userDrawn="1"/>
        </p:nvSpPr>
        <p:spPr>
          <a:xfrm>
            <a:off x="1649573" y="148913"/>
            <a:ext cx="3549650" cy="5478423"/>
          </a:xfrm>
          <a:prstGeom prst="rect">
            <a:avLst/>
          </a:prstGeom>
          <a:noFill/>
          <a:effectLst>
            <a:outerShdw blurRad="177800" dist="68678" dir="2700000" algn="tl" rotWithShape="0">
              <a:prstClr val="black">
                <a:alpha val="30252"/>
              </a:prstClr>
            </a:outerShdw>
          </a:effectLst>
        </p:spPr>
        <p:txBody>
          <a:bodyPr wrap="square" rtlCol="0">
            <a:spAutoFit/>
          </a:bodyPr>
          <a:lstStyle/>
          <a:p>
            <a:pPr algn="ctr"/>
            <a:r>
              <a:rPr lang="en-US" sz="35000" b="1">
                <a:solidFill>
                  <a:schemeClr val="accent2"/>
                </a:solidFill>
                <a:latin typeface="Libre Baskerville" panose="02000000000000000000" pitchFamily="2" charset="0"/>
              </a:rPr>
              <a:t>Q</a:t>
            </a:r>
          </a:p>
        </p:txBody>
      </p:sp>
      <p:sp>
        <p:nvSpPr>
          <p:cNvPr id="40" name="Rectangle 39">
            <a:extLst>
              <a:ext uri="{FF2B5EF4-FFF2-40B4-BE49-F238E27FC236}">
                <a16:creationId xmlns:a16="http://schemas.microsoft.com/office/drawing/2014/main" id="{6FBE9251-7A1F-BB29-40FD-168F8B1C9763}"/>
              </a:ext>
            </a:extLst>
          </p:cNvPr>
          <p:cNvSpPr/>
          <p:nvPr userDrawn="1"/>
        </p:nvSpPr>
        <p:spPr>
          <a:xfrm>
            <a:off x="6340271" y="1266513"/>
            <a:ext cx="4334841" cy="6247864"/>
          </a:xfrm>
          <a:prstGeom prst="rect">
            <a:avLst/>
          </a:prstGeom>
          <a:effectLst>
            <a:outerShdw blurRad="177800" dist="68678" dir="2700000" algn="tl" rotWithShape="0">
              <a:prstClr val="black">
                <a:alpha val="30252"/>
              </a:prstClr>
            </a:outerShdw>
          </a:effectLst>
        </p:spPr>
        <p:txBody>
          <a:bodyPr wrap="none">
            <a:spAutoFit/>
          </a:bodyPr>
          <a:lstStyle/>
          <a:p>
            <a:r>
              <a:rPr lang="en-US" sz="40000" b="1">
                <a:solidFill>
                  <a:schemeClr val="tx2"/>
                </a:solidFill>
                <a:latin typeface="Libre Baskerville" panose="02000000000000000000" pitchFamily="2" charset="0"/>
              </a:rPr>
              <a:t>A</a:t>
            </a:r>
            <a:endParaRPr lang="en-US" sz="40000">
              <a:solidFill>
                <a:schemeClr val="tx2"/>
              </a:solidFill>
            </a:endParaRPr>
          </a:p>
        </p:txBody>
      </p:sp>
      <p:pic>
        <p:nvPicPr>
          <p:cNvPr id="42" name="Picture 41" descr="Logo&#10;&#10;Description automatically generated">
            <a:extLst>
              <a:ext uri="{FF2B5EF4-FFF2-40B4-BE49-F238E27FC236}">
                <a16:creationId xmlns:a16="http://schemas.microsoft.com/office/drawing/2014/main" id="{6EC95141-10D3-91A5-A0F8-5407FAD328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84125" y="1118307"/>
            <a:ext cx="4621386" cy="4621386"/>
          </a:xfrm>
          <a:prstGeom prst="rect">
            <a:avLst/>
          </a:prstGeom>
          <a:effectLst>
            <a:outerShdw blurRad="177800" dist="38100" dir="2700000" algn="tl" rotWithShape="0">
              <a:prstClr val="black">
                <a:alpha val="28020"/>
              </a:prstClr>
            </a:outerShdw>
          </a:effectLst>
        </p:spPr>
      </p:pic>
    </p:spTree>
    <p:extLst>
      <p:ext uri="{BB962C8B-B14F-4D97-AF65-F5344CB8AC3E}">
        <p14:creationId xmlns:p14="http://schemas.microsoft.com/office/powerpoint/2010/main" val="2215373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cher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1D3B299F-83DB-CB4B-BC5A-4989F825D468}" type="datetime1">
              <a:rPr lang="en-US" smtClean="0"/>
              <a:t>8/7/24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8" name="Rectangle 7">
            <a:extLst>
              <a:ext uri="{FF2B5EF4-FFF2-40B4-BE49-F238E27FC236}">
                <a16:creationId xmlns:a16="http://schemas.microsoft.com/office/drawing/2014/main" id="{BE1EF332-1259-32AD-5617-2BDF383058E2}"/>
              </a:ext>
            </a:extLst>
          </p:cNvPr>
          <p:cNvSpPr/>
          <p:nvPr userDrawn="1"/>
        </p:nvSpPr>
        <p:spPr>
          <a:xfrm>
            <a:off x="10175961" y="1572998"/>
            <a:ext cx="1754051" cy="3509212"/>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9" name="Rectangle 8">
            <a:extLst>
              <a:ext uri="{FF2B5EF4-FFF2-40B4-BE49-F238E27FC236}">
                <a16:creationId xmlns:a16="http://schemas.microsoft.com/office/drawing/2014/main" id="{1D4083D1-E60D-AE98-75E3-4DF2CDF096D8}"/>
              </a:ext>
            </a:extLst>
          </p:cNvPr>
          <p:cNvSpPr/>
          <p:nvPr userDrawn="1"/>
        </p:nvSpPr>
        <p:spPr>
          <a:xfrm>
            <a:off x="7178662" y="1572998"/>
            <a:ext cx="2997300" cy="35092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10" name="Freeform 9">
            <a:extLst>
              <a:ext uri="{FF2B5EF4-FFF2-40B4-BE49-F238E27FC236}">
                <a16:creationId xmlns:a16="http://schemas.microsoft.com/office/drawing/2014/main" id="{F5A3BAAA-0E13-8795-3955-042B57274E2B}"/>
              </a:ext>
            </a:extLst>
          </p:cNvPr>
          <p:cNvSpPr/>
          <p:nvPr userDrawn="1"/>
        </p:nvSpPr>
        <p:spPr>
          <a:xfrm rot="5400000">
            <a:off x="4289970" y="1960036"/>
            <a:ext cx="3509211"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64CEE9E5-2A9E-7614-1EF3-144DB2EFCB34}"/>
              </a:ext>
            </a:extLst>
          </p:cNvPr>
          <p:cNvSpPr/>
          <p:nvPr userDrawn="1"/>
        </p:nvSpPr>
        <p:spPr>
          <a:xfrm rot="5400000">
            <a:off x="1904889" y="2118985"/>
            <a:ext cx="3509701" cy="2417995"/>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565E8F59-1362-B9E7-4DF7-65E27611B8F9}"/>
              </a:ext>
            </a:extLst>
          </p:cNvPr>
          <p:cNvSpPr/>
          <p:nvPr userDrawn="1"/>
        </p:nvSpPr>
        <p:spPr>
          <a:xfrm rot="5400000">
            <a:off x="-293754" y="2146106"/>
            <a:ext cx="3509213" cy="236300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D8044500-E924-1A9C-CA70-7CE288E1FDB6}"/>
              </a:ext>
            </a:extLst>
          </p:cNvPr>
          <p:cNvSpPr txBox="1"/>
          <p:nvPr userDrawn="1"/>
        </p:nvSpPr>
        <p:spPr>
          <a:xfrm>
            <a:off x="7226299" y="3280760"/>
            <a:ext cx="2977476" cy="1532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attends multiple programs, and collaborates with BRI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Pilot testing</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Leading professional development</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Writing curriculum,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Serve on National Teacher Council</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a Master Teacher event</a:t>
            </a:r>
          </a:p>
        </p:txBody>
      </p:sp>
      <p:sp>
        <p:nvSpPr>
          <p:cNvPr id="14" name="Rounded Rectangle 4">
            <a:extLst>
              <a:ext uri="{FF2B5EF4-FFF2-40B4-BE49-F238E27FC236}">
                <a16:creationId xmlns:a16="http://schemas.microsoft.com/office/drawing/2014/main" id="{474AED74-AB03-BE40-CCAF-5737238A6D93}"/>
              </a:ext>
            </a:extLst>
          </p:cNvPr>
          <p:cNvSpPr txBox="1"/>
          <p:nvPr userDrawn="1"/>
        </p:nvSpPr>
        <p:spPr>
          <a:xfrm>
            <a:off x="4711794" y="3292874"/>
            <a:ext cx="2541774" cy="13255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deepens engagement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Attending an Institute program</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Sharing BRI content with colleagues or via social media</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Begins a BRI badge</a:t>
            </a:r>
          </a:p>
        </p:txBody>
      </p:sp>
      <p:sp>
        <p:nvSpPr>
          <p:cNvPr id="15" name="Rounded Rectangle 4">
            <a:extLst>
              <a:ext uri="{FF2B5EF4-FFF2-40B4-BE49-F238E27FC236}">
                <a16:creationId xmlns:a16="http://schemas.microsoft.com/office/drawing/2014/main" id="{5131E199-5A46-E237-0D1B-79D6995C6B45}"/>
              </a:ext>
            </a:extLst>
          </p:cNvPr>
          <p:cNvSpPr txBox="1"/>
          <p:nvPr userDrawn="1"/>
        </p:nvSpPr>
        <p:spPr>
          <a:xfrm>
            <a:off x="2497487" y="3298068"/>
            <a:ext cx="2181968" cy="126670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completes profile and:</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BRI newsletter(s)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webinar</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Registers for badging</a:t>
            </a:r>
          </a:p>
        </p:txBody>
      </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521269" y="2801455"/>
            <a:ext cx="173429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624865" y="248449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2720560" y="2484016"/>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016055" y="2488510"/>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978786" y="248927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3"/>
          <a:stretch>
            <a:fillRect/>
          </a:stretch>
        </p:blipFill>
        <p:spPr>
          <a:xfrm>
            <a:off x="3176397" y="1674215"/>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4"/>
          <a:stretch>
            <a:fillRect/>
          </a:stretch>
        </p:blipFill>
        <p:spPr>
          <a:xfrm>
            <a:off x="1053502" y="1693144"/>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5"/>
          <a:stretch>
            <a:fillRect/>
          </a:stretch>
        </p:blipFill>
        <p:spPr>
          <a:xfrm>
            <a:off x="8449973" y="1669390"/>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6"/>
          <a:stretch>
            <a:fillRect/>
          </a:stretch>
        </p:blipFill>
        <p:spPr>
          <a:xfrm>
            <a:off x="5581229" y="1614993"/>
            <a:ext cx="879660" cy="762372"/>
          </a:xfrm>
          <a:prstGeom prst="rect">
            <a:avLst/>
          </a:prstGeom>
        </p:spPr>
      </p:pic>
      <p:sp>
        <p:nvSpPr>
          <p:cNvPr id="25" name="Rounded Rectangle 4">
            <a:extLst>
              <a:ext uri="{FF2B5EF4-FFF2-40B4-BE49-F238E27FC236}">
                <a16:creationId xmlns:a16="http://schemas.microsoft.com/office/drawing/2014/main" id="{7392BC83-B90A-5FF8-54D6-88D85095984C}"/>
              </a:ext>
            </a:extLst>
          </p:cNvPr>
          <p:cNvSpPr txBox="1"/>
          <p:nvPr userDrawn="1"/>
        </p:nvSpPr>
        <p:spPr>
          <a:xfrm>
            <a:off x="320949" y="3277788"/>
            <a:ext cx="2204700" cy="1274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signs up for BRI materials through:</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BRI’s website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Meeting at a conference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Partner data share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Following on social media</a:t>
            </a:r>
          </a:p>
        </p:txBody>
      </p:sp>
      <p:sp>
        <p:nvSpPr>
          <p:cNvPr id="26" name="Rounded Rectangle 4">
            <a:extLst>
              <a:ext uri="{FF2B5EF4-FFF2-40B4-BE49-F238E27FC236}">
                <a16:creationId xmlns:a16="http://schemas.microsoft.com/office/drawing/2014/main" id="{D3F78D46-7A25-1FD1-EA9F-ECF507A768F0}"/>
              </a:ext>
            </a:extLst>
          </p:cNvPr>
          <p:cNvSpPr txBox="1"/>
          <p:nvPr userDrawn="1"/>
        </p:nvSpPr>
        <p:spPr>
          <a:xfrm>
            <a:off x="2651439" y="2813964"/>
            <a:ext cx="1921526"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4929995" y="2861202"/>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704761" y="2873477"/>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Mentor &amp; Co-Creator</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7174576" y="5082207"/>
            <a:ext cx="3001385" cy="609603"/>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sp>
        <p:nvSpPr>
          <p:cNvPr id="30" name="Freeform 29">
            <a:extLst>
              <a:ext uri="{FF2B5EF4-FFF2-40B4-BE49-F238E27FC236}">
                <a16:creationId xmlns:a16="http://schemas.microsoft.com/office/drawing/2014/main" id="{E14DAD78-03E5-6892-B583-11D37A99C5CF}"/>
              </a:ext>
            </a:extLst>
          </p:cNvPr>
          <p:cNvSpPr/>
          <p:nvPr userDrawn="1"/>
        </p:nvSpPr>
        <p:spPr>
          <a:xfrm rot="5400000">
            <a:off x="5735688" y="4019441"/>
            <a:ext cx="609603"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1" name="Freeform 30">
            <a:extLst>
              <a:ext uri="{FF2B5EF4-FFF2-40B4-BE49-F238E27FC236}">
                <a16:creationId xmlns:a16="http://schemas.microsoft.com/office/drawing/2014/main" id="{D0AF2CF3-E993-C6F7-462F-0369B7EBB7C1}"/>
              </a:ext>
            </a:extLst>
          </p:cNvPr>
          <p:cNvSpPr/>
          <p:nvPr userDrawn="1"/>
        </p:nvSpPr>
        <p:spPr>
          <a:xfrm rot="5400000">
            <a:off x="3352855" y="4176551"/>
            <a:ext cx="609686" cy="24220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2" name="Freeform 31">
            <a:extLst>
              <a:ext uri="{FF2B5EF4-FFF2-40B4-BE49-F238E27FC236}">
                <a16:creationId xmlns:a16="http://schemas.microsoft.com/office/drawing/2014/main" id="{90B5BEBB-2476-A19C-69FF-0FB2FD287887}"/>
              </a:ext>
            </a:extLst>
          </p:cNvPr>
          <p:cNvSpPr/>
          <p:nvPr userDrawn="1"/>
        </p:nvSpPr>
        <p:spPr>
          <a:xfrm rot="5400000">
            <a:off x="1151966" y="4205515"/>
            <a:ext cx="609601" cy="23630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nvGrpSpPr>
          <p:cNvPr id="82" name="Group 81">
            <a:extLst>
              <a:ext uri="{FF2B5EF4-FFF2-40B4-BE49-F238E27FC236}">
                <a16:creationId xmlns:a16="http://schemas.microsoft.com/office/drawing/2014/main" id="{5A8FBEB4-9E1B-34E6-A1AE-421E62D3CB80}"/>
              </a:ext>
            </a:extLst>
          </p:cNvPr>
          <p:cNvGrpSpPr/>
          <p:nvPr userDrawn="1"/>
        </p:nvGrpSpPr>
        <p:grpSpPr>
          <a:xfrm>
            <a:off x="10369058" y="3531525"/>
            <a:ext cx="1417393" cy="1411439"/>
            <a:chOff x="10369058" y="3531525"/>
            <a:chExt cx="1417393" cy="1411439"/>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3"/>
            <a:stretch>
              <a:fillRect/>
            </a:stretch>
          </p:blipFill>
          <p:spPr>
            <a:xfrm>
              <a:off x="11203991" y="4453862"/>
              <a:ext cx="582460" cy="457200"/>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4"/>
            <a:stretch>
              <a:fillRect/>
            </a:stretch>
          </p:blipFill>
          <p:spPr>
            <a:xfrm>
              <a:off x="10369058" y="4485764"/>
              <a:ext cx="474133" cy="457200"/>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5"/>
            <a:stretch>
              <a:fillRect/>
            </a:stretch>
          </p:blipFill>
          <p:spPr>
            <a:xfrm>
              <a:off x="10493383" y="3550509"/>
              <a:ext cx="377687" cy="457200"/>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6"/>
            <a:stretch>
              <a:fillRect/>
            </a:stretch>
          </p:blipFill>
          <p:spPr>
            <a:xfrm>
              <a:off x="11226322" y="3531525"/>
              <a:ext cx="527538" cy="457200"/>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91813" y="3802066"/>
              <a:ext cx="508218" cy="923330"/>
            </a:xfrm>
            <a:prstGeom prst="rect">
              <a:avLst/>
            </a:prstGeom>
            <a:noFill/>
          </p:spPr>
          <p:txBody>
            <a:bodyPr wrap="square" rtlCol="0">
              <a:spAutoFit/>
            </a:bodyPr>
            <a:lstStyle/>
            <a:p>
              <a:pPr algn="ctr"/>
              <a:r>
                <a:rPr lang="en-US" sz="5400" b="1">
                  <a:solidFill>
                    <a:schemeClr val="accent2"/>
                  </a:solidFill>
                  <a:latin typeface="Libre Franklin" pitchFamily="2" charset="77"/>
                </a:rPr>
                <a:t>+</a:t>
              </a:r>
            </a:p>
          </p:txBody>
        </p:sp>
      </p:grpSp>
      <p:sp>
        <p:nvSpPr>
          <p:cNvPr id="69" name="TextBox 68">
            <a:extLst>
              <a:ext uri="{FF2B5EF4-FFF2-40B4-BE49-F238E27FC236}">
                <a16:creationId xmlns:a16="http://schemas.microsoft.com/office/drawing/2014/main" id="{61093A4E-6CAE-6092-5EA0-AD480109B33D}"/>
              </a:ext>
            </a:extLst>
          </p:cNvPr>
          <p:cNvSpPr txBox="1"/>
          <p:nvPr userDrawn="1"/>
        </p:nvSpPr>
        <p:spPr>
          <a:xfrm>
            <a:off x="10163328" y="2510319"/>
            <a:ext cx="1776690" cy="338554"/>
          </a:xfrm>
          <a:prstGeom prst="rect">
            <a:avLst/>
          </a:prstGeom>
          <a:noFill/>
        </p:spPr>
        <p:txBody>
          <a:bodyPr wrap="square" rtlCol="0">
            <a:spAutoFit/>
          </a:bodyPr>
          <a:lstStyle/>
          <a:p>
            <a:pPr algn="ctr"/>
            <a:r>
              <a:rPr lang="en-US" sz="1600" b="1">
                <a:solidFill>
                  <a:schemeClr val="bg1"/>
                </a:solidFill>
                <a:latin typeface="Libre Franklin" pitchFamily="2" charset="77"/>
              </a:rPr>
              <a:t>Total as of</a:t>
            </a: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10175960" y="5082207"/>
            <a:ext cx="1754052"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sp>
        <p:nvSpPr>
          <p:cNvPr id="71" name="Text Placeholder 6">
            <a:extLst>
              <a:ext uri="{FF2B5EF4-FFF2-40B4-BE49-F238E27FC236}">
                <a16:creationId xmlns:a16="http://schemas.microsoft.com/office/drawing/2014/main" id="{D3A648C3-1B40-3E7B-1597-0112359F905E}"/>
              </a:ext>
            </a:extLst>
          </p:cNvPr>
          <p:cNvSpPr>
            <a:spLocks noGrp="1"/>
          </p:cNvSpPr>
          <p:nvPr>
            <p:ph type="body" sz="quarter" idx="16"/>
          </p:nvPr>
        </p:nvSpPr>
        <p:spPr>
          <a:xfrm>
            <a:off x="344484"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p:ph type="body" sz="quarter" idx="17"/>
          </p:nvPr>
        </p:nvSpPr>
        <p:spPr>
          <a:xfrm>
            <a:off x="2715992"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p:ph type="body" sz="quarter" idx="18"/>
          </p:nvPr>
        </p:nvSpPr>
        <p:spPr>
          <a:xfrm>
            <a:off x="5005097"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p:ph type="body" sz="quarter" idx="19"/>
          </p:nvPr>
        </p:nvSpPr>
        <p:spPr>
          <a:xfrm>
            <a:off x="7704761"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p:ph type="body" sz="quarter" idx="20"/>
          </p:nvPr>
        </p:nvSpPr>
        <p:spPr>
          <a:xfrm>
            <a:off x="10220839" y="5145434"/>
            <a:ext cx="164904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p:ph type="body" sz="quarter" idx="21"/>
          </p:nvPr>
        </p:nvSpPr>
        <p:spPr>
          <a:xfrm>
            <a:off x="10348208" y="2878888"/>
            <a:ext cx="1455565" cy="313932"/>
          </a:xfrm>
          <a:noFill/>
        </p:spPr>
        <p:txBody>
          <a:bodyPr wrap="square" rtlCol="0">
            <a:spAutoFit/>
          </a:bodyPr>
          <a:lstStyle>
            <a:lvl1pPr marL="0" indent="0">
              <a:buNone/>
              <a:defRPr lang="en-US" sz="1600" b="1" dirty="0">
                <a:solidFill>
                  <a:schemeClr val="bg1"/>
                </a:solidFill>
              </a:defRPr>
            </a:lvl1pPr>
          </a:lstStyle>
          <a:p>
            <a:pPr marL="0" lvl="0" algn="ctr"/>
            <a:endParaRPr lang="en-US"/>
          </a:p>
        </p:txBody>
      </p:sp>
    </p:spTree>
    <p:extLst>
      <p:ext uri="{BB962C8B-B14F-4D97-AF65-F5344CB8AC3E}">
        <p14:creationId xmlns:p14="http://schemas.microsoft.com/office/powerpoint/2010/main" val="365562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nnel + Journey Levels">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09B207C-8688-73E6-3EE0-3AE51614CAC4}"/>
              </a:ext>
            </a:extLst>
          </p:cNvPr>
          <p:cNvGrpSpPr/>
          <p:nvPr userDrawn="1"/>
        </p:nvGrpSpPr>
        <p:grpSpPr>
          <a:xfrm>
            <a:off x="337548" y="1772921"/>
            <a:ext cx="11459105" cy="4170683"/>
            <a:chOff x="337548" y="1772921"/>
            <a:chExt cx="11459105" cy="4170683"/>
          </a:xfrm>
        </p:grpSpPr>
        <p:grpSp>
          <p:nvGrpSpPr>
            <p:cNvPr id="38" name="Group 37">
              <a:extLst>
                <a:ext uri="{FF2B5EF4-FFF2-40B4-BE49-F238E27FC236}">
                  <a16:creationId xmlns:a16="http://schemas.microsoft.com/office/drawing/2014/main" id="{F804B395-4D6B-4528-EFFB-4F1F10F43A11}"/>
                </a:ext>
              </a:extLst>
            </p:cNvPr>
            <p:cNvGrpSpPr/>
            <p:nvPr userDrawn="1"/>
          </p:nvGrpSpPr>
          <p:grpSpPr>
            <a:xfrm>
              <a:off x="337548" y="1772921"/>
              <a:ext cx="1946636" cy="4170683"/>
              <a:chOff x="337548" y="1772921"/>
              <a:chExt cx="1946636" cy="4170683"/>
            </a:xfrm>
          </p:grpSpPr>
          <p:sp>
            <p:nvSpPr>
              <p:cNvPr id="14" name="Trapezoid 13">
                <a:extLst>
                  <a:ext uri="{FF2B5EF4-FFF2-40B4-BE49-F238E27FC236}">
                    <a16:creationId xmlns:a16="http://schemas.microsoft.com/office/drawing/2014/main" id="{BD403BAE-B7A6-58F5-AFE7-6C2C6F4A0FC5}"/>
                  </a:ext>
                </a:extLst>
              </p:cNvPr>
              <p:cNvSpPr/>
              <p:nvPr userDrawn="1"/>
            </p:nvSpPr>
            <p:spPr>
              <a:xfrm rot="5400000">
                <a:off x="-787673" y="2898142"/>
                <a:ext cx="4170683" cy="1920241"/>
              </a:xfrm>
              <a:prstGeom prst="trapezoid">
                <a:avLst>
                  <a:gd name="adj" fmla="val 27834"/>
                </a:avLst>
              </a:prstGeom>
              <a:gradFill>
                <a:gsLst>
                  <a:gs pos="0">
                    <a:schemeClr val="bg1"/>
                  </a:gs>
                  <a:gs pos="74000">
                    <a:schemeClr val="accent2">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4">
                <a:extLst>
                  <a:ext uri="{FF2B5EF4-FFF2-40B4-BE49-F238E27FC236}">
                    <a16:creationId xmlns:a16="http://schemas.microsoft.com/office/drawing/2014/main" id="{C75E0C54-C675-6569-BB34-CBD9F48C065A}"/>
                  </a:ext>
                </a:extLst>
              </p:cNvPr>
              <p:cNvSpPr txBox="1"/>
              <p:nvPr userDrawn="1"/>
            </p:nvSpPr>
            <p:spPr>
              <a:xfrm>
                <a:off x="455384" y="378491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Identified teachers not yet in our network</a:t>
                </a:r>
              </a:p>
            </p:txBody>
          </p:sp>
          <p:pic>
            <p:nvPicPr>
              <p:cNvPr id="57" name="Graphic 56" descr="Classroom outline">
                <a:extLst>
                  <a:ext uri="{FF2B5EF4-FFF2-40B4-BE49-F238E27FC236}">
                    <a16:creationId xmlns:a16="http://schemas.microsoft.com/office/drawing/2014/main" id="{E2D481B7-81B4-9323-9C01-6D78055441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4277" y="2763762"/>
                <a:ext cx="914400" cy="914400"/>
              </a:xfrm>
              <a:prstGeom prst="rect">
                <a:avLst/>
              </a:prstGeom>
            </p:spPr>
          </p:pic>
        </p:grpSp>
        <p:grpSp>
          <p:nvGrpSpPr>
            <p:cNvPr id="40" name="Group 39">
              <a:extLst>
                <a:ext uri="{FF2B5EF4-FFF2-40B4-BE49-F238E27FC236}">
                  <a16:creationId xmlns:a16="http://schemas.microsoft.com/office/drawing/2014/main" id="{D6EE8B58-CB36-9264-58E6-0922AEAA5647}"/>
                </a:ext>
              </a:extLst>
            </p:cNvPr>
            <p:cNvGrpSpPr/>
            <p:nvPr userDrawn="1"/>
          </p:nvGrpSpPr>
          <p:grpSpPr>
            <a:xfrm>
              <a:off x="7840586" y="2320046"/>
              <a:ext cx="1920241" cy="3075517"/>
              <a:chOff x="6582438" y="1565117"/>
              <a:chExt cx="1920241"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sameΩ</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9" y="4031030"/>
                <a:ext cx="1920240" cy="609604"/>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977352" y="2321877"/>
              <a:ext cx="2011680" cy="3072971"/>
              <a:chOff x="5400465" y="1573001"/>
              <a:chExt cx="2011680" cy="3072971"/>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71865" y="1801601"/>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6028351" y="3408483"/>
                <a:ext cx="609603"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4114094" y="2321924"/>
              <a:ext cx="2012790" cy="3072924"/>
              <a:chOff x="2855946" y="1566995"/>
              <a:chExt cx="2012790" cy="3072924"/>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628456" y="1795595"/>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3483791" y="3402388"/>
                <a:ext cx="609686"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2256009" y="2320046"/>
              <a:ext cx="2013466" cy="3077761"/>
              <a:chOff x="628890" y="1573003"/>
              <a:chExt cx="2013466" cy="3069773"/>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255694" y="3403324"/>
                <a:ext cx="612648"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2285294" y="4122084"/>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2259193"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4157518"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986318" y="3627392"/>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848466" y="362667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4"/>
            <a:stretch>
              <a:fillRect/>
            </a:stretch>
          </p:blipFill>
          <p:spPr>
            <a:xfrm>
              <a:off x="4634999" y="2882101"/>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5"/>
            <a:stretch>
              <a:fillRect/>
            </a:stretch>
          </p:blipFill>
          <p:spPr>
            <a:xfrm>
              <a:off x="2898184" y="2901030"/>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6"/>
            <a:stretch>
              <a:fillRect/>
            </a:stretch>
          </p:blipFill>
          <p:spPr>
            <a:xfrm>
              <a:off x="8590577" y="284492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7"/>
            <a:stretch>
              <a:fillRect/>
            </a:stretch>
          </p:blipFill>
          <p:spPr>
            <a:xfrm>
              <a:off x="6469139" y="2805645"/>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4121481"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994569"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a:t>
              </a:r>
            </a:p>
            <a:p>
              <a:pPr marL="0" lvl="1" algn="ctr" defTabSz="777875">
                <a:lnSpc>
                  <a:spcPct val="100000"/>
                </a:lnSpc>
              </a:pPr>
              <a:r>
                <a:rPr lang="en-US" sz="1400" i="1">
                  <a:solidFill>
                    <a:srgbClr val="4D4D4C"/>
                  </a:solidFill>
                  <a:latin typeface="Libre Baskerville" panose="02000000000000000000" pitchFamily="2" charset="0"/>
                </a:rPr>
                <a:t>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862961" y="4126829"/>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a:t>
              </a:r>
            </a:p>
            <a:p>
              <a:pPr marL="0" lvl="1" algn="ctr" defTabSz="777875">
                <a:lnSpc>
                  <a:spcPct val="100000"/>
                </a:lnSpc>
              </a:pPr>
              <a:r>
                <a:rPr lang="en-US" sz="1400" i="1">
                  <a:solidFill>
                    <a:srgbClr val="4D4D4C"/>
                  </a:solidFill>
                  <a:latin typeface="Libre Baskerville" panose="02000000000000000000" pitchFamily="2" charset="0"/>
                </a:rPr>
                <a:t>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320047"/>
              <a:ext cx="2035828" cy="3075044"/>
              <a:chOff x="9943337" y="2207262"/>
              <a:chExt cx="2035828" cy="3075044"/>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207262"/>
                <a:ext cx="2021332" cy="2476868"/>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253713"/>
                <a:ext cx="1515938" cy="1235890"/>
                <a:chOff x="10303695" y="3075334"/>
                <a:chExt cx="1515938" cy="12358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4"/>
                <a:stretch>
                  <a:fillRect/>
                </a:stretch>
              </p:blipFill>
              <p:spPr>
                <a:xfrm>
                  <a:off x="10303695" y="3881405"/>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5"/>
                <a:stretch>
                  <a:fillRect/>
                </a:stretch>
              </p:blipFill>
              <p:spPr>
                <a:xfrm>
                  <a:off x="11338578" y="3877740"/>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6"/>
                <a:stretch>
                  <a:fillRect/>
                </a:stretch>
              </p:blipFill>
              <p:spPr>
                <a:xfrm>
                  <a:off x="10401486" y="3078999"/>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7"/>
                <a:stretch>
                  <a:fillRect/>
                </a:stretch>
              </p:blipFill>
              <p:spPr>
                <a:xfrm>
                  <a:off x="11323688" y="3075334"/>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71048" y="3142800"/>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sp>
            <p:nvSpPr>
              <p:cNvPr id="62" name="Rounded Rectangle 4">
                <a:extLst>
                  <a:ext uri="{FF2B5EF4-FFF2-40B4-BE49-F238E27FC236}">
                    <a16:creationId xmlns:a16="http://schemas.microsoft.com/office/drawing/2014/main" id="{867D25A2-1E15-733B-0F5B-1C3206C7570B}"/>
                  </a:ext>
                </a:extLst>
              </p:cNvPr>
              <p:cNvSpPr txBox="1"/>
              <p:nvPr userDrawn="1"/>
            </p:nvSpPr>
            <p:spPr>
              <a:xfrm>
                <a:off x="10517945" y="2364382"/>
                <a:ext cx="895756" cy="28623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chemeClr val="bg1"/>
                    </a:solidFill>
                    <a:latin typeface="Libre Baskerville" panose="02000000000000000000" pitchFamily="2" charset="0"/>
                  </a:rPr>
                  <a:t>As of</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8/7/24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8"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2366177" y="4849124"/>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4248958" y="4841628"/>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6112194" y="4840631"/>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989287" y="4853696"/>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8781" y="2753780"/>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
        <p:nvSpPr>
          <p:cNvPr id="47" name="Text Placeholder 6">
            <a:extLst>
              <a:ext uri="{FF2B5EF4-FFF2-40B4-BE49-F238E27FC236}">
                <a16:creationId xmlns:a16="http://schemas.microsoft.com/office/drawing/2014/main" id="{8FFA4189-512F-CC54-F02D-5A4C13B28709}"/>
              </a:ext>
            </a:extLst>
          </p:cNvPr>
          <p:cNvSpPr>
            <a:spLocks noGrp="1"/>
          </p:cNvSpPr>
          <p:nvPr userDrawn="1">
            <p:ph type="body" sz="quarter" idx="22"/>
          </p:nvPr>
        </p:nvSpPr>
        <p:spPr>
          <a:xfrm>
            <a:off x="513499" y="4518764"/>
            <a:ext cx="1645920"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Tree>
    <p:extLst>
      <p:ext uri="{BB962C8B-B14F-4D97-AF65-F5344CB8AC3E}">
        <p14:creationId xmlns:p14="http://schemas.microsoft.com/office/powerpoint/2010/main" val="391588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Journey Levels only">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6EE8B58-CB36-9264-58E6-0922AEAA5647}"/>
              </a:ext>
            </a:extLst>
          </p:cNvPr>
          <p:cNvGrpSpPr/>
          <p:nvPr userDrawn="1"/>
        </p:nvGrpSpPr>
        <p:grpSpPr>
          <a:xfrm>
            <a:off x="7551177" y="2928926"/>
            <a:ext cx="2209650" cy="2466637"/>
            <a:chOff x="6582438" y="1565117"/>
            <a:chExt cx="1920240"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sameΩ</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8" y="3915494"/>
              <a:ext cx="1920240" cy="725140"/>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287318" y="2928926"/>
            <a:ext cx="2468057" cy="2464892"/>
            <a:chOff x="5400464" y="1566108"/>
            <a:chExt cx="2011682" cy="3068008"/>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68419" y="1798155"/>
              <a:ext cx="247577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5966369" y="3334645"/>
              <a:ext cx="733566"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3018437" y="2929301"/>
            <a:ext cx="2465646" cy="2465781"/>
            <a:chOff x="2331205" y="1571144"/>
            <a:chExt cx="2012790" cy="3069065"/>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100288" y="1803171"/>
              <a:ext cx="247573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2894005" y="3337634"/>
              <a:ext cx="739775"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742392" y="2928927"/>
            <a:ext cx="2467834" cy="2468881"/>
            <a:chOff x="628891" y="1573003"/>
            <a:chExt cx="2013465" cy="3069774"/>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188449" y="3336080"/>
              <a:ext cx="747139"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1010949" y="4382509"/>
            <a:ext cx="1828800" cy="32754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984848" y="3885451"/>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3334558" y="3881167"/>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570366" y="3890953"/>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768485" y="392714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2"/>
          <a:stretch>
            <a:fillRect/>
          </a:stretch>
        </p:blipFill>
        <p:spPr>
          <a:xfrm>
            <a:off x="3819945" y="3179219"/>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3"/>
          <a:stretch>
            <a:fillRect/>
          </a:stretch>
        </p:blipFill>
        <p:spPr>
          <a:xfrm>
            <a:off x="1623839" y="3161455"/>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4"/>
          <a:stretch>
            <a:fillRect/>
          </a:stretch>
        </p:blipFill>
        <p:spPr>
          <a:xfrm>
            <a:off x="8510596" y="314539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5"/>
          <a:stretch>
            <a:fillRect/>
          </a:stretch>
        </p:blipFill>
        <p:spPr>
          <a:xfrm>
            <a:off x="6053187" y="3069206"/>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3248784" y="4408672"/>
            <a:ext cx="2016160" cy="26384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410617" y="4386652"/>
            <a:ext cx="2117044" cy="2681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619350" y="4376140"/>
            <a:ext cx="2069212" cy="3540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928925"/>
            <a:ext cx="2035828" cy="2466166"/>
            <a:chOff x="9943337" y="2816140"/>
            <a:chExt cx="2035828" cy="2466166"/>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816140"/>
              <a:ext cx="2021332" cy="186798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443832"/>
              <a:ext cx="1515938" cy="1100090"/>
              <a:chOff x="10303695" y="3265453"/>
              <a:chExt cx="1515938" cy="11000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2"/>
              <a:stretch>
                <a:fillRect/>
              </a:stretch>
            </p:blipFill>
            <p:spPr>
              <a:xfrm>
                <a:off x="10303695" y="3935724"/>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3"/>
              <a:stretch>
                <a:fillRect/>
              </a:stretch>
            </p:blipFill>
            <p:spPr>
              <a:xfrm>
                <a:off x="11338578" y="3932059"/>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4"/>
              <a:stretch>
                <a:fillRect/>
              </a:stretch>
            </p:blipFill>
            <p:spPr>
              <a:xfrm>
                <a:off x="10401486" y="3269118"/>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5"/>
              <a:stretch>
                <a:fillRect/>
              </a:stretch>
            </p:blipFill>
            <p:spPr>
              <a:xfrm>
                <a:off x="11323688" y="3265453"/>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60369" y="3319886"/>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8/7/24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804967" y="4857079"/>
            <a:ext cx="215551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3140528" y="4848715"/>
            <a:ext cx="20938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5410618" y="4840631"/>
            <a:ext cx="2081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682995" y="4853696"/>
            <a:ext cx="19522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4792" y="3079215"/>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Tree>
    <p:extLst>
      <p:ext uri="{BB962C8B-B14F-4D97-AF65-F5344CB8AC3E}">
        <p14:creationId xmlns:p14="http://schemas.microsoft.com/office/powerpoint/2010/main" val="11804184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Journey Levels - Compa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FDAF528A-71B3-2942-92A4-2924BF7379DB}" type="datetime1">
              <a:rPr lang="en-US" smtClean="0"/>
              <a:t>8/7/24</a:t>
            </a:fld>
            <a:endParaRPr lang="en-US"/>
          </a:p>
        </p:txBody>
      </p:sp>
      <p:sp>
        <p:nvSpPr>
          <p:cNvPr id="36" name="Freeform 35">
            <a:extLst>
              <a:ext uri="{FF2B5EF4-FFF2-40B4-BE49-F238E27FC236}">
                <a16:creationId xmlns:a16="http://schemas.microsoft.com/office/drawing/2014/main" id="{C4AC21FC-13F9-8C47-BE40-CC3F80ACAAD8}"/>
              </a:ext>
            </a:extLst>
          </p:cNvPr>
          <p:cNvSpPr/>
          <p:nvPr userDrawn="1"/>
        </p:nvSpPr>
        <p:spPr>
          <a:xfrm rot="5400000">
            <a:off x="1006237" y="1564929"/>
            <a:ext cx="2142211" cy="305468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7D8602D9-BD7F-6942-9ACD-143F9498CB0B}"/>
              </a:ext>
            </a:extLst>
          </p:cNvPr>
          <p:cNvSpPr/>
          <p:nvPr userDrawn="1"/>
        </p:nvSpPr>
        <p:spPr>
          <a:xfrm rot="5400000">
            <a:off x="1738128" y="2969764"/>
            <a:ext cx="680826" cy="305468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8" name="Freeform 37">
            <a:extLst>
              <a:ext uri="{FF2B5EF4-FFF2-40B4-BE49-F238E27FC236}">
                <a16:creationId xmlns:a16="http://schemas.microsoft.com/office/drawing/2014/main" id="{AFC1E134-6A57-CF4E-8531-829F5723AC06}"/>
              </a:ext>
            </a:extLst>
          </p:cNvPr>
          <p:cNvSpPr/>
          <p:nvPr userDrawn="1"/>
        </p:nvSpPr>
        <p:spPr>
          <a:xfrm rot="5400000">
            <a:off x="1733984" y="3685238"/>
            <a:ext cx="689113" cy="3054687"/>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9" name="Rectangle 38">
            <a:extLst>
              <a:ext uri="{FF2B5EF4-FFF2-40B4-BE49-F238E27FC236}">
                <a16:creationId xmlns:a16="http://schemas.microsoft.com/office/drawing/2014/main" id="{B1BB6324-AD6F-EC43-82A8-57F89F95E01F}"/>
              </a:ext>
            </a:extLst>
          </p:cNvPr>
          <p:cNvSpPr/>
          <p:nvPr userDrawn="1"/>
        </p:nvSpPr>
        <p:spPr>
          <a:xfrm>
            <a:off x="9900126" y="2021167"/>
            <a:ext cx="1797630" cy="2142210"/>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40" name="Freeform 39">
            <a:extLst>
              <a:ext uri="{FF2B5EF4-FFF2-40B4-BE49-F238E27FC236}">
                <a16:creationId xmlns:a16="http://schemas.microsoft.com/office/drawing/2014/main" id="{FE2E4056-95E3-0D44-9ED9-867E49558CD5}"/>
              </a:ext>
            </a:extLst>
          </p:cNvPr>
          <p:cNvSpPr/>
          <p:nvPr userDrawn="1"/>
        </p:nvSpPr>
        <p:spPr>
          <a:xfrm rot="5400000">
            <a:off x="7818971" y="1853094"/>
            <a:ext cx="2142210"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27D77821-A8C7-D44F-92C0-D18DBB1295C9}"/>
              </a:ext>
            </a:extLst>
          </p:cNvPr>
          <p:cNvSpPr/>
          <p:nvPr userDrawn="1"/>
        </p:nvSpPr>
        <p:spPr>
          <a:xfrm rot="5400000">
            <a:off x="5658592" y="1826183"/>
            <a:ext cx="2142507"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2A454AEA-ABD8-0F4F-A213-8A71653AEFD8}"/>
              </a:ext>
            </a:extLst>
          </p:cNvPr>
          <p:cNvSpPr/>
          <p:nvPr userDrawn="1"/>
        </p:nvSpPr>
        <p:spPr>
          <a:xfrm rot="5400000">
            <a:off x="3476694" y="1883670"/>
            <a:ext cx="2142211"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F720C94-DACD-4D41-975C-C86F388B800B}"/>
              </a:ext>
            </a:extLst>
          </p:cNvPr>
          <p:cNvSpPr txBox="1"/>
          <p:nvPr userDrawn="1"/>
        </p:nvSpPr>
        <p:spPr>
          <a:xfrm>
            <a:off x="5832691" y="3135720"/>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44" name="TextBox 43">
            <a:extLst>
              <a:ext uri="{FF2B5EF4-FFF2-40B4-BE49-F238E27FC236}">
                <a16:creationId xmlns:a16="http://schemas.microsoft.com/office/drawing/2014/main" id="{A1ADFE79-2CFF-D140-BE60-6AB32592B775}"/>
              </a:ext>
            </a:extLst>
          </p:cNvPr>
          <p:cNvSpPr txBox="1"/>
          <p:nvPr userDrawn="1"/>
        </p:nvSpPr>
        <p:spPr>
          <a:xfrm>
            <a:off x="7906912" y="3134869"/>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45" name="TextBox 44">
            <a:extLst>
              <a:ext uri="{FF2B5EF4-FFF2-40B4-BE49-F238E27FC236}">
                <a16:creationId xmlns:a16="http://schemas.microsoft.com/office/drawing/2014/main" id="{EE1CE4F7-E0D0-B74E-A96B-C7E8C39B9190}"/>
              </a:ext>
            </a:extLst>
          </p:cNvPr>
          <p:cNvSpPr txBox="1"/>
          <p:nvPr userDrawn="1"/>
        </p:nvSpPr>
        <p:spPr>
          <a:xfrm>
            <a:off x="10019288" y="3136863"/>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46" name="Picture 45">
            <a:extLst>
              <a:ext uri="{FF2B5EF4-FFF2-40B4-BE49-F238E27FC236}">
                <a16:creationId xmlns:a16="http://schemas.microsoft.com/office/drawing/2014/main" id="{62CE8A6B-52FC-9348-8102-EC73DABDEFD7}"/>
              </a:ext>
            </a:extLst>
          </p:cNvPr>
          <p:cNvPicPr>
            <a:picLocks noChangeAspect="1"/>
          </p:cNvPicPr>
          <p:nvPr userDrawn="1"/>
        </p:nvPicPr>
        <p:blipFill>
          <a:blip r:embed="rId2"/>
          <a:stretch>
            <a:fillRect/>
          </a:stretch>
        </p:blipFill>
        <p:spPr>
          <a:xfrm>
            <a:off x="6277522" y="2379123"/>
            <a:ext cx="873838" cy="685916"/>
          </a:xfrm>
          <a:prstGeom prst="rect">
            <a:avLst/>
          </a:prstGeom>
        </p:spPr>
      </p:pic>
      <p:pic>
        <p:nvPicPr>
          <p:cNvPr id="47" name="Picture 46">
            <a:extLst>
              <a:ext uri="{FF2B5EF4-FFF2-40B4-BE49-F238E27FC236}">
                <a16:creationId xmlns:a16="http://schemas.microsoft.com/office/drawing/2014/main" id="{A8521650-53BC-B040-BF59-00B63CBF8510}"/>
              </a:ext>
            </a:extLst>
          </p:cNvPr>
          <p:cNvPicPr>
            <a:picLocks noChangeAspect="1"/>
          </p:cNvPicPr>
          <p:nvPr userDrawn="1"/>
        </p:nvPicPr>
        <p:blipFill>
          <a:blip r:embed="rId3"/>
          <a:stretch>
            <a:fillRect/>
          </a:stretch>
        </p:blipFill>
        <p:spPr>
          <a:xfrm>
            <a:off x="10486670" y="2321939"/>
            <a:ext cx="594571" cy="719744"/>
          </a:xfrm>
          <a:prstGeom prst="rect">
            <a:avLst/>
          </a:prstGeom>
        </p:spPr>
      </p:pic>
      <p:pic>
        <p:nvPicPr>
          <p:cNvPr id="48" name="Picture 47">
            <a:extLst>
              <a:ext uri="{FF2B5EF4-FFF2-40B4-BE49-F238E27FC236}">
                <a16:creationId xmlns:a16="http://schemas.microsoft.com/office/drawing/2014/main" id="{392F2FB0-219D-9A4A-9A7E-3813FA8B542C}"/>
              </a:ext>
            </a:extLst>
          </p:cNvPr>
          <p:cNvPicPr>
            <a:picLocks noChangeAspect="1"/>
          </p:cNvPicPr>
          <p:nvPr userDrawn="1"/>
        </p:nvPicPr>
        <p:blipFill>
          <a:blip r:embed="rId4"/>
          <a:stretch>
            <a:fillRect/>
          </a:stretch>
        </p:blipFill>
        <p:spPr>
          <a:xfrm>
            <a:off x="8444558" y="2298791"/>
            <a:ext cx="879660" cy="762372"/>
          </a:xfrm>
          <a:prstGeom prst="rect">
            <a:avLst/>
          </a:prstGeom>
        </p:spPr>
      </p:pic>
      <p:sp>
        <p:nvSpPr>
          <p:cNvPr id="49" name="Rounded Rectangle 4">
            <a:extLst>
              <a:ext uri="{FF2B5EF4-FFF2-40B4-BE49-F238E27FC236}">
                <a16:creationId xmlns:a16="http://schemas.microsoft.com/office/drawing/2014/main" id="{4D9FCE45-888F-9645-B7D5-DF16C3A3F41A}"/>
              </a:ext>
            </a:extLst>
          </p:cNvPr>
          <p:cNvSpPr txBox="1"/>
          <p:nvPr userDrawn="1"/>
        </p:nvSpPr>
        <p:spPr>
          <a:xfrm>
            <a:off x="5717303" y="3471568"/>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50" name="Rounded Rectangle 4">
            <a:extLst>
              <a:ext uri="{FF2B5EF4-FFF2-40B4-BE49-F238E27FC236}">
                <a16:creationId xmlns:a16="http://schemas.microsoft.com/office/drawing/2014/main" id="{25057BF4-509D-8241-84D8-566AC601152C}"/>
              </a:ext>
            </a:extLst>
          </p:cNvPr>
          <p:cNvSpPr txBox="1"/>
          <p:nvPr userDrawn="1"/>
        </p:nvSpPr>
        <p:spPr>
          <a:xfrm>
            <a:off x="7808941" y="3554870"/>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51" name="Rounded Rectangle 4">
            <a:extLst>
              <a:ext uri="{FF2B5EF4-FFF2-40B4-BE49-F238E27FC236}">
                <a16:creationId xmlns:a16="http://schemas.microsoft.com/office/drawing/2014/main" id="{90F0FB99-48F1-1E43-9A10-33708E33A4B5}"/>
              </a:ext>
            </a:extLst>
          </p:cNvPr>
          <p:cNvSpPr txBox="1"/>
          <p:nvPr userDrawn="1"/>
        </p:nvSpPr>
        <p:spPr>
          <a:xfrm>
            <a:off x="10220772" y="3535056"/>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52" name="Rectangle 51">
            <a:extLst>
              <a:ext uri="{FF2B5EF4-FFF2-40B4-BE49-F238E27FC236}">
                <a16:creationId xmlns:a16="http://schemas.microsoft.com/office/drawing/2014/main" id="{7DE3F05B-20BA-4C43-9403-9CE6F5E2F026}"/>
              </a:ext>
            </a:extLst>
          </p:cNvPr>
          <p:cNvSpPr/>
          <p:nvPr userDrawn="1"/>
        </p:nvSpPr>
        <p:spPr>
          <a:xfrm>
            <a:off x="9900126" y="4148404"/>
            <a:ext cx="1797629" cy="689114"/>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3" name="Freeform 52">
            <a:extLst>
              <a:ext uri="{FF2B5EF4-FFF2-40B4-BE49-F238E27FC236}">
                <a16:creationId xmlns:a16="http://schemas.microsoft.com/office/drawing/2014/main" id="{6D11446F-FD8A-6E43-AACA-1688857AD6B5}"/>
              </a:ext>
            </a:extLst>
          </p:cNvPr>
          <p:cNvSpPr/>
          <p:nvPr userDrawn="1"/>
        </p:nvSpPr>
        <p:spPr>
          <a:xfrm rot="5400000">
            <a:off x="8546111" y="3253786"/>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4" name="Freeform 53">
            <a:extLst>
              <a:ext uri="{FF2B5EF4-FFF2-40B4-BE49-F238E27FC236}">
                <a16:creationId xmlns:a16="http://schemas.microsoft.com/office/drawing/2014/main" id="{D90EC175-7F72-3946-B261-D7BD201EFB22}"/>
              </a:ext>
            </a:extLst>
          </p:cNvPr>
          <p:cNvSpPr/>
          <p:nvPr userDrawn="1"/>
        </p:nvSpPr>
        <p:spPr>
          <a:xfrm rot="5400000">
            <a:off x="6382868" y="3230737"/>
            <a:ext cx="693954"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5" name="Freeform 54">
            <a:extLst>
              <a:ext uri="{FF2B5EF4-FFF2-40B4-BE49-F238E27FC236}">
                <a16:creationId xmlns:a16="http://schemas.microsoft.com/office/drawing/2014/main" id="{A1EB7B2B-6C7F-8541-9BCD-B0D78CBB0A58}"/>
              </a:ext>
            </a:extLst>
          </p:cNvPr>
          <p:cNvSpPr/>
          <p:nvPr userDrawn="1"/>
        </p:nvSpPr>
        <p:spPr>
          <a:xfrm rot="5400000">
            <a:off x="4203244" y="3284362"/>
            <a:ext cx="689113" cy="241721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lumMod val="60000"/>
                    <a:lumOff val="40000"/>
                  </a:schemeClr>
                </a:solidFill>
                <a:latin typeface="Libre Franklin" pitchFamily="2" charset="77"/>
              </a:rPr>
              <a:t>      </a:t>
            </a:r>
          </a:p>
        </p:txBody>
      </p:sp>
      <p:sp>
        <p:nvSpPr>
          <p:cNvPr id="56" name="Rectangle 55">
            <a:extLst>
              <a:ext uri="{FF2B5EF4-FFF2-40B4-BE49-F238E27FC236}">
                <a16:creationId xmlns:a16="http://schemas.microsoft.com/office/drawing/2014/main" id="{F8A8ED06-318E-094A-ABCB-34A8062AD78F}"/>
              </a:ext>
            </a:extLst>
          </p:cNvPr>
          <p:cNvSpPr/>
          <p:nvPr userDrawn="1"/>
        </p:nvSpPr>
        <p:spPr>
          <a:xfrm>
            <a:off x="9900126" y="4867653"/>
            <a:ext cx="1797629" cy="689114"/>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7" name="Freeform 56">
            <a:extLst>
              <a:ext uri="{FF2B5EF4-FFF2-40B4-BE49-F238E27FC236}">
                <a16:creationId xmlns:a16="http://schemas.microsoft.com/office/drawing/2014/main" id="{6695BBB4-2B08-2440-B7D6-992A9B87A34F}"/>
              </a:ext>
            </a:extLst>
          </p:cNvPr>
          <p:cNvSpPr/>
          <p:nvPr userDrawn="1"/>
        </p:nvSpPr>
        <p:spPr>
          <a:xfrm rot="5400000">
            <a:off x="8545613" y="3973037"/>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60000"/>
              <a:lumOff val="4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8" name="Freeform 57">
            <a:extLst>
              <a:ext uri="{FF2B5EF4-FFF2-40B4-BE49-F238E27FC236}">
                <a16:creationId xmlns:a16="http://schemas.microsoft.com/office/drawing/2014/main" id="{CA6FAEA8-7A37-4E4F-B711-888C50CA64FC}"/>
              </a:ext>
            </a:extLst>
          </p:cNvPr>
          <p:cNvSpPr/>
          <p:nvPr userDrawn="1"/>
        </p:nvSpPr>
        <p:spPr>
          <a:xfrm rot="5400000">
            <a:off x="6385458" y="3946006"/>
            <a:ext cx="688782"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40000"/>
              <a:lumOff val="60000"/>
            </a:schemeClr>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9" name="Freeform 58">
            <a:extLst>
              <a:ext uri="{FF2B5EF4-FFF2-40B4-BE49-F238E27FC236}">
                <a16:creationId xmlns:a16="http://schemas.microsoft.com/office/drawing/2014/main" id="{618888AC-F785-804A-8DB5-0A9FC96F2D28}"/>
              </a:ext>
            </a:extLst>
          </p:cNvPr>
          <p:cNvSpPr/>
          <p:nvPr userDrawn="1"/>
        </p:nvSpPr>
        <p:spPr>
          <a:xfrm rot="5400000">
            <a:off x="4203244" y="4003611"/>
            <a:ext cx="689113" cy="241721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20000"/>
              <a:lumOff val="80000"/>
            </a:schemeClr>
          </a:solidFill>
          <a:ln w="381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solidFill>
                <a:schemeClr val="tx1">
                  <a:lumMod val="60000"/>
                  <a:lumOff val="40000"/>
                </a:schemeClr>
              </a:solidFill>
              <a:latin typeface="Libre Franklin" pitchFamily="2" charset="77"/>
            </a:endParaRPr>
          </a:p>
        </p:txBody>
      </p:sp>
      <p:sp>
        <p:nvSpPr>
          <p:cNvPr id="60" name="Rounded Rectangle 4">
            <a:extLst>
              <a:ext uri="{FF2B5EF4-FFF2-40B4-BE49-F238E27FC236}">
                <a16:creationId xmlns:a16="http://schemas.microsoft.com/office/drawing/2014/main" id="{01122DDA-58FD-8540-ACE3-6011539ECA0B}"/>
              </a:ext>
            </a:extLst>
          </p:cNvPr>
          <p:cNvSpPr txBox="1"/>
          <p:nvPr userDrawn="1"/>
        </p:nvSpPr>
        <p:spPr>
          <a:xfrm>
            <a:off x="3459234" y="3466322"/>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61" name="TextBox 60">
            <a:extLst>
              <a:ext uri="{FF2B5EF4-FFF2-40B4-BE49-F238E27FC236}">
                <a16:creationId xmlns:a16="http://schemas.microsoft.com/office/drawing/2014/main" id="{9D8C8BDA-A8ED-AB46-88BC-A6244171EE0C}"/>
              </a:ext>
            </a:extLst>
          </p:cNvPr>
          <p:cNvSpPr txBox="1"/>
          <p:nvPr userDrawn="1"/>
        </p:nvSpPr>
        <p:spPr>
          <a:xfrm>
            <a:off x="3738866" y="3135720"/>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62" name="Picture 61">
            <a:extLst>
              <a:ext uri="{FF2B5EF4-FFF2-40B4-BE49-F238E27FC236}">
                <a16:creationId xmlns:a16="http://schemas.microsoft.com/office/drawing/2014/main" id="{EB07D889-31F3-464D-A674-30FB0EFE9949}"/>
              </a:ext>
            </a:extLst>
          </p:cNvPr>
          <p:cNvPicPr>
            <a:picLocks noChangeAspect="1"/>
          </p:cNvPicPr>
          <p:nvPr userDrawn="1"/>
        </p:nvPicPr>
        <p:blipFill>
          <a:blip r:embed="rId5"/>
          <a:stretch>
            <a:fillRect/>
          </a:stretch>
        </p:blipFill>
        <p:spPr>
          <a:xfrm>
            <a:off x="4126935" y="2428687"/>
            <a:ext cx="672060" cy="648058"/>
          </a:xfrm>
          <a:prstGeom prst="rect">
            <a:avLst/>
          </a:prstGeom>
        </p:spPr>
      </p:pic>
      <p:sp>
        <p:nvSpPr>
          <p:cNvPr id="63" name="TextBox 62">
            <a:extLst>
              <a:ext uri="{FF2B5EF4-FFF2-40B4-BE49-F238E27FC236}">
                <a16:creationId xmlns:a16="http://schemas.microsoft.com/office/drawing/2014/main" id="{B8CD9C26-CD68-B144-A2EF-5212B3DAC4EC}"/>
              </a:ext>
            </a:extLst>
          </p:cNvPr>
          <p:cNvSpPr txBox="1"/>
          <p:nvPr userDrawn="1"/>
        </p:nvSpPr>
        <p:spPr>
          <a:xfrm>
            <a:off x="784779" y="2570247"/>
            <a:ext cx="2337572" cy="1200329"/>
          </a:xfrm>
          <a:prstGeom prst="rect">
            <a:avLst/>
          </a:prstGeom>
          <a:noFill/>
        </p:spPr>
        <p:txBody>
          <a:bodyPr wrap="square" rtlCol="0">
            <a:spAutoFit/>
          </a:bodyPr>
          <a:lstStyle/>
          <a:p>
            <a:pPr algn="ctr"/>
            <a:r>
              <a:rPr lang="en-US" sz="2400" b="1" spc="300">
                <a:solidFill>
                  <a:srgbClr val="FF8300"/>
                </a:solidFill>
                <a:latin typeface="Libre Franklin" pitchFamily="2" charset="77"/>
              </a:rPr>
              <a:t>TEACHERS IN NETWORK</a:t>
            </a:r>
          </a:p>
        </p:txBody>
      </p:sp>
      <p:sp>
        <p:nvSpPr>
          <p:cNvPr id="64" name="Rectangle 63">
            <a:extLst>
              <a:ext uri="{FF2B5EF4-FFF2-40B4-BE49-F238E27FC236}">
                <a16:creationId xmlns:a16="http://schemas.microsoft.com/office/drawing/2014/main" id="{38BD05E2-D433-0A4B-8A76-A6AF4077A589}"/>
              </a:ext>
            </a:extLst>
          </p:cNvPr>
          <p:cNvSpPr/>
          <p:nvPr userDrawn="1"/>
        </p:nvSpPr>
        <p:spPr>
          <a:xfrm rot="5400000">
            <a:off x="813077" y="403330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65" name="Rectangle 64">
            <a:extLst>
              <a:ext uri="{FF2B5EF4-FFF2-40B4-BE49-F238E27FC236}">
                <a16:creationId xmlns:a16="http://schemas.microsoft.com/office/drawing/2014/main" id="{E61856D2-AE83-E64D-B7F1-9E8B8DF2482E}"/>
              </a:ext>
            </a:extLst>
          </p:cNvPr>
          <p:cNvSpPr/>
          <p:nvPr userDrawn="1"/>
        </p:nvSpPr>
        <p:spPr>
          <a:xfrm rot="5400000">
            <a:off x="813077" y="475501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7" name="Text Placeholder 6">
            <a:extLst>
              <a:ext uri="{FF2B5EF4-FFF2-40B4-BE49-F238E27FC236}">
                <a16:creationId xmlns:a16="http://schemas.microsoft.com/office/drawing/2014/main" id="{F43B1ACA-5EDE-4D44-84F3-9F1F00BED370}"/>
              </a:ext>
            </a:extLst>
          </p:cNvPr>
          <p:cNvSpPr>
            <a:spLocks noGrp="1"/>
          </p:cNvSpPr>
          <p:nvPr>
            <p:ph type="body" sz="quarter" idx="13"/>
          </p:nvPr>
        </p:nvSpPr>
        <p:spPr>
          <a:xfrm>
            <a:off x="630196" y="4245990"/>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67" name="Text Placeholder 6">
            <a:extLst>
              <a:ext uri="{FF2B5EF4-FFF2-40B4-BE49-F238E27FC236}">
                <a16:creationId xmlns:a16="http://schemas.microsoft.com/office/drawing/2014/main" id="{06F5AE0C-49F2-5D46-BAC5-6830A8A3B962}"/>
              </a:ext>
            </a:extLst>
          </p:cNvPr>
          <p:cNvSpPr>
            <a:spLocks noGrp="1"/>
          </p:cNvSpPr>
          <p:nvPr>
            <p:ph type="body" sz="quarter" idx="14"/>
          </p:nvPr>
        </p:nvSpPr>
        <p:spPr>
          <a:xfrm>
            <a:off x="630196" y="4964067"/>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3" name="Text Placeholder 6">
            <a:extLst>
              <a:ext uri="{FF2B5EF4-FFF2-40B4-BE49-F238E27FC236}">
                <a16:creationId xmlns:a16="http://schemas.microsoft.com/office/drawing/2014/main" id="{C39C619A-78EA-D648-80DA-CD58EA34CDB8}"/>
              </a:ext>
            </a:extLst>
          </p:cNvPr>
          <p:cNvSpPr>
            <a:spLocks noGrp="1"/>
          </p:cNvSpPr>
          <p:nvPr>
            <p:ph type="body" sz="quarter" idx="16"/>
          </p:nvPr>
        </p:nvSpPr>
        <p:spPr>
          <a:xfrm>
            <a:off x="1654792"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5" name="Text Placeholder 6">
            <a:extLst>
              <a:ext uri="{FF2B5EF4-FFF2-40B4-BE49-F238E27FC236}">
                <a16:creationId xmlns:a16="http://schemas.microsoft.com/office/drawing/2014/main" id="{5A4C5983-4ECC-414A-A1DA-E4535E5BE80E}"/>
              </a:ext>
            </a:extLst>
          </p:cNvPr>
          <p:cNvSpPr>
            <a:spLocks noGrp="1"/>
          </p:cNvSpPr>
          <p:nvPr>
            <p:ph type="body" sz="quarter" idx="18"/>
          </p:nvPr>
        </p:nvSpPr>
        <p:spPr>
          <a:xfrm>
            <a:off x="1645156"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8" name="Text Placeholder 6">
            <a:extLst>
              <a:ext uri="{FF2B5EF4-FFF2-40B4-BE49-F238E27FC236}">
                <a16:creationId xmlns:a16="http://schemas.microsoft.com/office/drawing/2014/main" id="{4AECD36E-CC7F-0A4E-9156-5AFF7593ABE7}"/>
              </a:ext>
            </a:extLst>
          </p:cNvPr>
          <p:cNvSpPr>
            <a:spLocks noGrp="1"/>
          </p:cNvSpPr>
          <p:nvPr>
            <p:ph type="body" sz="quarter" idx="19"/>
          </p:nvPr>
        </p:nvSpPr>
        <p:spPr>
          <a:xfrm>
            <a:off x="3668878" y="4245845"/>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0" name="Text Placeholder 6">
            <a:extLst>
              <a:ext uri="{FF2B5EF4-FFF2-40B4-BE49-F238E27FC236}">
                <a16:creationId xmlns:a16="http://schemas.microsoft.com/office/drawing/2014/main" id="{A74301D4-1FFB-9A47-855B-B9EC95A70902}"/>
              </a:ext>
            </a:extLst>
          </p:cNvPr>
          <p:cNvSpPr>
            <a:spLocks noGrp="1"/>
          </p:cNvSpPr>
          <p:nvPr>
            <p:ph type="body" sz="quarter" idx="21"/>
          </p:nvPr>
        </p:nvSpPr>
        <p:spPr>
          <a:xfrm>
            <a:off x="3659242" y="4965824"/>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1" name="Text Placeholder 6">
            <a:extLst>
              <a:ext uri="{FF2B5EF4-FFF2-40B4-BE49-F238E27FC236}">
                <a16:creationId xmlns:a16="http://schemas.microsoft.com/office/drawing/2014/main" id="{81F526A8-A54B-9542-B8B4-8E7DA77390CD}"/>
              </a:ext>
            </a:extLst>
          </p:cNvPr>
          <p:cNvSpPr>
            <a:spLocks noGrp="1"/>
          </p:cNvSpPr>
          <p:nvPr>
            <p:ph type="body" sz="quarter" idx="22"/>
          </p:nvPr>
        </p:nvSpPr>
        <p:spPr>
          <a:xfrm>
            <a:off x="5932583" y="4247311"/>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3" name="Text Placeholder 6">
            <a:extLst>
              <a:ext uri="{FF2B5EF4-FFF2-40B4-BE49-F238E27FC236}">
                <a16:creationId xmlns:a16="http://schemas.microsoft.com/office/drawing/2014/main" id="{A5B3D807-9A25-1046-9080-2BAB0DB04C8E}"/>
              </a:ext>
            </a:extLst>
          </p:cNvPr>
          <p:cNvSpPr>
            <a:spLocks noGrp="1"/>
          </p:cNvSpPr>
          <p:nvPr>
            <p:ph type="body" sz="quarter" idx="24"/>
          </p:nvPr>
        </p:nvSpPr>
        <p:spPr>
          <a:xfrm>
            <a:off x="5922947" y="4967290"/>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5" name="Text Placeholder 6">
            <a:extLst>
              <a:ext uri="{FF2B5EF4-FFF2-40B4-BE49-F238E27FC236}">
                <a16:creationId xmlns:a16="http://schemas.microsoft.com/office/drawing/2014/main" id="{4575FC58-3780-5F46-9004-9A487486B072}"/>
              </a:ext>
            </a:extLst>
          </p:cNvPr>
          <p:cNvSpPr>
            <a:spLocks noGrp="1"/>
          </p:cNvSpPr>
          <p:nvPr>
            <p:ph type="body" sz="quarter" idx="25"/>
          </p:nvPr>
        </p:nvSpPr>
        <p:spPr>
          <a:xfrm>
            <a:off x="8156444"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7" name="Text Placeholder 6">
            <a:extLst>
              <a:ext uri="{FF2B5EF4-FFF2-40B4-BE49-F238E27FC236}">
                <a16:creationId xmlns:a16="http://schemas.microsoft.com/office/drawing/2014/main" id="{960045A1-2EA2-8441-91E3-C31522DBF843}"/>
              </a:ext>
            </a:extLst>
          </p:cNvPr>
          <p:cNvSpPr>
            <a:spLocks noGrp="1"/>
          </p:cNvSpPr>
          <p:nvPr>
            <p:ph type="body" sz="quarter" idx="27"/>
          </p:nvPr>
        </p:nvSpPr>
        <p:spPr>
          <a:xfrm>
            <a:off x="8146808"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8" name="Text Placeholder 6">
            <a:extLst>
              <a:ext uri="{FF2B5EF4-FFF2-40B4-BE49-F238E27FC236}">
                <a16:creationId xmlns:a16="http://schemas.microsoft.com/office/drawing/2014/main" id="{F4814273-DEF6-7B4D-9EA8-DA4A447CEAAD}"/>
              </a:ext>
            </a:extLst>
          </p:cNvPr>
          <p:cNvSpPr>
            <a:spLocks noGrp="1"/>
          </p:cNvSpPr>
          <p:nvPr>
            <p:ph type="body" sz="quarter" idx="28"/>
          </p:nvPr>
        </p:nvSpPr>
        <p:spPr>
          <a:xfrm>
            <a:off x="10279557" y="4246893"/>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90" name="Text Placeholder 6">
            <a:extLst>
              <a:ext uri="{FF2B5EF4-FFF2-40B4-BE49-F238E27FC236}">
                <a16:creationId xmlns:a16="http://schemas.microsoft.com/office/drawing/2014/main" id="{BEC019F3-AD7E-6243-B9E8-11F8469CF541}"/>
              </a:ext>
            </a:extLst>
          </p:cNvPr>
          <p:cNvSpPr>
            <a:spLocks noGrp="1"/>
          </p:cNvSpPr>
          <p:nvPr>
            <p:ph type="body" sz="quarter" idx="30"/>
          </p:nvPr>
        </p:nvSpPr>
        <p:spPr>
          <a:xfrm>
            <a:off x="10269921" y="4966872"/>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89991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I_Jr Basic Blu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26638127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RI_Jr Basic Orang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1091776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I_Jr Essential Questio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endParaRPr lang="en-US"/>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501515" y="1664449"/>
            <a:ext cx="9188970" cy="4933704"/>
          </a:xfrm>
        </p:spPr>
        <p:txBody>
          <a:bodyPr>
            <a:normAutofit/>
          </a:bodyPr>
          <a:lstStyle>
            <a:lvl1pPr marL="0" indent="0" algn="ctr">
              <a:buNone/>
              <a:defRPr sz="3600">
                <a:latin typeface="Lexend Light Light" pitchFamily="2" charset="77"/>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32262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03336899-99D2-794A-9843-1C19B9654A5A}" type="datetime1">
              <a:rPr lang="en-US" smtClean="0"/>
              <a:t>8/7/24</a:t>
            </a:fld>
            <a:endParaRPr lang="en-US"/>
          </a:p>
        </p:txBody>
      </p:sp>
      <p:pic>
        <p:nvPicPr>
          <p:cNvPr id="3" name="Picture 2">
            <a:extLst>
              <a:ext uri="{FF2B5EF4-FFF2-40B4-BE49-F238E27FC236}">
                <a16:creationId xmlns:a16="http://schemas.microsoft.com/office/drawing/2014/main" id="{F408F3DC-F5E4-43E0-2FCA-3D886C7A14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654824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RI_Jr Learning Objectives">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endParaRPr lang="en-US"/>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3" name="SmartArt Placeholder 2">
            <a:extLst>
              <a:ext uri="{FF2B5EF4-FFF2-40B4-BE49-F238E27FC236}">
                <a16:creationId xmlns:a16="http://schemas.microsoft.com/office/drawing/2014/main" id="{E7FD366F-CBD1-2A39-4970-1D9B98FEB337}"/>
              </a:ext>
            </a:extLst>
          </p:cNvPr>
          <p:cNvSpPr>
            <a:spLocks noGrp="1"/>
          </p:cNvSpPr>
          <p:nvPr>
            <p:ph type="dgm" sz="quarter" idx="10"/>
          </p:nvPr>
        </p:nvSpPr>
        <p:spPr>
          <a:xfrm>
            <a:off x="1403962" y="1711359"/>
            <a:ext cx="9384076" cy="4901784"/>
          </a:xfrm>
        </p:spPr>
        <p:txBody>
          <a:bodyPr/>
          <a:lstStyle/>
          <a:p>
            <a:endParaRPr lang="en-US"/>
          </a:p>
        </p:txBody>
      </p:sp>
    </p:spTree>
    <p:extLst>
      <p:ext uri="{BB962C8B-B14F-4D97-AF65-F5344CB8AC3E}">
        <p14:creationId xmlns:p14="http://schemas.microsoft.com/office/powerpoint/2010/main" val="3847994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RI_Jr Vocab Card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 name="Picture Placeholder 12">
            <a:extLst>
              <a:ext uri="{FF2B5EF4-FFF2-40B4-BE49-F238E27FC236}">
                <a16:creationId xmlns:a16="http://schemas.microsoft.com/office/drawing/2014/main" id="{13B49002-6A81-3981-7E3D-445D32DEFF3A}"/>
              </a:ext>
            </a:extLst>
          </p:cNvPr>
          <p:cNvSpPr>
            <a:spLocks noGrp="1"/>
          </p:cNvSpPr>
          <p:nvPr>
            <p:ph type="pic" sz="quarter" idx="12"/>
          </p:nvPr>
        </p:nvSpPr>
        <p:spPr>
          <a:xfrm>
            <a:off x="1831297" y="3567660"/>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
        <p:nvSpPr>
          <p:cNvPr id="6" name="Picture Placeholder 12">
            <a:extLst>
              <a:ext uri="{FF2B5EF4-FFF2-40B4-BE49-F238E27FC236}">
                <a16:creationId xmlns:a16="http://schemas.microsoft.com/office/drawing/2014/main" id="{6BDF4D11-34F5-10A3-A7FA-BF7F71D901E6}"/>
              </a:ext>
            </a:extLst>
          </p:cNvPr>
          <p:cNvSpPr>
            <a:spLocks noGrp="1"/>
          </p:cNvSpPr>
          <p:nvPr>
            <p:ph type="pic" sz="quarter" idx="13"/>
          </p:nvPr>
        </p:nvSpPr>
        <p:spPr>
          <a:xfrm>
            <a:off x="1831298" y="252972"/>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Tree>
    <p:extLst>
      <p:ext uri="{BB962C8B-B14F-4D97-AF65-F5344CB8AC3E}">
        <p14:creationId xmlns:p14="http://schemas.microsoft.com/office/powerpoint/2010/main" val="275071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sson Overview 2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AutoShape 5">
            <a:extLst>
              <a:ext uri="{FF2B5EF4-FFF2-40B4-BE49-F238E27FC236}">
                <a16:creationId xmlns:a16="http://schemas.microsoft.com/office/drawing/2014/main" id="{3157A4EA-A99E-77C4-D456-E29CA96BDAE9}"/>
              </a:ext>
            </a:extLst>
          </p:cNvPr>
          <p:cNvSpPr/>
          <p:nvPr userDrawn="1"/>
        </p:nvSpPr>
        <p:spPr>
          <a:xfrm>
            <a:off x="0" y="3630224"/>
            <a:ext cx="12192000" cy="0"/>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 name="Group 10">
            <a:extLst>
              <a:ext uri="{FF2B5EF4-FFF2-40B4-BE49-F238E27FC236}">
                <a16:creationId xmlns:a16="http://schemas.microsoft.com/office/drawing/2014/main" id="{39F948C0-31BF-45DA-EF80-134305EEBFCD}"/>
              </a:ext>
            </a:extLst>
          </p:cNvPr>
          <p:cNvGrpSpPr/>
          <p:nvPr userDrawn="1"/>
        </p:nvGrpSpPr>
        <p:grpSpPr>
          <a:xfrm>
            <a:off x="3142320" y="3274169"/>
            <a:ext cx="731096" cy="731096"/>
            <a:chOff x="0" y="0"/>
            <a:chExt cx="812800" cy="812800"/>
          </a:xfrm>
        </p:grpSpPr>
        <p:sp>
          <p:nvSpPr>
            <p:cNvPr id="4" name="Freeform 11">
              <a:extLst>
                <a:ext uri="{FF2B5EF4-FFF2-40B4-BE49-F238E27FC236}">
                  <a16:creationId xmlns:a16="http://schemas.microsoft.com/office/drawing/2014/main" id="{568D201E-42E1-903A-5C98-596D739C784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 name="TextBox 12">
              <a:extLst>
                <a:ext uri="{FF2B5EF4-FFF2-40B4-BE49-F238E27FC236}">
                  <a16:creationId xmlns:a16="http://schemas.microsoft.com/office/drawing/2014/main" id="{D545636F-D675-D6FA-779A-0D2E812C094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 name="Group 13">
            <a:extLst>
              <a:ext uri="{FF2B5EF4-FFF2-40B4-BE49-F238E27FC236}">
                <a16:creationId xmlns:a16="http://schemas.microsoft.com/office/drawing/2014/main" id="{1E6ECCF0-A637-9FFF-DF4E-663A6C725224}"/>
              </a:ext>
            </a:extLst>
          </p:cNvPr>
          <p:cNvGrpSpPr/>
          <p:nvPr userDrawn="1"/>
        </p:nvGrpSpPr>
        <p:grpSpPr>
          <a:xfrm>
            <a:off x="6632619" y="3274169"/>
            <a:ext cx="731096" cy="731096"/>
            <a:chOff x="0" y="0"/>
            <a:chExt cx="812800" cy="812800"/>
          </a:xfrm>
        </p:grpSpPr>
        <p:sp>
          <p:nvSpPr>
            <p:cNvPr id="7" name="Freeform 14">
              <a:extLst>
                <a:ext uri="{FF2B5EF4-FFF2-40B4-BE49-F238E27FC236}">
                  <a16:creationId xmlns:a16="http://schemas.microsoft.com/office/drawing/2014/main" id="{444168E1-C042-A2DD-3B7D-BAB030678E7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71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5">
              <a:extLst>
                <a:ext uri="{FF2B5EF4-FFF2-40B4-BE49-F238E27FC236}">
                  <a16:creationId xmlns:a16="http://schemas.microsoft.com/office/drawing/2014/main" id="{91743047-DB68-5ABB-AE62-B66F119F87C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6">
            <a:extLst>
              <a:ext uri="{FF2B5EF4-FFF2-40B4-BE49-F238E27FC236}">
                <a16:creationId xmlns:a16="http://schemas.microsoft.com/office/drawing/2014/main" id="{C8A63CEA-D9DD-F432-BCE0-8C41A1117DDF}"/>
              </a:ext>
            </a:extLst>
          </p:cNvPr>
          <p:cNvGrpSpPr/>
          <p:nvPr userDrawn="1"/>
        </p:nvGrpSpPr>
        <p:grpSpPr>
          <a:xfrm>
            <a:off x="8395186" y="3264676"/>
            <a:ext cx="731096" cy="731096"/>
            <a:chOff x="0" y="0"/>
            <a:chExt cx="812800" cy="812800"/>
          </a:xfrm>
        </p:grpSpPr>
        <p:sp>
          <p:nvSpPr>
            <p:cNvPr id="10" name="Freeform 17">
              <a:extLst>
                <a:ext uri="{FF2B5EF4-FFF2-40B4-BE49-F238E27FC236}">
                  <a16:creationId xmlns:a16="http://schemas.microsoft.com/office/drawing/2014/main" id="{67E05C57-523C-1139-9B54-7C8DFBE531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18">
              <a:extLst>
                <a:ext uri="{FF2B5EF4-FFF2-40B4-BE49-F238E27FC236}">
                  <a16:creationId xmlns:a16="http://schemas.microsoft.com/office/drawing/2014/main" id="{F737E7C4-C437-614D-49DE-8792386B7C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19">
            <a:extLst>
              <a:ext uri="{FF2B5EF4-FFF2-40B4-BE49-F238E27FC236}">
                <a16:creationId xmlns:a16="http://schemas.microsoft.com/office/drawing/2014/main" id="{7CE07DFC-DB97-28FF-2982-22203E5504D8}"/>
              </a:ext>
            </a:extLst>
          </p:cNvPr>
          <p:cNvGrpSpPr/>
          <p:nvPr userDrawn="1"/>
        </p:nvGrpSpPr>
        <p:grpSpPr>
          <a:xfrm>
            <a:off x="10054378" y="3264676"/>
            <a:ext cx="731096" cy="731096"/>
            <a:chOff x="0" y="0"/>
            <a:chExt cx="812800" cy="812800"/>
          </a:xfrm>
        </p:grpSpPr>
        <p:sp>
          <p:nvSpPr>
            <p:cNvPr id="14" name="Freeform 20">
              <a:extLst>
                <a:ext uri="{FF2B5EF4-FFF2-40B4-BE49-F238E27FC236}">
                  <a16:creationId xmlns:a16="http://schemas.microsoft.com/office/drawing/2014/main" id="{FBD98CA1-283F-978C-E111-CD1FEA05351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21">
              <a:extLst>
                <a:ext uri="{FF2B5EF4-FFF2-40B4-BE49-F238E27FC236}">
                  <a16:creationId xmlns:a16="http://schemas.microsoft.com/office/drawing/2014/main" id="{0F886A93-3345-6C41-025C-CFF25AB974A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6" name="Group 25">
            <a:extLst>
              <a:ext uri="{FF2B5EF4-FFF2-40B4-BE49-F238E27FC236}">
                <a16:creationId xmlns:a16="http://schemas.microsoft.com/office/drawing/2014/main" id="{D8B7880A-7E62-C597-7591-DFBE445288D6}"/>
              </a:ext>
            </a:extLst>
          </p:cNvPr>
          <p:cNvGrpSpPr/>
          <p:nvPr userDrawn="1"/>
        </p:nvGrpSpPr>
        <p:grpSpPr>
          <a:xfrm>
            <a:off x="4706706" y="1556975"/>
            <a:ext cx="1049261" cy="1049261"/>
            <a:chOff x="0" y="0"/>
            <a:chExt cx="812800" cy="812800"/>
          </a:xfrm>
        </p:grpSpPr>
        <p:sp>
          <p:nvSpPr>
            <p:cNvPr id="17" name="Freeform 26">
              <a:extLst>
                <a:ext uri="{FF2B5EF4-FFF2-40B4-BE49-F238E27FC236}">
                  <a16:creationId xmlns:a16="http://schemas.microsoft.com/office/drawing/2014/main" id="{40B9FFD3-87D7-9B14-C743-9F89369C24E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27">
              <a:extLst>
                <a:ext uri="{FF2B5EF4-FFF2-40B4-BE49-F238E27FC236}">
                  <a16:creationId xmlns:a16="http://schemas.microsoft.com/office/drawing/2014/main" id="{9D7710B5-DC9F-2C0C-1E1F-65793922004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19" name="Group 28">
            <a:extLst>
              <a:ext uri="{FF2B5EF4-FFF2-40B4-BE49-F238E27FC236}">
                <a16:creationId xmlns:a16="http://schemas.microsoft.com/office/drawing/2014/main" id="{9199B26C-2C94-41B8-223D-D9C330D88FE3}"/>
              </a:ext>
            </a:extLst>
          </p:cNvPr>
          <p:cNvGrpSpPr/>
          <p:nvPr userDrawn="1"/>
        </p:nvGrpSpPr>
        <p:grpSpPr>
          <a:xfrm>
            <a:off x="8241146" y="1556975"/>
            <a:ext cx="1049261" cy="1049261"/>
            <a:chOff x="0" y="0"/>
            <a:chExt cx="812800" cy="812800"/>
          </a:xfrm>
        </p:grpSpPr>
        <p:sp>
          <p:nvSpPr>
            <p:cNvPr id="20" name="Freeform 29">
              <a:extLst>
                <a:ext uri="{FF2B5EF4-FFF2-40B4-BE49-F238E27FC236}">
                  <a16:creationId xmlns:a16="http://schemas.microsoft.com/office/drawing/2014/main" id="{D7981B62-9318-B12A-A674-DB7E7990ECB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30">
              <a:extLst>
                <a:ext uri="{FF2B5EF4-FFF2-40B4-BE49-F238E27FC236}">
                  <a16:creationId xmlns:a16="http://schemas.microsoft.com/office/drawing/2014/main" id="{C1A6ADD6-859E-49A5-B79B-535580C2292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2" name="Group 31">
            <a:extLst>
              <a:ext uri="{FF2B5EF4-FFF2-40B4-BE49-F238E27FC236}">
                <a16:creationId xmlns:a16="http://schemas.microsoft.com/office/drawing/2014/main" id="{51314DA7-7C62-5253-F564-355182D61BFF}"/>
              </a:ext>
            </a:extLst>
          </p:cNvPr>
          <p:cNvGrpSpPr/>
          <p:nvPr userDrawn="1"/>
        </p:nvGrpSpPr>
        <p:grpSpPr>
          <a:xfrm>
            <a:off x="2983238" y="1556975"/>
            <a:ext cx="1049261" cy="1049261"/>
            <a:chOff x="0" y="0"/>
            <a:chExt cx="812800" cy="812800"/>
          </a:xfrm>
        </p:grpSpPr>
        <p:sp>
          <p:nvSpPr>
            <p:cNvPr id="23" name="Freeform 32">
              <a:extLst>
                <a:ext uri="{FF2B5EF4-FFF2-40B4-BE49-F238E27FC236}">
                  <a16:creationId xmlns:a16="http://schemas.microsoft.com/office/drawing/2014/main" id="{D658395D-1D44-8A4F-222B-CC1BF336C10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33">
              <a:extLst>
                <a:ext uri="{FF2B5EF4-FFF2-40B4-BE49-F238E27FC236}">
                  <a16:creationId xmlns:a16="http://schemas.microsoft.com/office/drawing/2014/main" id="{B12A534F-381A-3E8E-7E45-F96BFB83800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5" name="Group 34">
            <a:extLst>
              <a:ext uri="{FF2B5EF4-FFF2-40B4-BE49-F238E27FC236}">
                <a16:creationId xmlns:a16="http://schemas.microsoft.com/office/drawing/2014/main" id="{3F30458F-D7D2-CE12-0040-8B8472BECBB8}"/>
              </a:ext>
            </a:extLst>
          </p:cNvPr>
          <p:cNvGrpSpPr/>
          <p:nvPr userDrawn="1"/>
        </p:nvGrpSpPr>
        <p:grpSpPr>
          <a:xfrm>
            <a:off x="6438703" y="1549929"/>
            <a:ext cx="1049261" cy="1049261"/>
            <a:chOff x="0" y="0"/>
            <a:chExt cx="812800" cy="812800"/>
          </a:xfrm>
        </p:grpSpPr>
        <p:sp>
          <p:nvSpPr>
            <p:cNvPr id="26" name="Freeform 35">
              <a:extLst>
                <a:ext uri="{FF2B5EF4-FFF2-40B4-BE49-F238E27FC236}">
                  <a16:creationId xmlns:a16="http://schemas.microsoft.com/office/drawing/2014/main" id="{679C95D3-4CA5-F1C8-0AB1-F27BC67FFF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7" name="TextBox 36">
              <a:extLst>
                <a:ext uri="{FF2B5EF4-FFF2-40B4-BE49-F238E27FC236}">
                  <a16:creationId xmlns:a16="http://schemas.microsoft.com/office/drawing/2014/main" id="{EDB7613C-39B7-CA6E-6C79-4389733DB4F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8" name="Freeform 38">
            <a:extLst>
              <a:ext uri="{FF2B5EF4-FFF2-40B4-BE49-F238E27FC236}">
                <a16:creationId xmlns:a16="http://schemas.microsoft.com/office/drawing/2014/main" id="{3E79CA1F-4996-1AA0-723B-C5B884B421F5}"/>
              </a:ext>
            </a:extLst>
          </p:cNvPr>
          <p:cNvSpPr/>
          <p:nvPr userDrawn="1"/>
        </p:nvSpPr>
        <p:spPr>
          <a:xfrm>
            <a:off x="3285468" y="178175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Freeform 39">
            <a:extLst>
              <a:ext uri="{FF2B5EF4-FFF2-40B4-BE49-F238E27FC236}">
                <a16:creationId xmlns:a16="http://schemas.microsoft.com/office/drawing/2014/main" id="{85FE2B29-7F1A-89AA-1FA9-73D639692111}"/>
              </a:ext>
            </a:extLst>
          </p:cNvPr>
          <p:cNvSpPr/>
          <p:nvPr userDrawn="1"/>
        </p:nvSpPr>
        <p:spPr>
          <a:xfrm>
            <a:off x="4946329" y="1750361"/>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Freeform 40">
            <a:extLst>
              <a:ext uri="{FF2B5EF4-FFF2-40B4-BE49-F238E27FC236}">
                <a16:creationId xmlns:a16="http://schemas.microsoft.com/office/drawing/2014/main" id="{535712F8-5E2D-C5EF-4981-B5EC6FFEA3E0}"/>
              </a:ext>
            </a:extLst>
          </p:cNvPr>
          <p:cNvSpPr/>
          <p:nvPr userDrawn="1"/>
        </p:nvSpPr>
        <p:spPr>
          <a:xfrm>
            <a:off x="10138562" y="17575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1" name="TextBox 43">
            <a:extLst>
              <a:ext uri="{FF2B5EF4-FFF2-40B4-BE49-F238E27FC236}">
                <a16:creationId xmlns:a16="http://schemas.microsoft.com/office/drawing/2014/main" id="{7021FD58-CD25-F04C-B7F4-DDA7F4F338AF}"/>
              </a:ext>
            </a:extLst>
          </p:cNvPr>
          <p:cNvSpPr txBox="1"/>
          <p:nvPr userDrawn="1"/>
        </p:nvSpPr>
        <p:spPr>
          <a:xfrm>
            <a:off x="3897262" y="320529"/>
            <a:ext cx="4403648"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latin typeface="Libre Baskerville" panose="02000000000000000000" pitchFamily="2" charset="0"/>
              </a:rPr>
              <a:t>Lesson Overview</a:t>
            </a:r>
          </a:p>
        </p:txBody>
      </p:sp>
      <p:sp>
        <p:nvSpPr>
          <p:cNvPr id="32" name="TextBox 44">
            <a:extLst>
              <a:ext uri="{FF2B5EF4-FFF2-40B4-BE49-F238E27FC236}">
                <a16:creationId xmlns:a16="http://schemas.microsoft.com/office/drawing/2014/main" id="{BD1BD9F3-64D3-99B4-FED8-93FC7E2B4684}"/>
              </a:ext>
            </a:extLst>
          </p:cNvPr>
          <p:cNvSpPr txBox="1"/>
          <p:nvPr userDrawn="1"/>
        </p:nvSpPr>
        <p:spPr>
          <a:xfrm>
            <a:off x="929037" y="4306676"/>
            <a:ext cx="1501594"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Anticipate</a:t>
            </a:r>
          </a:p>
        </p:txBody>
      </p:sp>
      <p:sp>
        <p:nvSpPr>
          <p:cNvPr id="34" name="TextBox 46">
            <a:extLst>
              <a:ext uri="{FF2B5EF4-FFF2-40B4-BE49-F238E27FC236}">
                <a16:creationId xmlns:a16="http://schemas.microsoft.com/office/drawing/2014/main" id="{916F86A5-DD14-E185-E58E-D1A0C403A9A0}"/>
              </a:ext>
            </a:extLst>
          </p:cNvPr>
          <p:cNvSpPr txBox="1"/>
          <p:nvPr userDrawn="1"/>
        </p:nvSpPr>
        <p:spPr>
          <a:xfrm>
            <a:off x="2955455" y="4311249"/>
            <a:ext cx="110482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Engage</a:t>
            </a:r>
          </a:p>
        </p:txBody>
      </p:sp>
      <p:sp>
        <p:nvSpPr>
          <p:cNvPr id="36" name="TextBox 48">
            <a:extLst>
              <a:ext uri="{FF2B5EF4-FFF2-40B4-BE49-F238E27FC236}">
                <a16:creationId xmlns:a16="http://schemas.microsoft.com/office/drawing/2014/main" id="{32860904-574F-1D9C-D21D-5EF3A934FE76}"/>
              </a:ext>
            </a:extLst>
          </p:cNvPr>
          <p:cNvSpPr txBox="1"/>
          <p:nvPr userDrawn="1"/>
        </p:nvSpPr>
        <p:spPr>
          <a:xfrm>
            <a:off x="4462527" y="4311249"/>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#1</a:t>
            </a:r>
          </a:p>
        </p:txBody>
      </p:sp>
      <p:sp>
        <p:nvSpPr>
          <p:cNvPr id="38" name="TextBox 50">
            <a:extLst>
              <a:ext uri="{FF2B5EF4-FFF2-40B4-BE49-F238E27FC236}">
                <a16:creationId xmlns:a16="http://schemas.microsoft.com/office/drawing/2014/main" id="{0EBBF114-309F-3DF9-7B70-E832222A60AB}"/>
              </a:ext>
            </a:extLst>
          </p:cNvPr>
          <p:cNvSpPr txBox="1"/>
          <p:nvPr userDrawn="1"/>
        </p:nvSpPr>
        <p:spPr>
          <a:xfrm>
            <a:off x="6229358" y="4306824"/>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#2</a:t>
            </a:r>
          </a:p>
        </p:txBody>
      </p:sp>
      <p:sp>
        <p:nvSpPr>
          <p:cNvPr id="40" name="TextBox 52">
            <a:extLst>
              <a:ext uri="{FF2B5EF4-FFF2-40B4-BE49-F238E27FC236}">
                <a16:creationId xmlns:a16="http://schemas.microsoft.com/office/drawing/2014/main" id="{DBDA34A7-2EC5-2ACB-3CCC-FB8C2B8DC1D6}"/>
              </a:ext>
            </a:extLst>
          </p:cNvPr>
          <p:cNvSpPr txBox="1"/>
          <p:nvPr userDrawn="1"/>
        </p:nvSpPr>
        <p:spPr>
          <a:xfrm>
            <a:off x="9844759" y="4309216"/>
            <a:ext cx="115918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Reflect</a:t>
            </a:r>
          </a:p>
        </p:txBody>
      </p:sp>
      <p:grpSp>
        <p:nvGrpSpPr>
          <p:cNvPr id="42" name="Group 54">
            <a:extLst>
              <a:ext uri="{FF2B5EF4-FFF2-40B4-BE49-F238E27FC236}">
                <a16:creationId xmlns:a16="http://schemas.microsoft.com/office/drawing/2014/main" id="{32111E40-A0F8-2DD2-C8BB-57AD6CAF0A87}"/>
              </a:ext>
            </a:extLst>
          </p:cNvPr>
          <p:cNvGrpSpPr/>
          <p:nvPr userDrawn="1"/>
        </p:nvGrpSpPr>
        <p:grpSpPr>
          <a:xfrm>
            <a:off x="9899722" y="1556975"/>
            <a:ext cx="1049261" cy="1049261"/>
            <a:chOff x="0" y="0"/>
            <a:chExt cx="812800" cy="812800"/>
          </a:xfrm>
        </p:grpSpPr>
        <p:sp>
          <p:nvSpPr>
            <p:cNvPr id="43" name="Freeform 55">
              <a:extLst>
                <a:ext uri="{FF2B5EF4-FFF2-40B4-BE49-F238E27FC236}">
                  <a16:creationId xmlns:a16="http://schemas.microsoft.com/office/drawing/2014/main" id="{8977DF49-8495-C94B-F38E-6F6E4ABB158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4" name="TextBox 56">
              <a:extLst>
                <a:ext uri="{FF2B5EF4-FFF2-40B4-BE49-F238E27FC236}">
                  <a16:creationId xmlns:a16="http://schemas.microsoft.com/office/drawing/2014/main" id="{004216DB-D494-5808-003E-A9DBBD72126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5" name="Group 57">
            <a:extLst>
              <a:ext uri="{FF2B5EF4-FFF2-40B4-BE49-F238E27FC236}">
                <a16:creationId xmlns:a16="http://schemas.microsoft.com/office/drawing/2014/main" id="{4A2A8DF7-3B4F-A3F1-FB70-C887F15CC2E1}"/>
              </a:ext>
            </a:extLst>
          </p:cNvPr>
          <p:cNvGrpSpPr/>
          <p:nvPr userDrawn="1"/>
        </p:nvGrpSpPr>
        <p:grpSpPr>
          <a:xfrm>
            <a:off x="4870052" y="3275338"/>
            <a:ext cx="731096" cy="731096"/>
            <a:chOff x="0" y="0"/>
            <a:chExt cx="812800" cy="812800"/>
          </a:xfrm>
        </p:grpSpPr>
        <p:sp>
          <p:nvSpPr>
            <p:cNvPr id="46" name="Freeform 58">
              <a:extLst>
                <a:ext uri="{FF2B5EF4-FFF2-40B4-BE49-F238E27FC236}">
                  <a16:creationId xmlns:a16="http://schemas.microsoft.com/office/drawing/2014/main" id="{40C9C0FF-6982-1F28-F142-1AA137972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7" name="TextBox 59">
              <a:extLst>
                <a:ext uri="{FF2B5EF4-FFF2-40B4-BE49-F238E27FC236}">
                  <a16:creationId xmlns:a16="http://schemas.microsoft.com/office/drawing/2014/main" id="{E3748A50-A007-E77E-B312-50042F3289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91" name="Freeform 60">
            <a:extLst>
              <a:ext uri="{FF2B5EF4-FFF2-40B4-BE49-F238E27FC236}">
                <a16:creationId xmlns:a16="http://schemas.microsoft.com/office/drawing/2014/main" id="{F1ACB110-EC1B-B0CB-C957-45FD761D7DBC}"/>
              </a:ext>
            </a:extLst>
          </p:cNvPr>
          <p:cNvSpPr/>
          <p:nvPr userDrawn="1"/>
        </p:nvSpPr>
        <p:spPr>
          <a:xfrm>
            <a:off x="6714817" y="1748306"/>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2" name="TextBox 62">
            <a:extLst>
              <a:ext uri="{FF2B5EF4-FFF2-40B4-BE49-F238E27FC236}">
                <a16:creationId xmlns:a16="http://schemas.microsoft.com/office/drawing/2014/main" id="{BB5F6E29-C1FD-7F18-95C5-A46728825213}"/>
              </a:ext>
            </a:extLst>
          </p:cNvPr>
          <p:cNvSpPr txBox="1"/>
          <p:nvPr userDrawn="1"/>
        </p:nvSpPr>
        <p:spPr>
          <a:xfrm>
            <a:off x="8215109" y="4308717"/>
            <a:ext cx="1104826" cy="3134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Assess</a:t>
            </a:r>
          </a:p>
        </p:txBody>
      </p:sp>
      <p:pic>
        <p:nvPicPr>
          <p:cNvPr id="94" name="Graphic 93" descr="Open book outline">
            <a:extLst>
              <a:ext uri="{FF2B5EF4-FFF2-40B4-BE49-F238E27FC236}">
                <a16:creationId xmlns:a16="http://schemas.microsoft.com/office/drawing/2014/main" id="{EC41E2FA-340E-6050-933A-42DBDF613544}"/>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406494" y="1718579"/>
            <a:ext cx="726802" cy="726051"/>
          </a:xfrm>
          <a:prstGeom prst="rect">
            <a:avLst/>
          </a:prstGeom>
        </p:spPr>
      </p:pic>
      <p:grpSp>
        <p:nvGrpSpPr>
          <p:cNvPr id="95" name="Group 94">
            <a:extLst>
              <a:ext uri="{FF2B5EF4-FFF2-40B4-BE49-F238E27FC236}">
                <a16:creationId xmlns:a16="http://schemas.microsoft.com/office/drawing/2014/main" id="{B1AE264C-12BD-0DEC-2DF3-5F392D42521E}"/>
              </a:ext>
            </a:extLst>
          </p:cNvPr>
          <p:cNvGrpSpPr/>
          <p:nvPr userDrawn="1"/>
        </p:nvGrpSpPr>
        <p:grpSpPr>
          <a:xfrm>
            <a:off x="1158177" y="1542114"/>
            <a:ext cx="1049261" cy="2463151"/>
            <a:chOff x="1158177" y="1542114"/>
            <a:chExt cx="1049261" cy="2463151"/>
          </a:xfrm>
        </p:grpSpPr>
        <p:grpSp>
          <p:nvGrpSpPr>
            <p:cNvPr id="96" name="Group 7">
              <a:extLst>
                <a:ext uri="{FF2B5EF4-FFF2-40B4-BE49-F238E27FC236}">
                  <a16:creationId xmlns:a16="http://schemas.microsoft.com/office/drawing/2014/main" id="{3B5B4B51-9A33-BBE0-8FC1-FC293FC3ADFC}"/>
                </a:ext>
              </a:extLst>
            </p:cNvPr>
            <p:cNvGrpSpPr/>
            <p:nvPr/>
          </p:nvGrpSpPr>
          <p:grpSpPr>
            <a:xfrm>
              <a:off x="1317259" y="3274169"/>
              <a:ext cx="731096" cy="731096"/>
              <a:chOff x="0" y="0"/>
              <a:chExt cx="812800" cy="812800"/>
            </a:xfrm>
          </p:grpSpPr>
          <p:sp>
            <p:nvSpPr>
              <p:cNvPr id="102" name="Freeform 8">
                <a:extLst>
                  <a:ext uri="{FF2B5EF4-FFF2-40B4-BE49-F238E27FC236}">
                    <a16:creationId xmlns:a16="http://schemas.microsoft.com/office/drawing/2014/main" id="{121EAE8A-5012-6B3B-9E44-7972909F20C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3" name="TextBox 9">
                <a:extLst>
                  <a:ext uri="{FF2B5EF4-FFF2-40B4-BE49-F238E27FC236}">
                    <a16:creationId xmlns:a16="http://schemas.microsoft.com/office/drawing/2014/main" id="{D50370F1-DF9D-1E47-10D0-E6CA3D5A691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97" name="Group 22">
              <a:extLst>
                <a:ext uri="{FF2B5EF4-FFF2-40B4-BE49-F238E27FC236}">
                  <a16:creationId xmlns:a16="http://schemas.microsoft.com/office/drawing/2014/main" id="{63A5C41C-76D1-84C6-CF26-7FE922EF7FCC}"/>
                </a:ext>
              </a:extLst>
            </p:cNvPr>
            <p:cNvGrpSpPr/>
            <p:nvPr/>
          </p:nvGrpSpPr>
          <p:grpSpPr>
            <a:xfrm>
              <a:off x="1158177" y="1542114"/>
              <a:ext cx="1049261" cy="1049261"/>
              <a:chOff x="0" y="0"/>
              <a:chExt cx="812800" cy="812800"/>
            </a:xfrm>
          </p:grpSpPr>
          <p:sp>
            <p:nvSpPr>
              <p:cNvPr id="100" name="Freeform 23">
                <a:extLst>
                  <a:ext uri="{FF2B5EF4-FFF2-40B4-BE49-F238E27FC236}">
                    <a16:creationId xmlns:a16="http://schemas.microsoft.com/office/drawing/2014/main" id="{6FBD2662-E102-73EE-2E10-8CEF6977C8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1" name="TextBox 24">
                <a:extLst>
                  <a:ext uri="{FF2B5EF4-FFF2-40B4-BE49-F238E27FC236}">
                    <a16:creationId xmlns:a16="http://schemas.microsoft.com/office/drawing/2014/main" id="{B8487EAA-4667-4D85-DAC2-9AD17E3CDF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98" name="Freeform 37">
              <a:extLst>
                <a:ext uri="{FF2B5EF4-FFF2-40B4-BE49-F238E27FC236}">
                  <a16:creationId xmlns:a16="http://schemas.microsoft.com/office/drawing/2014/main" id="{DA8EA03E-45D7-BC01-0C09-C67E3B792F61}"/>
                </a:ext>
              </a:extLst>
            </p:cNvPr>
            <p:cNvSpPr/>
            <p:nvPr/>
          </p:nvSpPr>
          <p:spPr>
            <a:xfrm>
              <a:off x="1409245" y="1792480"/>
              <a:ext cx="556103" cy="536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99" name="Straight Connector 98">
              <a:extLst>
                <a:ext uri="{FF2B5EF4-FFF2-40B4-BE49-F238E27FC236}">
                  <a16:creationId xmlns:a16="http://schemas.microsoft.com/office/drawing/2014/main" id="{396D8E6C-0C63-9A8A-451F-EBC9962E7875}"/>
                </a:ext>
              </a:extLst>
            </p:cNvPr>
            <p:cNvCxnSpPr>
              <a:cxnSpLocks/>
            </p:cNvCxnSpPr>
            <p:nvPr/>
          </p:nvCxnSpPr>
          <p:spPr>
            <a:xfrm flipV="1">
              <a:off x="1679834"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06E13DD7-BECB-F930-9AA9-0EA75A8CE88A}"/>
              </a:ext>
            </a:extLst>
          </p:cNvPr>
          <p:cNvCxnSpPr>
            <a:cxnSpLocks/>
          </p:cNvCxnSpPr>
          <p:nvPr userDrawn="1"/>
        </p:nvCxnSpPr>
        <p:spPr>
          <a:xfrm flipV="1">
            <a:off x="3501377" y="2671337"/>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7BF7C0A-8D54-F44B-0E17-BD4F3D7B42EC}"/>
              </a:ext>
            </a:extLst>
          </p:cNvPr>
          <p:cNvCxnSpPr>
            <a:cxnSpLocks/>
          </p:cNvCxnSpPr>
          <p:nvPr userDrawn="1"/>
        </p:nvCxnSpPr>
        <p:spPr>
          <a:xfrm flipV="1">
            <a:off x="5221320"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8978277-C6F5-B261-D687-A851035E9378}"/>
              </a:ext>
            </a:extLst>
          </p:cNvPr>
          <p:cNvCxnSpPr>
            <a:cxnSpLocks/>
          </p:cNvCxnSpPr>
          <p:nvPr userDrawn="1"/>
        </p:nvCxnSpPr>
        <p:spPr>
          <a:xfrm flipV="1">
            <a:off x="6984806"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241436-926F-59B5-F6D6-3D603C966792}"/>
              </a:ext>
            </a:extLst>
          </p:cNvPr>
          <p:cNvCxnSpPr>
            <a:cxnSpLocks/>
          </p:cNvCxnSpPr>
          <p:nvPr userDrawn="1"/>
        </p:nvCxnSpPr>
        <p:spPr>
          <a:xfrm flipV="1">
            <a:off x="8748292"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D33DBB1-73D6-5AFA-C2F7-E8175C1F669A}"/>
              </a:ext>
            </a:extLst>
          </p:cNvPr>
          <p:cNvCxnSpPr>
            <a:cxnSpLocks/>
          </p:cNvCxnSpPr>
          <p:nvPr userDrawn="1"/>
        </p:nvCxnSpPr>
        <p:spPr>
          <a:xfrm flipV="1">
            <a:off x="10410178"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 Placeholder 47">
            <a:extLst>
              <a:ext uri="{FF2B5EF4-FFF2-40B4-BE49-F238E27FC236}">
                <a16:creationId xmlns:a16="http://schemas.microsoft.com/office/drawing/2014/main" id="{8B3495A2-45A3-122A-048C-3AFA96192BA0}"/>
              </a:ext>
            </a:extLst>
          </p:cNvPr>
          <p:cNvSpPr>
            <a:spLocks noGrp="1"/>
          </p:cNvSpPr>
          <p:nvPr>
            <p:ph type="body" sz="quarter" idx="10"/>
          </p:nvPr>
        </p:nvSpPr>
        <p:spPr>
          <a:xfrm>
            <a:off x="887625" y="4664241"/>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0" name="Text Placeholder 47">
            <a:extLst>
              <a:ext uri="{FF2B5EF4-FFF2-40B4-BE49-F238E27FC236}">
                <a16:creationId xmlns:a16="http://schemas.microsoft.com/office/drawing/2014/main" id="{6E07FDF7-AE9D-F6A8-0A5D-C2D80D6F3437}"/>
              </a:ext>
            </a:extLst>
          </p:cNvPr>
          <p:cNvSpPr>
            <a:spLocks noGrp="1"/>
          </p:cNvSpPr>
          <p:nvPr>
            <p:ph type="body" sz="quarter" idx="11"/>
          </p:nvPr>
        </p:nvSpPr>
        <p:spPr>
          <a:xfrm>
            <a:off x="2664157" y="466907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1" name="Text Placeholder 47">
            <a:extLst>
              <a:ext uri="{FF2B5EF4-FFF2-40B4-BE49-F238E27FC236}">
                <a16:creationId xmlns:a16="http://schemas.microsoft.com/office/drawing/2014/main" id="{6038B7C9-E28C-34F5-7C69-98CE8B6905E0}"/>
              </a:ext>
            </a:extLst>
          </p:cNvPr>
          <p:cNvSpPr>
            <a:spLocks noGrp="1"/>
          </p:cNvSpPr>
          <p:nvPr>
            <p:ph type="body" sz="quarter" idx="12"/>
          </p:nvPr>
        </p:nvSpPr>
        <p:spPr>
          <a:xfrm>
            <a:off x="4439127" y="4673716"/>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2" name="Text Placeholder 47">
            <a:extLst>
              <a:ext uri="{FF2B5EF4-FFF2-40B4-BE49-F238E27FC236}">
                <a16:creationId xmlns:a16="http://schemas.microsoft.com/office/drawing/2014/main" id="{C3E371D9-152B-1DFB-5E42-751DCC355687}"/>
              </a:ext>
            </a:extLst>
          </p:cNvPr>
          <p:cNvSpPr>
            <a:spLocks noGrp="1"/>
          </p:cNvSpPr>
          <p:nvPr>
            <p:ph type="body" sz="quarter" idx="13"/>
          </p:nvPr>
        </p:nvSpPr>
        <p:spPr>
          <a:xfrm>
            <a:off x="6214097"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3" name="Text Placeholder 47">
            <a:extLst>
              <a:ext uri="{FF2B5EF4-FFF2-40B4-BE49-F238E27FC236}">
                <a16:creationId xmlns:a16="http://schemas.microsoft.com/office/drawing/2014/main" id="{806CDEF6-1AD7-B1D5-3725-E86259CF3C9A}"/>
              </a:ext>
            </a:extLst>
          </p:cNvPr>
          <p:cNvSpPr>
            <a:spLocks noGrp="1"/>
          </p:cNvSpPr>
          <p:nvPr>
            <p:ph type="body" sz="quarter" idx="14"/>
          </p:nvPr>
        </p:nvSpPr>
        <p:spPr>
          <a:xfrm>
            <a:off x="7975313"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4" name="Text Placeholder 47">
            <a:extLst>
              <a:ext uri="{FF2B5EF4-FFF2-40B4-BE49-F238E27FC236}">
                <a16:creationId xmlns:a16="http://schemas.microsoft.com/office/drawing/2014/main" id="{F9AAC0D4-928D-124B-C4A7-EC5826E33002}"/>
              </a:ext>
            </a:extLst>
          </p:cNvPr>
          <p:cNvSpPr>
            <a:spLocks noGrp="1"/>
          </p:cNvSpPr>
          <p:nvPr>
            <p:ph type="body" sz="quarter" idx="15"/>
          </p:nvPr>
        </p:nvSpPr>
        <p:spPr>
          <a:xfrm>
            <a:off x="9736529"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070341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sson Overview 3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33" name="Straight Connector 32">
            <a:extLst>
              <a:ext uri="{FF2B5EF4-FFF2-40B4-BE49-F238E27FC236}">
                <a16:creationId xmlns:a16="http://schemas.microsoft.com/office/drawing/2014/main" id="{B84DE92D-658E-54E2-C5F9-037F08DE09FA}"/>
              </a:ext>
            </a:extLst>
          </p:cNvPr>
          <p:cNvCxnSpPr>
            <a:stCxn id="61" idx="0"/>
          </p:cNvCxnSpPr>
          <p:nvPr userDrawn="1"/>
        </p:nvCxnSpPr>
        <p:spPr>
          <a:xfrm flipH="1" flipV="1">
            <a:off x="9814347"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3CC86A0C-BDDF-3CE3-5D49-CB50AF15CE26}"/>
              </a:ext>
            </a:extLst>
          </p:cNvPr>
          <p:cNvCxnSpPr>
            <a:cxnSpLocks/>
          </p:cNvCxnSpPr>
          <p:nvPr userDrawn="1"/>
        </p:nvCxnSpPr>
        <p:spPr>
          <a:xfrm flipV="1">
            <a:off x="7975949" y="2722911"/>
            <a:ext cx="0" cy="50796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988FF792-C096-D153-04F7-E5CF27E368E7}"/>
              </a:ext>
            </a:extLst>
          </p:cNvPr>
          <p:cNvCxnSpPr>
            <a:cxnSpLocks/>
            <a:stCxn id="80" idx="0"/>
          </p:cNvCxnSpPr>
          <p:nvPr userDrawn="1"/>
        </p:nvCxnSpPr>
        <p:spPr>
          <a:xfrm flipV="1">
            <a:off x="6156748" y="2724504"/>
            <a:ext cx="0" cy="540646"/>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BB574326-C204-9DF5-2684-C2B936A20247}"/>
              </a:ext>
            </a:extLst>
          </p:cNvPr>
          <p:cNvCxnSpPr>
            <a:stCxn id="55" idx="0"/>
          </p:cNvCxnSpPr>
          <p:nvPr userDrawn="1"/>
        </p:nvCxnSpPr>
        <p:spPr>
          <a:xfrm flipH="1" flipV="1">
            <a:off x="4327948"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813A46C9-7C5A-78CC-184E-A5868F4863E1}"/>
              </a:ext>
            </a:extLst>
          </p:cNvPr>
          <p:cNvCxnSpPr/>
          <p:nvPr userDrawn="1"/>
        </p:nvCxnSpPr>
        <p:spPr>
          <a:xfrm flipV="1">
            <a:off x="2499146" y="2748519"/>
            <a:ext cx="0" cy="51663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73B32240-F09C-DE23-19B7-CDAD54ECCCAF}"/>
              </a:ext>
            </a:extLst>
          </p:cNvPr>
          <p:cNvCxnSpPr/>
          <p:nvPr userDrawn="1"/>
        </p:nvCxnSpPr>
        <p:spPr>
          <a:xfrm flipV="1">
            <a:off x="797807" y="2748519"/>
            <a:ext cx="0" cy="482361"/>
          </a:xfrm>
          <a:prstGeom prst="line">
            <a:avLst/>
          </a:prstGeom>
          <a:ln>
            <a:solidFill>
              <a:srgbClr val="333C42"/>
            </a:solidFill>
          </a:ln>
          <a:effectLst/>
        </p:spPr>
        <p:style>
          <a:lnRef idx="3">
            <a:schemeClr val="dk1"/>
          </a:lnRef>
          <a:fillRef idx="0">
            <a:schemeClr val="dk1"/>
          </a:fillRef>
          <a:effectRef idx="2">
            <a:schemeClr val="dk1"/>
          </a:effectRef>
          <a:fontRef idx="minor">
            <a:schemeClr val="tx1"/>
          </a:fontRef>
        </p:style>
      </p:cxnSp>
      <p:sp>
        <p:nvSpPr>
          <p:cNvPr id="49" name="AutoShape 2">
            <a:extLst>
              <a:ext uri="{FF2B5EF4-FFF2-40B4-BE49-F238E27FC236}">
                <a16:creationId xmlns:a16="http://schemas.microsoft.com/office/drawing/2014/main" id="{417DBBB5-99A2-1212-1DD8-F9D51E743646}"/>
              </a:ext>
            </a:extLst>
          </p:cNvPr>
          <p:cNvSpPr/>
          <p:nvPr userDrawn="1"/>
        </p:nvSpPr>
        <p:spPr>
          <a:xfrm>
            <a:off x="0" y="3630224"/>
            <a:ext cx="12192000" cy="0"/>
          </a:xfrm>
          <a:prstGeom prst="line">
            <a:avLst/>
          </a:prstGeom>
          <a:ln w="47625" cap="flat">
            <a:solidFill>
              <a:srgbClr val="000000"/>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0" name="Group 3">
            <a:extLst>
              <a:ext uri="{FF2B5EF4-FFF2-40B4-BE49-F238E27FC236}">
                <a16:creationId xmlns:a16="http://schemas.microsoft.com/office/drawing/2014/main" id="{B8D30018-CAEB-D2C5-B6A6-6AF21AD62BDE}"/>
              </a:ext>
            </a:extLst>
          </p:cNvPr>
          <p:cNvGrpSpPr/>
          <p:nvPr userDrawn="1"/>
        </p:nvGrpSpPr>
        <p:grpSpPr>
          <a:xfrm>
            <a:off x="432259" y="3232927"/>
            <a:ext cx="731096" cy="731096"/>
            <a:chOff x="0" y="0"/>
            <a:chExt cx="812800" cy="812800"/>
          </a:xfrm>
        </p:grpSpPr>
        <p:sp>
          <p:nvSpPr>
            <p:cNvPr id="51" name="Freeform 4">
              <a:extLst>
                <a:ext uri="{FF2B5EF4-FFF2-40B4-BE49-F238E27FC236}">
                  <a16:creationId xmlns:a16="http://schemas.microsoft.com/office/drawing/2014/main" id="{52C3D765-480C-77E8-0216-317C179180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2" name="TextBox 5">
              <a:extLst>
                <a:ext uri="{FF2B5EF4-FFF2-40B4-BE49-F238E27FC236}">
                  <a16:creationId xmlns:a16="http://schemas.microsoft.com/office/drawing/2014/main" id="{734B514D-AA75-D473-59F3-2FA1C0329D6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3" name="Group 6">
            <a:extLst>
              <a:ext uri="{FF2B5EF4-FFF2-40B4-BE49-F238E27FC236}">
                <a16:creationId xmlns:a16="http://schemas.microsoft.com/office/drawing/2014/main" id="{0C18DE21-3378-2FAC-5D2D-A0DAD33701EB}"/>
              </a:ext>
            </a:extLst>
          </p:cNvPr>
          <p:cNvGrpSpPr/>
          <p:nvPr userDrawn="1"/>
        </p:nvGrpSpPr>
        <p:grpSpPr>
          <a:xfrm>
            <a:off x="3962400" y="3230880"/>
            <a:ext cx="731096" cy="731096"/>
            <a:chOff x="0" y="0"/>
            <a:chExt cx="812800" cy="812800"/>
          </a:xfrm>
        </p:grpSpPr>
        <p:sp>
          <p:nvSpPr>
            <p:cNvPr id="54" name="Freeform 7">
              <a:extLst>
                <a:ext uri="{FF2B5EF4-FFF2-40B4-BE49-F238E27FC236}">
                  <a16:creationId xmlns:a16="http://schemas.microsoft.com/office/drawing/2014/main" id="{1CF476F2-5951-7273-21EA-4D313256C76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5" name="TextBox 8">
              <a:extLst>
                <a:ext uri="{FF2B5EF4-FFF2-40B4-BE49-F238E27FC236}">
                  <a16:creationId xmlns:a16="http://schemas.microsoft.com/office/drawing/2014/main" id="{B26DBFB5-0500-89A4-01E8-5EFE9A4B08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6" name="Group 9">
            <a:extLst>
              <a:ext uri="{FF2B5EF4-FFF2-40B4-BE49-F238E27FC236}">
                <a16:creationId xmlns:a16="http://schemas.microsoft.com/office/drawing/2014/main" id="{0F21A875-6934-228C-6F8B-26B9E9ECAB5F}"/>
              </a:ext>
            </a:extLst>
          </p:cNvPr>
          <p:cNvGrpSpPr/>
          <p:nvPr userDrawn="1"/>
        </p:nvGrpSpPr>
        <p:grpSpPr>
          <a:xfrm>
            <a:off x="7620000" y="3230880"/>
            <a:ext cx="731096" cy="731096"/>
            <a:chOff x="0" y="0"/>
            <a:chExt cx="812800" cy="812800"/>
          </a:xfrm>
        </p:grpSpPr>
        <p:sp>
          <p:nvSpPr>
            <p:cNvPr id="57" name="Freeform 10">
              <a:extLst>
                <a:ext uri="{FF2B5EF4-FFF2-40B4-BE49-F238E27FC236}">
                  <a16:creationId xmlns:a16="http://schemas.microsoft.com/office/drawing/2014/main" id="{674E742D-38A9-658C-3300-66CAB9A09E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BBFA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8" name="TextBox 11">
              <a:extLst>
                <a:ext uri="{FF2B5EF4-FFF2-40B4-BE49-F238E27FC236}">
                  <a16:creationId xmlns:a16="http://schemas.microsoft.com/office/drawing/2014/main" id="{34F8EDFB-0FBE-85AD-633F-6B8A78F8F5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9" name="Group 12">
            <a:extLst>
              <a:ext uri="{FF2B5EF4-FFF2-40B4-BE49-F238E27FC236}">
                <a16:creationId xmlns:a16="http://schemas.microsoft.com/office/drawing/2014/main" id="{CE4D30E8-AC76-2F6C-510B-76873B0364A0}"/>
              </a:ext>
            </a:extLst>
          </p:cNvPr>
          <p:cNvGrpSpPr/>
          <p:nvPr userDrawn="1"/>
        </p:nvGrpSpPr>
        <p:grpSpPr>
          <a:xfrm>
            <a:off x="9448800" y="3230880"/>
            <a:ext cx="731096" cy="731096"/>
            <a:chOff x="0" y="0"/>
            <a:chExt cx="812800" cy="812800"/>
          </a:xfrm>
        </p:grpSpPr>
        <p:sp>
          <p:nvSpPr>
            <p:cNvPr id="60" name="Freeform 13">
              <a:extLst>
                <a:ext uri="{FF2B5EF4-FFF2-40B4-BE49-F238E27FC236}">
                  <a16:creationId xmlns:a16="http://schemas.microsoft.com/office/drawing/2014/main" id="{164F4E70-6C5D-687D-77C5-E5AD9DE6EB4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1" name="TextBox 14">
              <a:extLst>
                <a:ext uri="{FF2B5EF4-FFF2-40B4-BE49-F238E27FC236}">
                  <a16:creationId xmlns:a16="http://schemas.microsoft.com/office/drawing/2014/main" id="{F2BED736-91D2-828F-6AF5-5EE9D3AB182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2" name="Group 15">
            <a:extLst>
              <a:ext uri="{FF2B5EF4-FFF2-40B4-BE49-F238E27FC236}">
                <a16:creationId xmlns:a16="http://schemas.microsoft.com/office/drawing/2014/main" id="{6E0E0FAF-E474-B4FD-3A1A-B45EB9686420}"/>
              </a:ext>
            </a:extLst>
          </p:cNvPr>
          <p:cNvGrpSpPr/>
          <p:nvPr userDrawn="1"/>
        </p:nvGrpSpPr>
        <p:grpSpPr>
          <a:xfrm>
            <a:off x="11150167" y="3230880"/>
            <a:ext cx="731096" cy="731096"/>
            <a:chOff x="0" y="0"/>
            <a:chExt cx="812800" cy="812800"/>
          </a:xfrm>
        </p:grpSpPr>
        <p:sp>
          <p:nvSpPr>
            <p:cNvPr id="63" name="Freeform 16">
              <a:extLst>
                <a:ext uri="{FF2B5EF4-FFF2-40B4-BE49-F238E27FC236}">
                  <a16:creationId xmlns:a16="http://schemas.microsoft.com/office/drawing/2014/main" id="{7539EF79-14A9-C695-F737-B73BD34851F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4" name="TextBox 17">
              <a:extLst>
                <a:ext uri="{FF2B5EF4-FFF2-40B4-BE49-F238E27FC236}">
                  <a16:creationId xmlns:a16="http://schemas.microsoft.com/office/drawing/2014/main" id="{7BAA8B4E-7F98-FB22-4243-C8696807B77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5" name="Group 18">
            <a:extLst>
              <a:ext uri="{FF2B5EF4-FFF2-40B4-BE49-F238E27FC236}">
                <a16:creationId xmlns:a16="http://schemas.microsoft.com/office/drawing/2014/main" id="{A3C96166-789E-1EA2-F60E-CAB37B04EAA4}"/>
              </a:ext>
            </a:extLst>
          </p:cNvPr>
          <p:cNvGrpSpPr/>
          <p:nvPr userDrawn="1"/>
        </p:nvGrpSpPr>
        <p:grpSpPr>
          <a:xfrm>
            <a:off x="1975766" y="1673650"/>
            <a:ext cx="1049261" cy="1049261"/>
            <a:chOff x="0" y="0"/>
            <a:chExt cx="812800" cy="812800"/>
          </a:xfrm>
        </p:grpSpPr>
        <p:sp>
          <p:nvSpPr>
            <p:cNvPr id="66" name="Freeform 19">
              <a:extLst>
                <a:ext uri="{FF2B5EF4-FFF2-40B4-BE49-F238E27FC236}">
                  <a16:creationId xmlns:a16="http://schemas.microsoft.com/office/drawing/2014/main" id="{8B6DBBA6-6FDC-2B85-4D70-FF2EE5D4E9E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7" name="TextBox 20">
              <a:extLst>
                <a:ext uri="{FF2B5EF4-FFF2-40B4-BE49-F238E27FC236}">
                  <a16:creationId xmlns:a16="http://schemas.microsoft.com/office/drawing/2014/main" id="{A67B0609-5FC8-B18C-29DF-F2534A5ECD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8" name="Group 21">
            <a:extLst>
              <a:ext uri="{FF2B5EF4-FFF2-40B4-BE49-F238E27FC236}">
                <a16:creationId xmlns:a16="http://schemas.microsoft.com/office/drawing/2014/main" id="{23DA87FE-2048-0CB8-AB97-077095A5159B}"/>
              </a:ext>
            </a:extLst>
          </p:cNvPr>
          <p:cNvGrpSpPr/>
          <p:nvPr userDrawn="1"/>
        </p:nvGrpSpPr>
        <p:grpSpPr>
          <a:xfrm>
            <a:off x="5648637" y="1678358"/>
            <a:ext cx="1049261" cy="1049261"/>
            <a:chOff x="0" y="0"/>
            <a:chExt cx="812800" cy="812800"/>
          </a:xfrm>
        </p:grpSpPr>
        <p:sp>
          <p:nvSpPr>
            <p:cNvPr id="69" name="Freeform 22">
              <a:extLst>
                <a:ext uri="{FF2B5EF4-FFF2-40B4-BE49-F238E27FC236}">
                  <a16:creationId xmlns:a16="http://schemas.microsoft.com/office/drawing/2014/main" id="{4CC4BF26-6D58-BF97-BF09-4C1C79B32C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TextBox 23">
              <a:extLst>
                <a:ext uri="{FF2B5EF4-FFF2-40B4-BE49-F238E27FC236}">
                  <a16:creationId xmlns:a16="http://schemas.microsoft.com/office/drawing/2014/main" id="{F06E5F2C-C313-188F-E466-66FAE814703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1" name="Group 27">
            <a:extLst>
              <a:ext uri="{FF2B5EF4-FFF2-40B4-BE49-F238E27FC236}">
                <a16:creationId xmlns:a16="http://schemas.microsoft.com/office/drawing/2014/main" id="{EAB0E951-417F-5190-B559-99FBECEADED7}"/>
              </a:ext>
            </a:extLst>
          </p:cNvPr>
          <p:cNvGrpSpPr/>
          <p:nvPr userDrawn="1"/>
        </p:nvGrpSpPr>
        <p:grpSpPr>
          <a:xfrm>
            <a:off x="3877495" y="1675859"/>
            <a:ext cx="1048512" cy="1049261"/>
            <a:chOff x="0" y="0"/>
            <a:chExt cx="812800" cy="812800"/>
          </a:xfrm>
        </p:grpSpPr>
        <p:sp>
          <p:nvSpPr>
            <p:cNvPr id="72" name="Freeform 28">
              <a:extLst>
                <a:ext uri="{FF2B5EF4-FFF2-40B4-BE49-F238E27FC236}">
                  <a16:creationId xmlns:a16="http://schemas.microsoft.com/office/drawing/2014/main" id="{0CBA0F3C-B9D6-200A-D13F-6AEBB9CFB3B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3" name="TextBox 29">
              <a:extLst>
                <a:ext uri="{FF2B5EF4-FFF2-40B4-BE49-F238E27FC236}">
                  <a16:creationId xmlns:a16="http://schemas.microsoft.com/office/drawing/2014/main" id="{7D31A463-45DF-53C8-1B44-6E2B65AF011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74" name="TextBox 32">
            <a:extLst>
              <a:ext uri="{FF2B5EF4-FFF2-40B4-BE49-F238E27FC236}">
                <a16:creationId xmlns:a16="http://schemas.microsoft.com/office/drawing/2014/main" id="{F256866A-015B-4AB9-887D-0A51F8CE87DE}"/>
              </a:ext>
            </a:extLst>
          </p:cNvPr>
          <p:cNvSpPr txBox="1"/>
          <p:nvPr userDrawn="1"/>
        </p:nvSpPr>
        <p:spPr>
          <a:xfrm>
            <a:off x="7549687" y="1727464"/>
            <a:ext cx="852524" cy="901709"/>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75" name="Freeform 34">
            <a:extLst>
              <a:ext uri="{FF2B5EF4-FFF2-40B4-BE49-F238E27FC236}">
                <a16:creationId xmlns:a16="http://schemas.microsoft.com/office/drawing/2014/main" id="{9B4FAC14-1308-E960-2C13-978B20AB1162}"/>
              </a:ext>
            </a:extLst>
          </p:cNvPr>
          <p:cNvSpPr/>
          <p:nvPr userDrawn="1"/>
        </p:nvSpPr>
        <p:spPr>
          <a:xfrm>
            <a:off x="2222130" y="1929960"/>
            <a:ext cx="554034" cy="518160"/>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6" name="Freeform 35">
            <a:extLst>
              <a:ext uri="{FF2B5EF4-FFF2-40B4-BE49-F238E27FC236}">
                <a16:creationId xmlns:a16="http://schemas.microsoft.com/office/drawing/2014/main" id="{A480B077-CD34-AE55-1072-B6333A8DEB7C}"/>
              </a:ext>
            </a:extLst>
          </p:cNvPr>
          <p:cNvSpPr/>
          <p:nvPr userDrawn="1"/>
        </p:nvSpPr>
        <p:spPr>
          <a:xfrm>
            <a:off x="5875777" y="1929963"/>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Freeform 36">
            <a:extLst>
              <a:ext uri="{FF2B5EF4-FFF2-40B4-BE49-F238E27FC236}">
                <a16:creationId xmlns:a16="http://schemas.microsoft.com/office/drawing/2014/main" id="{8F2A0F5D-1F6C-E04B-6FF2-DE29063A99B2}"/>
              </a:ext>
            </a:extLst>
          </p:cNvPr>
          <p:cNvSpPr/>
          <p:nvPr userDrawn="1"/>
        </p:nvSpPr>
        <p:spPr>
          <a:xfrm>
            <a:off x="11263036" y="19324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8" name="Group 52">
            <a:extLst>
              <a:ext uri="{FF2B5EF4-FFF2-40B4-BE49-F238E27FC236}">
                <a16:creationId xmlns:a16="http://schemas.microsoft.com/office/drawing/2014/main" id="{CDE26419-520D-059C-8964-8EBAC0D0EB10}"/>
              </a:ext>
            </a:extLst>
          </p:cNvPr>
          <p:cNvGrpSpPr/>
          <p:nvPr userDrawn="1"/>
        </p:nvGrpSpPr>
        <p:grpSpPr>
          <a:xfrm>
            <a:off x="5791200" y="3230880"/>
            <a:ext cx="731096" cy="731096"/>
            <a:chOff x="0" y="0"/>
            <a:chExt cx="812800" cy="812800"/>
          </a:xfrm>
        </p:grpSpPr>
        <p:sp>
          <p:nvSpPr>
            <p:cNvPr id="79" name="Freeform 53">
              <a:extLst>
                <a:ext uri="{FF2B5EF4-FFF2-40B4-BE49-F238E27FC236}">
                  <a16:creationId xmlns:a16="http://schemas.microsoft.com/office/drawing/2014/main" id="{4417E692-E0BA-F67E-E0C7-F87E9523CAB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61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0" name="TextBox 54">
              <a:extLst>
                <a:ext uri="{FF2B5EF4-FFF2-40B4-BE49-F238E27FC236}">
                  <a16:creationId xmlns:a16="http://schemas.microsoft.com/office/drawing/2014/main" id="{F9A9F968-5623-2DEE-8B28-BC4BCC91C8D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1" name="Freeform 55">
            <a:extLst>
              <a:ext uri="{FF2B5EF4-FFF2-40B4-BE49-F238E27FC236}">
                <a16:creationId xmlns:a16="http://schemas.microsoft.com/office/drawing/2014/main" id="{90D27529-50E1-8A7D-1BF6-CAEFA2230228}"/>
              </a:ext>
            </a:extLst>
          </p:cNvPr>
          <p:cNvSpPr/>
          <p:nvPr userDrawn="1"/>
        </p:nvSpPr>
        <p:spPr>
          <a:xfrm>
            <a:off x="7699987" y="1932591"/>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82" name="Group 58">
            <a:extLst>
              <a:ext uri="{FF2B5EF4-FFF2-40B4-BE49-F238E27FC236}">
                <a16:creationId xmlns:a16="http://schemas.microsoft.com/office/drawing/2014/main" id="{BBD9AA68-0E24-5C3D-67A6-010321E619DC}"/>
              </a:ext>
            </a:extLst>
          </p:cNvPr>
          <p:cNvGrpSpPr/>
          <p:nvPr userDrawn="1"/>
        </p:nvGrpSpPr>
        <p:grpSpPr>
          <a:xfrm>
            <a:off x="273178" y="1699258"/>
            <a:ext cx="1049261" cy="1049261"/>
            <a:chOff x="0" y="0"/>
            <a:chExt cx="812800" cy="812800"/>
          </a:xfrm>
        </p:grpSpPr>
        <p:sp>
          <p:nvSpPr>
            <p:cNvPr id="83" name="Freeform 59">
              <a:extLst>
                <a:ext uri="{FF2B5EF4-FFF2-40B4-BE49-F238E27FC236}">
                  <a16:creationId xmlns:a16="http://schemas.microsoft.com/office/drawing/2014/main" id="{2C516DC9-51D2-C9D1-99D0-8D95C8FEED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4" name="TextBox 60">
              <a:extLst>
                <a:ext uri="{FF2B5EF4-FFF2-40B4-BE49-F238E27FC236}">
                  <a16:creationId xmlns:a16="http://schemas.microsoft.com/office/drawing/2014/main" id="{5DB7E71E-4871-0723-9468-025C9300229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85" name="Group 61">
            <a:extLst>
              <a:ext uri="{FF2B5EF4-FFF2-40B4-BE49-F238E27FC236}">
                <a16:creationId xmlns:a16="http://schemas.microsoft.com/office/drawing/2014/main" id="{25FC64F0-F961-D440-1629-6FE32D045FE4}"/>
              </a:ext>
            </a:extLst>
          </p:cNvPr>
          <p:cNvGrpSpPr/>
          <p:nvPr userDrawn="1"/>
        </p:nvGrpSpPr>
        <p:grpSpPr>
          <a:xfrm>
            <a:off x="2133600" y="3230880"/>
            <a:ext cx="731096" cy="731096"/>
            <a:chOff x="0" y="0"/>
            <a:chExt cx="812800" cy="812800"/>
          </a:xfrm>
        </p:grpSpPr>
        <p:sp>
          <p:nvSpPr>
            <p:cNvPr id="86" name="Freeform 62">
              <a:extLst>
                <a:ext uri="{FF2B5EF4-FFF2-40B4-BE49-F238E27FC236}">
                  <a16:creationId xmlns:a16="http://schemas.microsoft.com/office/drawing/2014/main" id="{B4C5A825-43FF-4A34-D9C9-429B4FFBB7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7" name="TextBox 63">
              <a:extLst>
                <a:ext uri="{FF2B5EF4-FFF2-40B4-BE49-F238E27FC236}">
                  <a16:creationId xmlns:a16="http://schemas.microsoft.com/office/drawing/2014/main" id="{7B4179BD-EDBF-259B-5653-CAB100F250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8" name="AutoShape 2" descr="Open book outline">
            <a:extLst>
              <a:ext uri="{FF2B5EF4-FFF2-40B4-BE49-F238E27FC236}">
                <a16:creationId xmlns:a16="http://schemas.microsoft.com/office/drawing/2014/main" id="{9CE7D93F-8520-D458-C38E-019087DE31E5}"/>
              </a:ext>
            </a:extLst>
          </p:cNvPr>
          <p:cNvSpPr>
            <a:spLocks noChangeAspect="1" noChangeArrowheads="1"/>
          </p:cNvSpPr>
          <p:nvPr userDrawn="1"/>
        </p:nvSpPr>
        <p:spPr bwMode="auto">
          <a:xfrm>
            <a:off x="5994400" y="33274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9" name="AutoShape 4" descr="Open book outline">
            <a:extLst>
              <a:ext uri="{FF2B5EF4-FFF2-40B4-BE49-F238E27FC236}">
                <a16:creationId xmlns:a16="http://schemas.microsoft.com/office/drawing/2014/main" id="{3BF59E0E-3C4B-8D5F-40B9-56CBA0A53640}"/>
              </a:ext>
            </a:extLst>
          </p:cNvPr>
          <p:cNvSpPr>
            <a:spLocks noChangeAspect="1" noChangeArrowheads="1"/>
          </p:cNvSpPr>
          <p:nvPr userDrawn="1"/>
        </p:nvSpPr>
        <p:spPr bwMode="auto">
          <a:xfrm rot="3819655">
            <a:off x="6096000" y="34290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Freeform 35">
            <a:extLst>
              <a:ext uri="{FF2B5EF4-FFF2-40B4-BE49-F238E27FC236}">
                <a16:creationId xmlns:a16="http://schemas.microsoft.com/office/drawing/2014/main" id="{DFA1FD03-2319-C4CC-EBC6-194A68DA3259}"/>
              </a:ext>
            </a:extLst>
          </p:cNvPr>
          <p:cNvSpPr/>
          <p:nvPr userDrawn="1"/>
        </p:nvSpPr>
        <p:spPr>
          <a:xfrm>
            <a:off x="4124543" y="1932432"/>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3" name="Freeform 33">
            <a:extLst>
              <a:ext uri="{FF2B5EF4-FFF2-40B4-BE49-F238E27FC236}">
                <a16:creationId xmlns:a16="http://schemas.microsoft.com/office/drawing/2014/main" id="{47D7CED6-12DE-9612-BB6D-7611936461E6}"/>
              </a:ext>
            </a:extLst>
          </p:cNvPr>
          <p:cNvSpPr/>
          <p:nvPr userDrawn="1"/>
        </p:nvSpPr>
        <p:spPr>
          <a:xfrm>
            <a:off x="520887" y="1929960"/>
            <a:ext cx="556103" cy="51816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15" name="Group 30">
            <a:extLst>
              <a:ext uri="{FF2B5EF4-FFF2-40B4-BE49-F238E27FC236}">
                <a16:creationId xmlns:a16="http://schemas.microsoft.com/office/drawing/2014/main" id="{0EF6C2C8-750F-573C-EBE0-0391ECD4EFD3}"/>
              </a:ext>
            </a:extLst>
          </p:cNvPr>
          <p:cNvGrpSpPr/>
          <p:nvPr userDrawn="1"/>
        </p:nvGrpSpPr>
        <p:grpSpPr>
          <a:xfrm>
            <a:off x="9289717" y="1675244"/>
            <a:ext cx="1049261" cy="1049261"/>
            <a:chOff x="0" y="0"/>
            <a:chExt cx="812800" cy="812800"/>
          </a:xfrm>
        </p:grpSpPr>
        <p:sp>
          <p:nvSpPr>
            <p:cNvPr id="116" name="Freeform 31">
              <a:extLst>
                <a:ext uri="{FF2B5EF4-FFF2-40B4-BE49-F238E27FC236}">
                  <a16:creationId xmlns:a16="http://schemas.microsoft.com/office/drawing/2014/main" id="{0A0134B4-97D5-CE4D-463A-DB914E8FE5B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17" name="TextBox 32">
              <a:extLst>
                <a:ext uri="{FF2B5EF4-FFF2-40B4-BE49-F238E27FC236}">
                  <a16:creationId xmlns:a16="http://schemas.microsoft.com/office/drawing/2014/main" id="{972B7771-0FBF-20BE-5CFD-F41055AC280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118" name="Graphic 117" descr="Open book outline">
            <a:extLst>
              <a:ext uri="{FF2B5EF4-FFF2-40B4-BE49-F238E27FC236}">
                <a16:creationId xmlns:a16="http://schemas.microsoft.com/office/drawing/2014/main" id="{7F56B88C-2CD2-9BAD-8588-0445F556C6A7}"/>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508266" y="1932432"/>
            <a:ext cx="554736" cy="554736"/>
          </a:xfrm>
          <a:prstGeom prst="rect">
            <a:avLst/>
          </a:prstGeom>
        </p:spPr>
      </p:pic>
      <p:grpSp>
        <p:nvGrpSpPr>
          <p:cNvPr id="119" name="Group 21">
            <a:extLst>
              <a:ext uri="{FF2B5EF4-FFF2-40B4-BE49-F238E27FC236}">
                <a16:creationId xmlns:a16="http://schemas.microsoft.com/office/drawing/2014/main" id="{3E8DB2CF-C627-1F29-509B-17DB9E4A185C}"/>
              </a:ext>
            </a:extLst>
          </p:cNvPr>
          <p:cNvGrpSpPr/>
          <p:nvPr userDrawn="1"/>
        </p:nvGrpSpPr>
        <p:grpSpPr>
          <a:xfrm>
            <a:off x="6166345" y="1676400"/>
            <a:ext cx="2352100" cy="1655241"/>
            <a:chOff x="76200" y="-545617"/>
            <a:chExt cx="1822033" cy="1282217"/>
          </a:xfrm>
        </p:grpSpPr>
        <p:sp>
          <p:nvSpPr>
            <p:cNvPr id="120" name="Freeform 22">
              <a:extLst>
                <a:ext uri="{FF2B5EF4-FFF2-40B4-BE49-F238E27FC236}">
                  <a16:creationId xmlns:a16="http://schemas.microsoft.com/office/drawing/2014/main" id="{B479DC51-32D5-1A14-22C6-C673296607BC}"/>
                </a:ext>
              </a:extLst>
            </p:cNvPr>
            <p:cNvSpPr/>
            <p:nvPr/>
          </p:nvSpPr>
          <p:spPr>
            <a:xfrm>
              <a:off x="1085433" y="-54561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BBFAD"/>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1" name="TextBox 23">
              <a:extLst>
                <a:ext uri="{FF2B5EF4-FFF2-40B4-BE49-F238E27FC236}">
                  <a16:creationId xmlns:a16="http://schemas.microsoft.com/office/drawing/2014/main" id="{A36479B3-71A2-1771-905B-15AF18FF23D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22" name="Straight Connector 121">
            <a:extLst>
              <a:ext uri="{FF2B5EF4-FFF2-40B4-BE49-F238E27FC236}">
                <a16:creationId xmlns:a16="http://schemas.microsoft.com/office/drawing/2014/main" id="{535DE4AB-2626-B92A-F77D-F8A6EDF1704F}"/>
              </a:ext>
            </a:extLst>
          </p:cNvPr>
          <p:cNvCxnSpPr/>
          <p:nvPr userDrawn="1"/>
        </p:nvCxnSpPr>
        <p:spPr>
          <a:xfrm flipV="1">
            <a:off x="11513263" y="2748519"/>
            <a:ext cx="0" cy="48236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sp>
        <p:nvSpPr>
          <p:cNvPr id="123" name="TextBox 38">
            <a:extLst>
              <a:ext uri="{FF2B5EF4-FFF2-40B4-BE49-F238E27FC236}">
                <a16:creationId xmlns:a16="http://schemas.microsoft.com/office/drawing/2014/main" id="{7D716527-CEB7-D592-A49B-0FCBD1980232}"/>
              </a:ext>
            </a:extLst>
          </p:cNvPr>
          <p:cNvSpPr txBox="1"/>
          <p:nvPr userDrawn="1"/>
        </p:nvSpPr>
        <p:spPr>
          <a:xfrm>
            <a:off x="4092352" y="333141"/>
            <a:ext cx="4459190"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solidFill>
                  <a:srgbClr val="333C42"/>
                </a:solidFill>
                <a:latin typeface="Libre Baskerville" panose="02000000000000000000" pitchFamily="2" charset="0"/>
              </a:rPr>
              <a:t>Lesson Overview</a:t>
            </a:r>
          </a:p>
        </p:txBody>
      </p:sp>
      <p:sp>
        <p:nvSpPr>
          <p:cNvPr id="124" name="TextBox 39">
            <a:extLst>
              <a:ext uri="{FF2B5EF4-FFF2-40B4-BE49-F238E27FC236}">
                <a16:creationId xmlns:a16="http://schemas.microsoft.com/office/drawing/2014/main" id="{34E99E6B-8A35-8987-0B86-2B86582CBFDC}"/>
              </a:ext>
            </a:extLst>
          </p:cNvPr>
          <p:cNvSpPr txBox="1"/>
          <p:nvPr userDrawn="1"/>
        </p:nvSpPr>
        <p:spPr>
          <a:xfrm>
            <a:off x="157342" y="4322353"/>
            <a:ext cx="128092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Anticipate</a:t>
            </a:r>
          </a:p>
        </p:txBody>
      </p:sp>
      <p:sp>
        <p:nvSpPr>
          <p:cNvPr id="126" name="TextBox 41">
            <a:extLst>
              <a:ext uri="{FF2B5EF4-FFF2-40B4-BE49-F238E27FC236}">
                <a16:creationId xmlns:a16="http://schemas.microsoft.com/office/drawing/2014/main" id="{6AF36BFE-06FA-D0FA-69AB-98662E16B756}"/>
              </a:ext>
            </a:extLst>
          </p:cNvPr>
          <p:cNvSpPr txBox="1"/>
          <p:nvPr userDrawn="1"/>
        </p:nvSpPr>
        <p:spPr>
          <a:xfrm>
            <a:off x="1889546"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Engage</a:t>
            </a:r>
          </a:p>
        </p:txBody>
      </p:sp>
      <p:sp>
        <p:nvSpPr>
          <p:cNvPr id="128" name="TextBox 43">
            <a:extLst>
              <a:ext uri="{FF2B5EF4-FFF2-40B4-BE49-F238E27FC236}">
                <a16:creationId xmlns:a16="http://schemas.microsoft.com/office/drawing/2014/main" id="{D78B6432-B941-B23F-5EC6-C32E972077D6}"/>
              </a:ext>
            </a:extLst>
          </p:cNvPr>
          <p:cNvSpPr txBox="1"/>
          <p:nvPr userDrawn="1"/>
        </p:nvSpPr>
        <p:spPr>
          <a:xfrm>
            <a:off x="3625855" y="4322353"/>
            <a:ext cx="139997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#1</a:t>
            </a:r>
          </a:p>
        </p:txBody>
      </p:sp>
      <p:sp>
        <p:nvSpPr>
          <p:cNvPr id="130" name="TextBox 45">
            <a:extLst>
              <a:ext uri="{FF2B5EF4-FFF2-40B4-BE49-F238E27FC236}">
                <a16:creationId xmlns:a16="http://schemas.microsoft.com/office/drawing/2014/main" id="{312C4624-2FC9-AF88-ACD4-6851ADDBC230}"/>
              </a:ext>
            </a:extLst>
          </p:cNvPr>
          <p:cNvSpPr txBox="1"/>
          <p:nvPr userDrawn="1"/>
        </p:nvSpPr>
        <p:spPr>
          <a:xfrm>
            <a:off x="5433674" y="4311245"/>
            <a:ext cx="139997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#2</a:t>
            </a:r>
          </a:p>
        </p:txBody>
      </p:sp>
      <p:sp>
        <p:nvSpPr>
          <p:cNvPr id="132" name="TextBox 47">
            <a:extLst>
              <a:ext uri="{FF2B5EF4-FFF2-40B4-BE49-F238E27FC236}">
                <a16:creationId xmlns:a16="http://schemas.microsoft.com/office/drawing/2014/main" id="{485B7419-DA20-65BD-9774-47AB554E1D8E}"/>
              </a:ext>
            </a:extLst>
          </p:cNvPr>
          <p:cNvSpPr txBox="1"/>
          <p:nvPr userDrawn="1"/>
        </p:nvSpPr>
        <p:spPr>
          <a:xfrm>
            <a:off x="10861516" y="4312787"/>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Reflect</a:t>
            </a:r>
          </a:p>
        </p:txBody>
      </p:sp>
      <p:sp>
        <p:nvSpPr>
          <p:cNvPr id="134" name="TextBox 56">
            <a:extLst>
              <a:ext uri="{FF2B5EF4-FFF2-40B4-BE49-F238E27FC236}">
                <a16:creationId xmlns:a16="http://schemas.microsoft.com/office/drawing/2014/main" id="{A2EDDFA8-6D47-C240-2DE8-C02C146A0981}"/>
              </a:ext>
            </a:extLst>
          </p:cNvPr>
          <p:cNvSpPr txBox="1"/>
          <p:nvPr userDrawn="1"/>
        </p:nvSpPr>
        <p:spPr>
          <a:xfrm>
            <a:off x="9204747"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Assess</a:t>
            </a:r>
          </a:p>
        </p:txBody>
      </p:sp>
      <p:sp>
        <p:nvSpPr>
          <p:cNvPr id="136" name="TextBox 43">
            <a:extLst>
              <a:ext uri="{FF2B5EF4-FFF2-40B4-BE49-F238E27FC236}">
                <a16:creationId xmlns:a16="http://schemas.microsoft.com/office/drawing/2014/main" id="{27BBF59D-C932-BEE7-8F1F-2E3ADFDECE16}"/>
              </a:ext>
            </a:extLst>
          </p:cNvPr>
          <p:cNvSpPr txBox="1"/>
          <p:nvPr userDrawn="1"/>
        </p:nvSpPr>
        <p:spPr>
          <a:xfrm>
            <a:off x="7301070" y="4311245"/>
            <a:ext cx="135660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#3</a:t>
            </a:r>
          </a:p>
        </p:txBody>
      </p:sp>
      <p:sp>
        <p:nvSpPr>
          <p:cNvPr id="138" name="Text Placeholder 47">
            <a:extLst>
              <a:ext uri="{FF2B5EF4-FFF2-40B4-BE49-F238E27FC236}">
                <a16:creationId xmlns:a16="http://schemas.microsoft.com/office/drawing/2014/main" id="{819C06F0-E938-4A74-E8A1-A0FDE7CE7D4F}"/>
              </a:ext>
            </a:extLst>
          </p:cNvPr>
          <p:cNvSpPr>
            <a:spLocks noGrp="1"/>
          </p:cNvSpPr>
          <p:nvPr>
            <p:ph type="body" sz="quarter" idx="10"/>
          </p:nvPr>
        </p:nvSpPr>
        <p:spPr>
          <a:xfrm>
            <a:off x="171786"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grpSp>
        <p:nvGrpSpPr>
          <p:cNvPr id="139" name="Group 49">
            <a:extLst>
              <a:ext uri="{FF2B5EF4-FFF2-40B4-BE49-F238E27FC236}">
                <a16:creationId xmlns:a16="http://schemas.microsoft.com/office/drawing/2014/main" id="{DB35DC1D-698E-7BED-CB2C-E093B9DEF6CC}"/>
              </a:ext>
            </a:extLst>
          </p:cNvPr>
          <p:cNvGrpSpPr/>
          <p:nvPr userDrawn="1"/>
        </p:nvGrpSpPr>
        <p:grpSpPr>
          <a:xfrm>
            <a:off x="11033760" y="1664208"/>
            <a:ext cx="1506648" cy="1049261"/>
            <a:chOff x="-430511" y="-44242"/>
            <a:chExt cx="1167111" cy="812800"/>
          </a:xfrm>
        </p:grpSpPr>
        <p:sp>
          <p:nvSpPr>
            <p:cNvPr id="140" name="Freeform 50">
              <a:extLst>
                <a:ext uri="{FF2B5EF4-FFF2-40B4-BE49-F238E27FC236}">
                  <a16:creationId xmlns:a16="http://schemas.microsoft.com/office/drawing/2014/main" id="{49DE7F9C-CE23-DF7E-9D00-361BA1F8F047}"/>
                </a:ext>
              </a:extLst>
            </p:cNvPr>
            <p:cNvSpPr/>
            <p:nvPr/>
          </p:nvSpPr>
          <p:spPr>
            <a:xfrm>
              <a:off x="-430511" y="-4424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1" name="TextBox 51">
              <a:extLst>
                <a:ext uri="{FF2B5EF4-FFF2-40B4-BE49-F238E27FC236}">
                  <a16:creationId xmlns:a16="http://schemas.microsoft.com/office/drawing/2014/main" id="{208036D5-D51D-6AD6-4EC5-C300DD8AA0A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42" name="Text Placeholder 47">
            <a:extLst>
              <a:ext uri="{FF2B5EF4-FFF2-40B4-BE49-F238E27FC236}">
                <a16:creationId xmlns:a16="http://schemas.microsoft.com/office/drawing/2014/main" id="{12ECB2DA-21F9-8BE5-0122-B629451CDF39}"/>
              </a:ext>
            </a:extLst>
          </p:cNvPr>
          <p:cNvSpPr>
            <a:spLocks noGrp="1"/>
          </p:cNvSpPr>
          <p:nvPr>
            <p:ph type="body" sz="quarter" idx="11"/>
          </p:nvPr>
        </p:nvSpPr>
        <p:spPr>
          <a:xfrm>
            <a:off x="10744000"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3" name="Text Placeholder 47">
            <a:extLst>
              <a:ext uri="{FF2B5EF4-FFF2-40B4-BE49-F238E27FC236}">
                <a16:creationId xmlns:a16="http://schemas.microsoft.com/office/drawing/2014/main" id="{4E879E3A-F96C-67EB-C165-0DDD46169873}"/>
              </a:ext>
            </a:extLst>
          </p:cNvPr>
          <p:cNvSpPr>
            <a:spLocks noGrp="1"/>
          </p:cNvSpPr>
          <p:nvPr>
            <p:ph type="body" sz="quarter" idx="12"/>
          </p:nvPr>
        </p:nvSpPr>
        <p:spPr>
          <a:xfrm>
            <a:off x="1761056"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4" name="Text Placeholder 47">
            <a:extLst>
              <a:ext uri="{FF2B5EF4-FFF2-40B4-BE49-F238E27FC236}">
                <a16:creationId xmlns:a16="http://schemas.microsoft.com/office/drawing/2014/main" id="{6650BF7E-FEB9-C165-6EE5-DF2058008DA7}"/>
              </a:ext>
            </a:extLst>
          </p:cNvPr>
          <p:cNvSpPr>
            <a:spLocks noGrp="1"/>
          </p:cNvSpPr>
          <p:nvPr>
            <p:ph type="body" sz="quarter" idx="13"/>
          </p:nvPr>
        </p:nvSpPr>
        <p:spPr>
          <a:xfrm>
            <a:off x="3549654"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5" name="Text Placeholder 47">
            <a:extLst>
              <a:ext uri="{FF2B5EF4-FFF2-40B4-BE49-F238E27FC236}">
                <a16:creationId xmlns:a16="http://schemas.microsoft.com/office/drawing/2014/main" id="{79BD94F2-6DE6-DE3E-21BF-6279CA9A8C4B}"/>
              </a:ext>
            </a:extLst>
          </p:cNvPr>
          <p:cNvSpPr>
            <a:spLocks noGrp="1"/>
          </p:cNvSpPr>
          <p:nvPr>
            <p:ph type="body" sz="quarter" idx="14"/>
          </p:nvPr>
        </p:nvSpPr>
        <p:spPr>
          <a:xfrm>
            <a:off x="537704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6" name="Text Placeholder 47">
            <a:extLst>
              <a:ext uri="{FF2B5EF4-FFF2-40B4-BE49-F238E27FC236}">
                <a16:creationId xmlns:a16="http://schemas.microsoft.com/office/drawing/2014/main" id="{E34CD2CE-8BE9-32D0-4893-FD8C19B90E52}"/>
              </a:ext>
            </a:extLst>
          </p:cNvPr>
          <p:cNvSpPr>
            <a:spLocks noGrp="1"/>
          </p:cNvSpPr>
          <p:nvPr>
            <p:ph type="body" sz="quarter" idx="15"/>
          </p:nvPr>
        </p:nvSpPr>
        <p:spPr>
          <a:xfrm>
            <a:off x="7237859"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7" name="Text Placeholder 47">
            <a:extLst>
              <a:ext uri="{FF2B5EF4-FFF2-40B4-BE49-F238E27FC236}">
                <a16:creationId xmlns:a16="http://schemas.microsoft.com/office/drawing/2014/main" id="{3088D136-7942-8FAF-4B08-428851E690BC}"/>
              </a:ext>
            </a:extLst>
          </p:cNvPr>
          <p:cNvSpPr>
            <a:spLocks noGrp="1"/>
          </p:cNvSpPr>
          <p:nvPr>
            <p:ph type="body" sz="quarter" idx="16"/>
          </p:nvPr>
        </p:nvSpPr>
        <p:spPr>
          <a:xfrm>
            <a:off x="900951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309564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q - Anticipat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386686" y="5346073"/>
            <a:ext cx="2877984" cy="748934"/>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49" name="Straight Connector 48">
            <a:extLst>
              <a:ext uri="{FF2B5EF4-FFF2-40B4-BE49-F238E27FC236}">
                <a16:creationId xmlns:a16="http://schemas.microsoft.com/office/drawing/2014/main" id="{F356AFB0-BA87-8302-CA0E-DE0785D1D9E1}"/>
              </a:ext>
            </a:extLst>
          </p:cNvPr>
          <p:cNvCxnSpPr>
            <a:cxnSpLocks/>
          </p:cNvCxnSpPr>
          <p:nvPr userDrawn="1"/>
        </p:nvCxnSpPr>
        <p:spPr>
          <a:xfrm flipV="1">
            <a:off x="5941950" y="3221553"/>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D91C4D3-4AB9-BA8B-7FD6-1EE7E4BF69E9}"/>
              </a:ext>
            </a:extLst>
          </p:cNvPr>
          <p:cNvCxnSpPr>
            <a:cxnSpLocks/>
          </p:cNvCxnSpPr>
          <p:nvPr userDrawn="1"/>
        </p:nvCxnSpPr>
        <p:spPr>
          <a:xfrm flipV="1">
            <a:off x="4032161"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DE6F4D-08DC-458A-DDDC-5F8D76D80E21}"/>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B93D4A1-F385-D9F2-41CA-00CBEAD62CC0}"/>
              </a:ext>
            </a:extLst>
          </p:cNvPr>
          <p:cNvCxnSpPr>
            <a:cxnSpLocks/>
          </p:cNvCxnSpPr>
          <p:nvPr userDrawn="1"/>
        </p:nvCxnSpPr>
        <p:spPr>
          <a:xfrm flipH="1" flipV="1">
            <a:off x="1853938" y="2983090"/>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utoShape 5">
            <a:extLst>
              <a:ext uri="{FF2B5EF4-FFF2-40B4-BE49-F238E27FC236}">
                <a16:creationId xmlns:a16="http://schemas.microsoft.com/office/drawing/2014/main" id="{2CDEBEA1-DA01-5B99-7135-B0349853490C}"/>
              </a:ext>
            </a:extLst>
          </p:cNvPr>
          <p:cNvSpPr/>
          <p:nvPr userDrawn="1"/>
        </p:nvSpPr>
        <p:spPr>
          <a:xfrm flipV="1">
            <a:off x="-11340" y="4156999"/>
            <a:ext cx="12203339" cy="726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4" name="Group 10">
            <a:extLst>
              <a:ext uri="{FF2B5EF4-FFF2-40B4-BE49-F238E27FC236}">
                <a16:creationId xmlns:a16="http://schemas.microsoft.com/office/drawing/2014/main" id="{7E709AE8-BB9F-20B0-0FDA-28CD486B92AE}"/>
              </a:ext>
            </a:extLst>
          </p:cNvPr>
          <p:cNvGrpSpPr/>
          <p:nvPr userDrawn="1"/>
        </p:nvGrpSpPr>
        <p:grpSpPr>
          <a:xfrm>
            <a:off x="3668184" y="3777197"/>
            <a:ext cx="731096" cy="731096"/>
            <a:chOff x="0" y="0"/>
            <a:chExt cx="812800" cy="812800"/>
          </a:xfrm>
        </p:grpSpPr>
        <p:sp>
          <p:nvSpPr>
            <p:cNvPr id="55" name="Freeform 11">
              <a:extLst>
                <a:ext uri="{FF2B5EF4-FFF2-40B4-BE49-F238E27FC236}">
                  <a16:creationId xmlns:a16="http://schemas.microsoft.com/office/drawing/2014/main" id="{C7DE96E4-92DA-4569-26CF-CC18CDEA01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6" name="TextBox 12">
              <a:extLst>
                <a:ext uri="{FF2B5EF4-FFF2-40B4-BE49-F238E27FC236}">
                  <a16:creationId xmlns:a16="http://schemas.microsoft.com/office/drawing/2014/main" id="{44099A0F-1184-CFEC-9FD8-B9A08FF0642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7" name="Group 16">
            <a:extLst>
              <a:ext uri="{FF2B5EF4-FFF2-40B4-BE49-F238E27FC236}">
                <a16:creationId xmlns:a16="http://schemas.microsoft.com/office/drawing/2014/main" id="{DF44DDB1-224F-769B-10B4-D071B6B91C22}"/>
              </a:ext>
            </a:extLst>
          </p:cNvPr>
          <p:cNvGrpSpPr/>
          <p:nvPr userDrawn="1"/>
        </p:nvGrpSpPr>
        <p:grpSpPr>
          <a:xfrm>
            <a:off x="7746872" y="3777197"/>
            <a:ext cx="731096" cy="731096"/>
            <a:chOff x="0" y="0"/>
            <a:chExt cx="812800" cy="812800"/>
          </a:xfrm>
        </p:grpSpPr>
        <p:sp>
          <p:nvSpPr>
            <p:cNvPr id="58" name="Freeform 17">
              <a:extLst>
                <a:ext uri="{FF2B5EF4-FFF2-40B4-BE49-F238E27FC236}">
                  <a16:creationId xmlns:a16="http://schemas.microsoft.com/office/drawing/2014/main" id="{C806FC24-52C4-299F-15CD-707D2320E8B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9" name="TextBox 18">
              <a:extLst>
                <a:ext uri="{FF2B5EF4-FFF2-40B4-BE49-F238E27FC236}">
                  <a16:creationId xmlns:a16="http://schemas.microsoft.com/office/drawing/2014/main" id="{BFA2D0F8-1855-9541-3E1C-ED6A597206C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0" name="Group 19">
            <a:extLst>
              <a:ext uri="{FF2B5EF4-FFF2-40B4-BE49-F238E27FC236}">
                <a16:creationId xmlns:a16="http://schemas.microsoft.com/office/drawing/2014/main" id="{C374CDB7-7738-1F72-88C4-BE1526B30099}"/>
              </a:ext>
            </a:extLst>
          </p:cNvPr>
          <p:cNvGrpSpPr/>
          <p:nvPr userDrawn="1"/>
        </p:nvGrpSpPr>
        <p:grpSpPr>
          <a:xfrm>
            <a:off x="9956896" y="3776472"/>
            <a:ext cx="731096" cy="731096"/>
            <a:chOff x="0" y="0"/>
            <a:chExt cx="812800" cy="812800"/>
          </a:xfrm>
        </p:grpSpPr>
        <p:sp>
          <p:nvSpPr>
            <p:cNvPr id="61" name="Freeform 20">
              <a:extLst>
                <a:ext uri="{FF2B5EF4-FFF2-40B4-BE49-F238E27FC236}">
                  <a16:creationId xmlns:a16="http://schemas.microsoft.com/office/drawing/2014/main" id="{DE4E4E66-3F5E-9042-9EBE-8EA970AC731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2" name="TextBox 21">
              <a:extLst>
                <a:ext uri="{FF2B5EF4-FFF2-40B4-BE49-F238E27FC236}">
                  <a16:creationId xmlns:a16="http://schemas.microsoft.com/office/drawing/2014/main" id="{AB2DA676-ED6E-B3D2-9E45-20133F333F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3" name="Group 28">
            <a:extLst>
              <a:ext uri="{FF2B5EF4-FFF2-40B4-BE49-F238E27FC236}">
                <a16:creationId xmlns:a16="http://schemas.microsoft.com/office/drawing/2014/main" id="{BC7DA13B-C0BC-C191-A64A-F05D55007D40}"/>
              </a:ext>
            </a:extLst>
          </p:cNvPr>
          <p:cNvGrpSpPr/>
          <p:nvPr userDrawn="1"/>
        </p:nvGrpSpPr>
        <p:grpSpPr>
          <a:xfrm>
            <a:off x="7581876" y="2097790"/>
            <a:ext cx="1049261" cy="1054591"/>
            <a:chOff x="0" y="38100"/>
            <a:chExt cx="812800" cy="816929"/>
          </a:xfrm>
        </p:grpSpPr>
        <p:sp>
          <p:nvSpPr>
            <p:cNvPr id="64" name="Freeform 29">
              <a:extLst>
                <a:ext uri="{FF2B5EF4-FFF2-40B4-BE49-F238E27FC236}">
                  <a16:creationId xmlns:a16="http://schemas.microsoft.com/office/drawing/2014/main" id="{441326C7-DB8F-42C6-FE11-124351B6F1CE}"/>
                </a:ext>
              </a:extLst>
            </p:cNvPr>
            <p:cNvSpPr/>
            <p:nvPr/>
          </p:nvSpPr>
          <p:spPr>
            <a:xfrm>
              <a:off x="0" y="4222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5" name="TextBox 30">
              <a:extLst>
                <a:ext uri="{FF2B5EF4-FFF2-40B4-BE49-F238E27FC236}">
                  <a16:creationId xmlns:a16="http://schemas.microsoft.com/office/drawing/2014/main" id="{AD134384-6E0A-3E11-8A78-B6529AB1EB0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6" name="Group 31">
            <a:extLst>
              <a:ext uri="{FF2B5EF4-FFF2-40B4-BE49-F238E27FC236}">
                <a16:creationId xmlns:a16="http://schemas.microsoft.com/office/drawing/2014/main" id="{AA57BFF9-4BC1-1918-6792-7E82C7082F48}"/>
              </a:ext>
            </a:extLst>
          </p:cNvPr>
          <p:cNvGrpSpPr/>
          <p:nvPr userDrawn="1"/>
        </p:nvGrpSpPr>
        <p:grpSpPr>
          <a:xfrm>
            <a:off x="3524961" y="2103120"/>
            <a:ext cx="1049261" cy="1049261"/>
            <a:chOff x="0" y="19468"/>
            <a:chExt cx="812800" cy="812800"/>
          </a:xfrm>
        </p:grpSpPr>
        <p:sp>
          <p:nvSpPr>
            <p:cNvPr id="67" name="Freeform 32">
              <a:extLst>
                <a:ext uri="{FF2B5EF4-FFF2-40B4-BE49-F238E27FC236}">
                  <a16:creationId xmlns:a16="http://schemas.microsoft.com/office/drawing/2014/main" id="{FCBBA9F8-D6C0-D7B6-6A95-3DA052206A57}"/>
                </a:ext>
              </a:extLst>
            </p:cNvPr>
            <p:cNvSpPr/>
            <p:nvPr/>
          </p:nvSpPr>
          <p:spPr>
            <a:xfrm>
              <a:off x="0" y="1946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8" name="TextBox 33">
              <a:extLst>
                <a:ext uri="{FF2B5EF4-FFF2-40B4-BE49-F238E27FC236}">
                  <a16:creationId xmlns:a16="http://schemas.microsoft.com/office/drawing/2014/main" id="{A3352C8B-68A2-48B5-AFD1-03381B64A74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69" name="Freeform 38">
            <a:extLst>
              <a:ext uri="{FF2B5EF4-FFF2-40B4-BE49-F238E27FC236}">
                <a16:creationId xmlns:a16="http://schemas.microsoft.com/office/drawing/2014/main" id="{E71BA57E-D6B0-6160-6949-46C0B28D1EA1}"/>
              </a:ext>
            </a:extLst>
          </p:cNvPr>
          <p:cNvSpPr/>
          <p:nvPr userDrawn="1"/>
        </p:nvSpPr>
        <p:spPr>
          <a:xfrm>
            <a:off x="3794052" y="233890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Freeform 39">
            <a:extLst>
              <a:ext uri="{FF2B5EF4-FFF2-40B4-BE49-F238E27FC236}">
                <a16:creationId xmlns:a16="http://schemas.microsoft.com/office/drawing/2014/main" id="{A19C0134-B1F1-7C4A-6187-0809FD9271B0}"/>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1" name="Freeform 40">
            <a:extLst>
              <a:ext uri="{FF2B5EF4-FFF2-40B4-BE49-F238E27FC236}">
                <a16:creationId xmlns:a16="http://schemas.microsoft.com/office/drawing/2014/main" id="{9B0EEF54-72D3-EECD-594B-A61C499805DB}"/>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2" name="Group 54">
            <a:extLst>
              <a:ext uri="{FF2B5EF4-FFF2-40B4-BE49-F238E27FC236}">
                <a16:creationId xmlns:a16="http://schemas.microsoft.com/office/drawing/2014/main" id="{500B2413-8174-0DCB-3199-F4DD581A8BCE}"/>
              </a:ext>
            </a:extLst>
          </p:cNvPr>
          <p:cNvGrpSpPr>
            <a:grpSpLocks noChangeAspect="1"/>
          </p:cNvGrpSpPr>
          <p:nvPr userDrawn="1"/>
        </p:nvGrpSpPr>
        <p:grpSpPr>
          <a:xfrm>
            <a:off x="9234612" y="1670850"/>
            <a:ext cx="1600224" cy="1481531"/>
            <a:chOff x="76200" y="38100"/>
            <a:chExt cx="1269206" cy="1147654"/>
          </a:xfrm>
        </p:grpSpPr>
        <p:sp>
          <p:nvSpPr>
            <p:cNvPr id="73" name="Freeform 55">
              <a:extLst>
                <a:ext uri="{FF2B5EF4-FFF2-40B4-BE49-F238E27FC236}">
                  <a16:creationId xmlns:a16="http://schemas.microsoft.com/office/drawing/2014/main" id="{D60210FF-A86B-AD96-972B-95DDB2CA8FAE}"/>
                </a:ext>
              </a:extLst>
            </p:cNvPr>
            <p:cNvSpPr/>
            <p:nvPr/>
          </p:nvSpPr>
          <p:spPr>
            <a:xfrm>
              <a:off x="532606"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4" name="TextBox 56">
              <a:extLst>
                <a:ext uri="{FF2B5EF4-FFF2-40B4-BE49-F238E27FC236}">
                  <a16:creationId xmlns:a16="http://schemas.microsoft.com/office/drawing/2014/main" id="{3141A75B-0E49-D931-7424-83094048275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5" name="Group 57">
            <a:extLst>
              <a:ext uri="{FF2B5EF4-FFF2-40B4-BE49-F238E27FC236}">
                <a16:creationId xmlns:a16="http://schemas.microsoft.com/office/drawing/2014/main" id="{E0BD5E60-22B8-5E15-E407-31B5EE733BB0}"/>
              </a:ext>
            </a:extLst>
          </p:cNvPr>
          <p:cNvGrpSpPr/>
          <p:nvPr userDrawn="1"/>
        </p:nvGrpSpPr>
        <p:grpSpPr>
          <a:xfrm>
            <a:off x="5592348" y="3776472"/>
            <a:ext cx="731096" cy="731096"/>
            <a:chOff x="0" y="0"/>
            <a:chExt cx="812800" cy="812800"/>
          </a:xfrm>
        </p:grpSpPr>
        <p:sp>
          <p:nvSpPr>
            <p:cNvPr id="76" name="Freeform 58">
              <a:extLst>
                <a:ext uri="{FF2B5EF4-FFF2-40B4-BE49-F238E27FC236}">
                  <a16:creationId xmlns:a16="http://schemas.microsoft.com/office/drawing/2014/main" id="{901A977B-0043-28E5-7588-6EF0661C4FD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TextBox 59">
              <a:extLst>
                <a:ext uri="{FF2B5EF4-FFF2-40B4-BE49-F238E27FC236}">
                  <a16:creationId xmlns:a16="http://schemas.microsoft.com/office/drawing/2014/main" id="{AA369CA7-F4EE-B66E-5835-A5D21E3B1AD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78" name="Graphic 77" descr="Open book outline">
            <a:extLst>
              <a:ext uri="{FF2B5EF4-FFF2-40B4-BE49-F238E27FC236}">
                <a16:creationId xmlns:a16="http://schemas.microsoft.com/office/drawing/2014/main" id="{61745F0B-D1E3-8DB6-5142-AA76B361BCFE}"/>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74712"/>
            <a:ext cx="736447" cy="734153"/>
          </a:xfrm>
          <a:prstGeom prst="rect">
            <a:avLst/>
          </a:prstGeom>
        </p:spPr>
      </p:pic>
      <p:grpSp>
        <p:nvGrpSpPr>
          <p:cNvPr id="79" name="Group 22">
            <a:extLst>
              <a:ext uri="{FF2B5EF4-FFF2-40B4-BE49-F238E27FC236}">
                <a16:creationId xmlns:a16="http://schemas.microsoft.com/office/drawing/2014/main" id="{922DAFCC-B556-69B4-0C54-349F796491DA}"/>
              </a:ext>
            </a:extLst>
          </p:cNvPr>
          <p:cNvGrpSpPr>
            <a:grpSpLocks noChangeAspect="1"/>
          </p:cNvGrpSpPr>
          <p:nvPr userDrawn="1"/>
        </p:nvGrpSpPr>
        <p:grpSpPr>
          <a:xfrm>
            <a:off x="1027721" y="1317391"/>
            <a:ext cx="1645920" cy="1616313"/>
            <a:chOff x="0" y="0"/>
            <a:chExt cx="812800" cy="812800"/>
          </a:xfrm>
        </p:grpSpPr>
        <p:sp>
          <p:nvSpPr>
            <p:cNvPr id="80" name="Freeform 23">
              <a:extLst>
                <a:ext uri="{FF2B5EF4-FFF2-40B4-BE49-F238E27FC236}">
                  <a16:creationId xmlns:a16="http://schemas.microsoft.com/office/drawing/2014/main" id="{0F064B23-9039-1968-17B7-101E30ECA7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1" name="TextBox 24">
              <a:extLst>
                <a:ext uri="{FF2B5EF4-FFF2-40B4-BE49-F238E27FC236}">
                  <a16:creationId xmlns:a16="http://schemas.microsoft.com/office/drawing/2014/main" id="{41C28219-A6D0-BC35-AE97-4E3BB1A2862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82" name="Straight Connector 81">
            <a:extLst>
              <a:ext uri="{FF2B5EF4-FFF2-40B4-BE49-F238E27FC236}">
                <a16:creationId xmlns:a16="http://schemas.microsoft.com/office/drawing/2014/main" id="{44F196B0-6BB0-23EB-730E-031004D98535}"/>
              </a:ext>
            </a:extLst>
          </p:cNvPr>
          <p:cNvCxnSpPr>
            <a:cxnSpLocks/>
          </p:cNvCxnSpPr>
          <p:nvPr userDrawn="1"/>
        </p:nvCxnSpPr>
        <p:spPr>
          <a:xfrm flipV="1">
            <a:off x="8095682"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25">
            <a:extLst>
              <a:ext uri="{FF2B5EF4-FFF2-40B4-BE49-F238E27FC236}">
                <a16:creationId xmlns:a16="http://schemas.microsoft.com/office/drawing/2014/main" id="{62756CEA-C3BA-84E0-D1FB-6E833B15C76B}"/>
              </a:ext>
            </a:extLst>
          </p:cNvPr>
          <p:cNvGrpSpPr/>
          <p:nvPr userDrawn="1"/>
        </p:nvGrpSpPr>
        <p:grpSpPr>
          <a:xfrm>
            <a:off x="5435189" y="2107006"/>
            <a:ext cx="1049262" cy="2049993"/>
            <a:chOff x="-1" y="-851407"/>
            <a:chExt cx="812800" cy="1588007"/>
          </a:xfrm>
        </p:grpSpPr>
        <p:sp>
          <p:nvSpPr>
            <p:cNvPr id="84" name="TextBox 27">
              <a:extLst>
                <a:ext uri="{FF2B5EF4-FFF2-40B4-BE49-F238E27FC236}">
                  <a16:creationId xmlns:a16="http://schemas.microsoft.com/office/drawing/2014/main" id="{9480E945-2D60-E4B8-970D-C976BEBC26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85" name="Freeform 26">
              <a:extLst>
                <a:ext uri="{FF2B5EF4-FFF2-40B4-BE49-F238E27FC236}">
                  <a16:creationId xmlns:a16="http://schemas.microsoft.com/office/drawing/2014/main" id="{16175DA0-D3DA-3D54-063B-9823643E2D19}"/>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86" name="Group 7">
            <a:extLst>
              <a:ext uri="{FF2B5EF4-FFF2-40B4-BE49-F238E27FC236}">
                <a16:creationId xmlns:a16="http://schemas.microsoft.com/office/drawing/2014/main" id="{E54DD3C1-F418-3117-EBC8-C56DE0F91DCB}"/>
              </a:ext>
            </a:extLst>
          </p:cNvPr>
          <p:cNvGrpSpPr/>
          <p:nvPr userDrawn="1"/>
        </p:nvGrpSpPr>
        <p:grpSpPr>
          <a:xfrm>
            <a:off x="1231318" y="3467366"/>
            <a:ext cx="1188720" cy="1186193"/>
            <a:chOff x="0" y="0"/>
            <a:chExt cx="812800" cy="812800"/>
          </a:xfrm>
        </p:grpSpPr>
        <p:sp>
          <p:nvSpPr>
            <p:cNvPr id="87" name="Freeform 8">
              <a:extLst>
                <a:ext uri="{FF2B5EF4-FFF2-40B4-BE49-F238E27FC236}">
                  <a16:creationId xmlns:a16="http://schemas.microsoft.com/office/drawing/2014/main" id="{C3BB84BB-4E2C-8F98-84E1-E711C79AEBC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8" name="TextBox 9">
              <a:extLst>
                <a:ext uri="{FF2B5EF4-FFF2-40B4-BE49-F238E27FC236}">
                  <a16:creationId xmlns:a16="http://schemas.microsoft.com/office/drawing/2014/main" id="{1C0A8601-C747-E77C-644A-B1FC2D88C66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sp>
        <p:nvSpPr>
          <p:cNvPr id="89" name="Freeform 37">
            <a:extLst>
              <a:ext uri="{FF2B5EF4-FFF2-40B4-BE49-F238E27FC236}">
                <a16:creationId xmlns:a16="http://schemas.microsoft.com/office/drawing/2014/main" id="{EE94F35E-F4A0-31ED-2315-288F7F4AC5E8}"/>
              </a:ext>
            </a:extLst>
          </p:cNvPr>
          <p:cNvSpPr/>
          <p:nvPr userDrawn="1"/>
        </p:nvSpPr>
        <p:spPr>
          <a:xfrm>
            <a:off x="1342761" y="1652320"/>
            <a:ext cx="993545" cy="986738"/>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TextBox 44">
            <a:extLst>
              <a:ext uri="{FF2B5EF4-FFF2-40B4-BE49-F238E27FC236}">
                <a16:creationId xmlns:a16="http://schemas.microsoft.com/office/drawing/2014/main" id="{2176AA21-6838-40DD-6E3D-0953F8CA24F2}"/>
              </a:ext>
            </a:extLst>
          </p:cNvPr>
          <p:cNvSpPr txBox="1"/>
          <p:nvPr userDrawn="1"/>
        </p:nvSpPr>
        <p:spPr>
          <a:xfrm>
            <a:off x="73947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Anticipate</a:t>
            </a:r>
          </a:p>
        </p:txBody>
      </p:sp>
    </p:spTree>
    <p:extLst>
      <p:ext uri="{BB962C8B-B14F-4D97-AF65-F5344CB8AC3E}">
        <p14:creationId xmlns:p14="http://schemas.microsoft.com/office/powerpoint/2010/main" val="34614195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q - Engag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2611537"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2" name="Straight Connector 1">
            <a:extLst>
              <a:ext uri="{FF2B5EF4-FFF2-40B4-BE49-F238E27FC236}">
                <a16:creationId xmlns:a16="http://schemas.microsoft.com/office/drawing/2014/main" id="{7C7B6808-59AC-8402-4264-92BE91FE1AC9}"/>
              </a:ext>
            </a:extLst>
          </p:cNvPr>
          <p:cNvCxnSpPr>
            <a:cxnSpLocks/>
          </p:cNvCxnSpPr>
          <p:nvPr userDrawn="1"/>
        </p:nvCxnSpPr>
        <p:spPr>
          <a:xfrm flipV="1">
            <a:off x="5945366" y="3218688"/>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81F1986-02BF-E6C6-A71C-608E3189659C}"/>
              </a:ext>
            </a:extLst>
          </p:cNvPr>
          <p:cNvCxnSpPr>
            <a:cxnSpLocks/>
          </p:cNvCxnSpPr>
          <p:nvPr userDrawn="1"/>
        </p:nvCxnSpPr>
        <p:spPr>
          <a:xfrm flipV="1">
            <a:off x="10323576"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709E5D-5EEC-D421-6710-9097021E9215}"/>
              </a:ext>
            </a:extLst>
          </p:cNvPr>
          <p:cNvCxnSpPr>
            <a:cxnSpLocks/>
          </p:cNvCxnSpPr>
          <p:nvPr userDrawn="1"/>
        </p:nvCxnSpPr>
        <p:spPr>
          <a:xfrm flipH="1" flipV="1">
            <a:off x="4053127" y="2934862"/>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180AF5-0162-57BB-0E21-94B8ABF80F05}"/>
              </a:ext>
            </a:extLst>
          </p:cNvPr>
          <p:cNvCxnSpPr>
            <a:cxnSpLocks/>
          </p:cNvCxnSpPr>
          <p:nvPr userDrawn="1"/>
        </p:nvCxnSpPr>
        <p:spPr>
          <a:xfrm flipH="1" flipV="1">
            <a:off x="1856232"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858467D-EB12-A177-C196-1210AF121AAA}"/>
              </a:ext>
            </a:extLst>
          </p:cNvPr>
          <p:cNvSpPr/>
          <p:nvPr userDrawn="1"/>
        </p:nvSpPr>
        <p:spPr>
          <a:xfrm>
            <a:off x="-11340" y="4164260"/>
            <a:ext cx="12203337" cy="9147"/>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0">
            <a:extLst>
              <a:ext uri="{FF2B5EF4-FFF2-40B4-BE49-F238E27FC236}">
                <a16:creationId xmlns:a16="http://schemas.microsoft.com/office/drawing/2014/main" id="{56482B6D-D474-E887-9C7C-C8E93C5D9BCF}"/>
              </a:ext>
            </a:extLst>
          </p:cNvPr>
          <p:cNvGrpSpPr/>
          <p:nvPr userDrawn="1"/>
        </p:nvGrpSpPr>
        <p:grpSpPr>
          <a:xfrm>
            <a:off x="3684982" y="3794332"/>
            <a:ext cx="731096" cy="731096"/>
            <a:chOff x="0" y="0"/>
            <a:chExt cx="812800" cy="812800"/>
          </a:xfrm>
        </p:grpSpPr>
        <p:sp>
          <p:nvSpPr>
            <p:cNvPr id="8" name="Freeform 11">
              <a:extLst>
                <a:ext uri="{FF2B5EF4-FFF2-40B4-BE49-F238E27FC236}">
                  <a16:creationId xmlns:a16="http://schemas.microsoft.com/office/drawing/2014/main" id="{8612E523-9922-33A8-22D9-E1CB9B3C78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2">
              <a:extLst>
                <a:ext uri="{FF2B5EF4-FFF2-40B4-BE49-F238E27FC236}">
                  <a16:creationId xmlns:a16="http://schemas.microsoft.com/office/drawing/2014/main" id="{3DF8F994-235B-4C68-6E80-2159BC7A9EE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6">
            <a:extLst>
              <a:ext uri="{FF2B5EF4-FFF2-40B4-BE49-F238E27FC236}">
                <a16:creationId xmlns:a16="http://schemas.microsoft.com/office/drawing/2014/main" id="{334D23E8-F2EE-4944-87ED-86853F493214}"/>
              </a:ext>
            </a:extLst>
          </p:cNvPr>
          <p:cNvGrpSpPr/>
          <p:nvPr userDrawn="1"/>
        </p:nvGrpSpPr>
        <p:grpSpPr>
          <a:xfrm>
            <a:off x="7744968" y="3776472"/>
            <a:ext cx="731096" cy="731096"/>
            <a:chOff x="0" y="0"/>
            <a:chExt cx="812800" cy="812800"/>
          </a:xfrm>
        </p:grpSpPr>
        <p:sp>
          <p:nvSpPr>
            <p:cNvPr id="12" name="Freeform 17">
              <a:extLst>
                <a:ext uri="{FF2B5EF4-FFF2-40B4-BE49-F238E27FC236}">
                  <a16:creationId xmlns:a16="http://schemas.microsoft.com/office/drawing/2014/main" id="{6C85D5CC-6A5A-C96D-8726-73E2C17837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18">
              <a:extLst>
                <a:ext uri="{FF2B5EF4-FFF2-40B4-BE49-F238E27FC236}">
                  <a16:creationId xmlns:a16="http://schemas.microsoft.com/office/drawing/2014/main" id="{6D795323-1EBE-5DEF-18CB-B27652D1684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4" name="Group 19">
            <a:extLst>
              <a:ext uri="{FF2B5EF4-FFF2-40B4-BE49-F238E27FC236}">
                <a16:creationId xmlns:a16="http://schemas.microsoft.com/office/drawing/2014/main" id="{D84886FF-F188-2B57-7226-2F6E531ACF38}"/>
              </a:ext>
            </a:extLst>
          </p:cNvPr>
          <p:cNvGrpSpPr/>
          <p:nvPr userDrawn="1"/>
        </p:nvGrpSpPr>
        <p:grpSpPr>
          <a:xfrm>
            <a:off x="9958550" y="3776472"/>
            <a:ext cx="731096" cy="731096"/>
            <a:chOff x="0" y="0"/>
            <a:chExt cx="812800" cy="812800"/>
          </a:xfrm>
        </p:grpSpPr>
        <p:sp>
          <p:nvSpPr>
            <p:cNvPr id="15" name="Freeform 20">
              <a:extLst>
                <a:ext uri="{FF2B5EF4-FFF2-40B4-BE49-F238E27FC236}">
                  <a16:creationId xmlns:a16="http://schemas.microsoft.com/office/drawing/2014/main" id="{712B0216-1C43-20DA-6736-697AD0ABEA1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6" name="TextBox 21">
              <a:extLst>
                <a:ext uri="{FF2B5EF4-FFF2-40B4-BE49-F238E27FC236}">
                  <a16:creationId xmlns:a16="http://schemas.microsoft.com/office/drawing/2014/main" id="{DFC56F7A-4AAD-344E-A764-CE9DFEDACF4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7" name="Group 28">
            <a:extLst>
              <a:ext uri="{FF2B5EF4-FFF2-40B4-BE49-F238E27FC236}">
                <a16:creationId xmlns:a16="http://schemas.microsoft.com/office/drawing/2014/main" id="{E192CDAE-F332-6D0E-1197-31A287B03112}"/>
              </a:ext>
            </a:extLst>
          </p:cNvPr>
          <p:cNvGrpSpPr/>
          <p:nvPr userDrawn="1"/>
        </p:nvGrpSpPr>
        <p:grpSpPr>
          <a:xfrm>
            <a:off x="7581876" y="2093976"/>
            <a:ext cx="1049261" cy="1049261"/>
            <a:chOff x="0" y="28062"/>
            <a:chExt cx="812800" cy="812800"/>
          </a:xfrm>
        </p:grpSpPr>
        <p:sp>
          <p:nvSpPr>
            <p:cNvPr id="18" name="Freeform 29">
              <a:extLst>
                <a:ext uri="{FF2B5EF4-FFF2-40B4-BE49-F238E27FC236}">
                  <a16:creationId xmlns:a16="http://schemas.microsoft.com/office/drawing/2014/main" id="{CBE2CFF2-F9A2-FE59-8000-1A0CF96736DA}"/>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9" name="TextBox 30">
              <a:extLst>
                <a:ext uri="{FF2B5EF4-FFF2-40B4-BE49-F238E27FC236}">
                  <a16:creationId xmlns:a16="http://schemas.microsoft.com/office/drawing/2014/main" id="{ADF37C08-8B3D-4BAB-C560-39E7A3C00EA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0" name="Freeform 38">
            <a:extLst>
              <a:ext uri="{FF2B5EF4-FFF2-40B4-BE49-F238E27FC236}">
                <a16:creationId xmlns:a16="http://schemas.microsoft.com/office/drawing/2014/main" id="{B40E652E-38FC-40D7-B0B1-78570FB77B64}"/>
              </a:ext>
            </a:extLst>
          </p:cNvPr>
          <p:cNvSpPr/>
          <p:nvPr userDrawn="1"/>
        </p:nvSpPr>
        <p:spPr>
          <a:xfrm>
            <a:off x="3778963" y="228347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Freeform 39">
            <a:extLst>
              <a:ext uri="{FF2B5EF4-FFF2-40B4-BE49-F238E27FC236}">
                <a16:creationId xmlns:a16="http://schemas.microsoft.com/office/drawing/2014/main" id="{B479531E-8213-A8C5-941B-054282A5092C}"/>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2" name="Freeform 40">
            <a:extLst>
              <a:ext uri="{FF2B5EF4-FFF2-40B4-BE49-F238E27FC236}">
                <a16:creationId xmlns:a16="http://schemas.microsoft.com/office/drawing/2014/main" id="{96FBFF5B-075B-5DE0-50E3-D0E5076F46C3}"/>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23" name="Group 54">
            <a:extLst>
              <a:ext uri="{FF2B5EF4-FFF2-40B4-BE49-F238E27FC236}">
                <a16:creationId xmlns:a16="http://schemas.microsoft.com/office/drawing/2014/main" id="{ED7B599F-DAC1-55A6-0FCD-D0A7CA6591FA}"/>
              </a:ext>
            </a:extLst>
          </p:cNvPr>
          <p:cNvGrpSpPr/>
          <p:nvPr userDrawn="1"/>
        </p:nvGrpSpPr>
        <p:grpSpPr>
          <a:xfrm>
            <a:off x="9235440" y="1673352"/>
            <a:ext cx="1600200" cy="1481328"/>
            <a:chOff x="76200" y="38100"/>
            <a:chExt cx="1280224" cy="1147654"/>
          </a:xfrm>
        </p:grpSpPr>
        <p:sp>
          <p:nvSpPr>
            <p:cNvPr id="24" name="Freeform 55">
              <a:extLst>
                <a:ext uri="{FF2B5EF4-FFF2-40B4-BE49-F238E27FC236}">
                  <a16:creationId xmlns:a16="http://schemas.microsoft.com/office/drawing/2014/main" id="{367171ED-4C89-2433-CEE0-C073827C3619}"/>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56">
              <a:extLst>
                <a:ext uri="{FF2B5EF4-FFF2-40B4-BE49-F238E27FC236}">
                  <a16:creationId xmlns:a16="http://schemas.microsoft.com/office/drawing/2014/main" id="{D3697E22-B7A3-2480-DA68-9140078620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6" name="Group 57">
            <a:extLst>
              <a:ext uri="{FF2B5EF4-FFF2-40B4-BE49-F238E27FC236}">
                <a16:creationId xmlns:a16="http://schemas.microsoft.com/office/drawing/2014/main" id="{72F616B6-472D-616E-9697-B587B4442CEF}"/>
              </a:ext>
            </a:extLst>
          </p:cNvPr>
          <p:cNvGrpSpPr/>
          <p:nvPr userDrawn="1"/>
        </p:nvGrpSpPr>
        <p:grpSpPr>
          <a:xfrm>
            <a:off x="5593298" y="3776472"/>
            <a:ext cx="731096" cy="731096"/>
            <a:chOff x="0" y="0"/>
            <a:chExt cx="812800" cy="812800"/>
          </a:xfrm>
        </p:grpSpPr>
        <p:sp>
          <p:nvSpPr>
            <p:cNvPr id="27" name="Freeform 58">
              <a:extLst>
                <a:ext uri="{FF2B5EF4-FFF2-40B4-BE49-F238E27FC236}">
                  <a16:creationId xmlns:a16="http://schemas.microsoft.com/office/drawing/2014/main" id="{F5236727-CA49-9F0D-CF88-AF32A1264B4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D63C9F73-6A39-431A-F871-C476B31150B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29" name="Graphic 28" descr="Open book outline">
            <a:extLst>
              <a:ext uri="{FF2B5EF4-FFF2-40B4-BE49-F238E27FC236}">
                <a16:creationId xmlns:a16="http://schemas.microsoft.com/office/drawing/2014/main" id="{A6377749-8341-F254-7D2F-13663DD79A8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60888"/>
            <a:ext cx="736447" cy="734153"/>
          </a:xfrm>
          <a:prstGeom prst="rect">
            <a:avLst/>
          </a:prstGeom>
        </p:spPr>
      </p:pic>
      <p:cxnSp>
        <p:nvCxnSpPr>
          <p:cNvPr id="30" name="Straight Connector 29">
            <a:extLst>
              <a:ext uri="{FF2B5EF4-FFF2-40B4-BE49-F238E27FC236}">
                <a16:creationId xmlns:a16="http://schemas.microsoft.com/office/drawing/2014/main" id="{05963A4F-2E3E-2982-FE62-92AE7256256E}"/>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25">
            <a:extLst>
              <a:ext uri="{FF2B5EF4-FFF2-40B4-BE49-F238E27FC236}">
                <a16:creationId xmlns:a16="http://schemas.microsoft.com/office/drawing/2014/main" id="{D515A719-C7F8-63FB-FDB0-EA1FC5847684}"/>
              </a:ext>
            </a:extLst>
          </p:cNvPr>
          <p:cNvGrpSpPr/>
          <p:nvPr userDrawn="1"/>
        </p:nvGrpSpPr>
        <p:grpSpPr>
          <a:xfrm>
            <a:off x="5435189" y="2107006"/>
            <a:ext cx="1049261" cy="2049992"/>
            <a:chOff x="-1" y="-851407"/>
            <a:chExt cx="812800" cy="1588007"/>
          </a:xfrm>
        </p:grpSpPr>
        <p:sp>
          <p:nvSpPr>
            <p:cNvPr id="32" name="TextBox 27">
              <a:extLst>
                <a:ext uri="{FF2B5EF4-FFF2-40B4-BE49-F238E27FC236}">
                  <a16:creationId xmlns:a16="http://schemas.microsoft.com/office/drawing/2014/main" id="{1FA48C19-A53F-689C-0F47-25F286327E3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F53343E5-E12D-55E7-0E36-58C47D2B6DE3}"/>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
        <p:nvSpPr>
          <p:cNvPr id="34" name="Freeform 37">
            <a:extLst>
              <a:ext uri="{FF2B5EF4-FFF2-40B4-BE49-F238E27FC236}">
                <a16:creationId xmlns:a16="http://schemas.microsoft.com/office/drawing/2014/main" id="{669290E8-21CE-0286-01A0-F64C35131749}"/>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5" name="TextBox 44">
            <a:extLst>
              <a:ext uri="{FF2B5EF4-FFF2-40B4-BE49-F238E27FC236}">
                <a16:creationId xmlns:a16="http://schemas.microsoft.com/office/drawing/2014/main" id="{3F2C05EE-597B-AC3D-8EBF-5B50EFE648E0}"/>
              </a:ext>
            </a:extLst>
          </p:cNvPr>
          <p:cNvSpPr txBox="1"/>
          <p:nvPr userDrawn="1"/>
        </p:nvSpPr>
        <p:spPr>
          <a:xfrm>
            <a:off x="2936071"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Engage</a:t>
            </a:r>
          </a:p>
        </p:txBody>
      </p:sp>
      <p:grpSp>
        <p:nvGrpSpPr>
          <p:cNvPr id="36" name="Group 7">
            <a:extLst>
              <a:ext uri="{FF2B5EF4-FFF2-40B4-BE49-F238E27FC236}">
                <a16:creationId xmlns:a16="http://schemas.microsoft.com/office/drawing/2014/main" id="{A01C5810-6710-4C96-723E-05ACF0559517}"/>
              </a:ext>
            </a:extLst>
          </p:cNvPr>
          <p:cNvGrpSpPr/>
          <p:nvPr userDrawn="1"/>
        </p:nvGrpSpPr>
        <p:grpSpPr>
          <a:xfrm>
            <a:off x="3459444" y="3573467"/>
            <a:ext cx="1188720" cy="1186193"/>
            <a:chOff x="0" y="0"/>
            <a:chExt cx="812800" cy="812800"/>
          </a:xfrm>
        </p:grpSpPr>
        <p:sp>
          <p:nvSpPr>
            <p:cNvPr id="37" name="Freeform 8">
              <a:extLst>
                <a:ext uri="{FF2B5EF4-FFF2-40B4-BE49-F238E27FC236}">
                  <a16:creationId xmlns:a16="http://schemas.microsoft.com/office/drawing/2014/main" id="{EF0F214F-33E2-3926-C86E-D60ACFBD1A4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8" name="TextBox 9">
              <a:extLst>
                <a:ext uri="{FF2B5EF4-FFF2-40B4-BE49-F238E27FC236}">
                  <a16:creationId xmlns:a16="http://schemas.microsoft.com/office/drawing/2014/main" id="{DE953213-040A-0FBC-F0FF-6B83E3A9340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9" name="Group 22">
            <a:extLst>
              <a:ext uri="{FF2B5EF4-FFF2-40B4-BE49-F238E27FC236}">
                <a16:creationId xmlns:a16="http://schemas.microsoft.com/office/drawing/2014/main" id="{60EA5E13-33A4-D2B9-A18A-DEB23C3A98C2}"/>
              </a:ext>
            </a:extLst>
          </p:cNvPr>
          <p:cNvGrpSpPr>
            <a:grpSpLocks noChangeAspect="1"/>
          </p:cNvGrpSpPr>
          <p:nvPr userDrawn="1"/>
        </p:nvGrpSpPr>
        <p:grpSpPr>
          <a:xfrm>
            <a:off x="3231252" y="1313547"/>
            <a:ext cx="1645920" cy="1616313"/>
            <a:chOff x="0" y="0"/>
            <a:chExt cx="812800" cy="812800"/>
          </a:xfrm>
        </p:grpSpPr>
        <p:sp>
          <p:nvSpPr>
            <p:cNvPr id="40" name="Freeform 23">
              <a:extLst>
                <a:ext uri="{FF2B5EF4-FFF2-40B4-BE49-F238E27FC236}">
                  <a16:creationId xmlns:a16="http://schemas.microsoft.com/office/drawing/2014/main" id="{BA667E4F-9C47-EAD1-8D27-FB1225442D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1" name="TextBox 24">
              <a:extLst>
                <a:ext uri="{FF2B5EF4-FFF2-40B4-BE49-F238E27FC236}">
                  <a16:creationId xmlns:a16="http://schemas.microsoft.com/office/drawing/2014/main" id="{1261D540-D4FA-1E1C-EC8C-4119F4B401D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2" name="Freeform 38">
            <a:extLst>
              <a:ext uri="{FF2B5EF4-FFF2-40B4-BE49-F238E27FC236}">
                <a16:creationId xmlns:a16="http://schemas.microsoft.com/office/drawing/2014/main" id="{72EDD1B8-7F92-B1D4-A54A-A3462EBD431F}"/>
              </a:ext>
            </a:extLst>
          </p:cNvPr>
          <p:cNvSpPr>
            <a:spLocks noChangeAspect="1"/>
          </p:cNvSpPr>
          <p:nvPr userDrawn="1"/>
        </p:nvSpPr>
        <p:spPr>
          <a:xfrm>
            <a:off x="3656800" y="1670483"/>
            <a:ext cx="956865" cy="843008"/>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43" name="Group 57">
            <a:extLst>
              <a:ext uri="{FF2B5EF4-FFF2-40B4-BE49-F238E27FC236}">
                <a16:creationId xmlns:a16="http://schemas.microsoft.com/office/drawing/2014/main" id="{E0BC6C87-8060-3F63-B5D6-B0F8DAE11D4E}"/>
              </a:ext>
            </a:extLst>
          </p:cNvPr>
          <p:cNvGrpSpPr/>
          <p:nvPr userDrawn="1"/>
        </p:nvGrpSpPr>
        <p:grpSpPr>
          <a:xfrm>
            <a:off x="1481328" y="3776472"/>
            <a:ext cx="731096" cy="731096"/>
            <a:chOff x="0" y="0"/>
            <a:chExt cx="812800" cy="812800"/>
          </a:xfrm>
        </p:grpSpPr>
        <p:sp>
          <p:nvSpPr>
            <p:cNvPr id="44" name="Freeform 58">
              <a:extLst>
                <a:ext uri="{FF2B5EF4-FFF2-40B4-BE49-F238E27FC236}">
                  <a16:creationId xmlns:a16="http://schemas.microsoft.com/office/drawing/2014/main" id="{5ACE8278-0B2D-4E73-B8FA-E5DF9EF1CE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Box 59">
              <a:extLst>
                <a:ext uri="{FF2B5EF4-FFF2-40B4-BE49-F238E27FC236}">
                  <a16:creationId xmlns:a16="http://schemas.microsoft.com/office/drawing/2014/main" id="{19262CB0-85F0-F33F-0360-D6FD3E1C11E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6" name="Group 25">
            <a:extLst>
              <a:ext uri="{FF2B5EF4-FFF2-40B4-BE49-F238E27FC236}">
                <a16:creationId xmlns:a16="http://schemas.microsoft.com/office/drawing/2014/main" id="{7BC8B6EC-D5EF-7C3F-A2BF-9E532910F1A2}"/>
              </a:ext>
            </a:extLst>
          </p:cNvPr>
          <p:cNvGrpSpPr/>
          <p:nvPr userDrawn="1"/>
        </p:nvGrpSpPr>
        <p:grpSpPr>
          <a:xfrm>
            <a:off x="1326176" y="2103120"/>
            <a:ext cx="1049262" cy="2111752"/>
            <a:chOff x="-1" y="-899248"/>
            <a:chExt cx="812800" cy="1635848"/>
          </a:xfrm>
        </p:grpSpPr>
        <p:sp>
          <p:nvSpPr>
            <p:cNvPr id="47" name="TextBox 27">
              <a:extLst>
                <a:ext uri="{FF2B5EF4-FFF2-40B4-BE49-F238E27FC236}">
                  <a16:creationId xmlns:a16="http://schemas.microsoft.com/office/drawing/2014/main" id="{E691FC2D-9DEE-4207-53FF-0673F19BBEB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91" name="Freeform 26">
              <a:extLst>
                <a:ext uri="{FF2B5EF4-FFF2-40B4-BE49-F238E27FC236}">
                  <a16:creationId xmlns:a16="http://schemas.microsoft.com/office/drawing/2014/main" id="{608360F1-4721-2663-A475-FA6F3F103327}"/>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Tree>
    <p:extLst>
      <p:ext uri="{BB962C8B-B14F-4D97-AF65-F5344CB8AC3E}">
        <p14:creationId xmlns:p14="http://schemas.microsoft.com/office/powerpoint/2010/main" val="1488332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 - Explor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938F35B1-51C8-8174-EE64-3E17EC67FA28}"/>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F236199-B9A6-E1BE-52CF-10FBFCC2DCC3}"/>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2E5582-F5AC-DAEB-5E03-249EBE54C6DC}"/>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AutoShape 5">
            <a:extLst>
              <a:ext uri="{FF2B5EF4-FFF2-40B4-BE49-F238E27FC236}">
                <a16:creationId xmlns:a16="http://schemas.microsoft.com/office/drawing/2014/main" id="{961A988E-1D5B-A936-BAEE-F3BC09ED4608}"/>
              </a:ext>
            </a:extLst>
          </p:cNvPr>
          <p:cNvSpPr/>
          <p:nvPr userDrawn="1"/>
        </p:nvSpPr>
        <p:spPr>
          <a:xfrm>
            <a:off x="-11340" y="4164260"/>
            <a:ext cx="12203340" cy="2312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6" name="Group 16">
            <a:extLst>
              <a:ext uri="{FF2B5EF4-FFF2-40B4-BE49-F238E27FC236}">
                <a16:creationId xmlns:a16="http://schemas.microsoft.com/office/drawing/2014/main" id="{BD5B3FA0-ACE5-7C5A-B083-51D508E56A70}"/>
              </a:ext>
            </a:extLst>
          </p:cNvPr>
          <p:cNvGrpSpPr/>
          <p:nvPr userDrawn="1"/>
        </p:nvGrpSpPr>
        <p:grpSpPr>
          <a:xfrm>
            <a:off x="7744968" y="3776472"/>
            <a:ext cx="731096" cy="731096"/>
            <a:chOff x="0" y="0"/>
            <a:chExt cx="812800" cy="812800"/>
          </a:xfrm>
        </p:grpSpPr>
        <p:sp>
          <p:nvSpPr>
            <p:cNvPr id="7" name="Freeform 17">
              <a:extLst>
                <a:ext uri="{FF2B5EF4-FFF2-40B4-BE49-F238E27FC236}">
                  <a16:creationId xmlns:a16="http://schemas.microsoft.com/office/drawing/2014/main" id="{A99ED094-FCF5-E0B4-5E77-2CB493B033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8">
              <a:extLst>
                <a:ext uri="{FF2B5EF4-FFF2-40B4-BE49-F238E27FC236}">
                  <a16:creationId xmlns:a16="http://schemas.microsoft.com/office/drawing/2014/main" id="{98F36F97-0DB6-D498-8285-07065B49E4E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9">
            <a:extLst>
              <a:ext uri="{FF2B5EF4-FFF2-40B4-BE49-F238E27FC236}">
                <a16:creationId xmlns:a16="http://schemas.microsoft.com/office/drawing/2014/main" id="{F8B98738-8DA9-1A1F-AC28-D2B28ED68E08}"/>
              </a:ext>
            </a:extLst>
          </p:cNvPr>
          <p:cNvGrpSpPr/>
          <p:nvPr userDrawn="1"/>
        </p:nvGrpSpPr>
        <p:grpSpPr>
          <a:xfrm>
            <a:off x="9958550" y="3776472"/>
            <a:ext cx="731096" cy="731096"/>
            <a:chOff x="0" y="0"/>
            <a:chExt cx="812800" cy="812800"/>
          </a:xfrm>
        </p:grpSpPr>
        <p:sp>
          <p:nvSpPr>
            <p:cNvPr id="10" name="Freeform 20">
              <a:extLst>
                <a:ext uri="{FF2B5EF4-FFF2-40B4-BE49-F238E27FC236}">
                  <a16:creationId xmlns:a16="http://schemas.microsoft.com/office/drawing/2014/main" id="{86E9C4B1-54E2-C8CD-3FD0-5F52433DE9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21">
              <a:extLst>
                <a:ext uri="{FF2B5EF4-FFF2-40B4-BE49-F238E27FC236}">
                  <a16:creationId xmlns:a16="http://schemas.microsoft.com/office/drawing/2014/main" id="{28C3343E-D1D7-8C37-7CB9-984EBE363CC0}"/>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28">
            <a:extLst>
              <a:ext uri="{FF2B5EF4-FFF2-40B4-BE49-F238E27FC236}">
                <a16:creationId xmlns:a16="http://schemas.microsoft.com/office/drawing/2014/main" id="{3F4D585D-1311-0658-10CE-AD2F769C3E23}"/>
              </a:ext>
            </a:extLst>
          </p:cNvPr>
          <p:cNvGrpSpPr/>
          <p:nvPr userDrawn="1"/>
        </p:nvGrpSpPr>
        <p:grpSpPr>
          <a:xfrm>
            <a:off x="7581876" y="2093976"/>
            <a:ext cx="1049261" cy="1049261"/>
            <a:chOff x="0" y="28062"/>
            <a:chExt cx="812800" cy="812800"/>
          </a:xfrm>
        </p:grpSpPr>
        <p:sp>
          <p:nvSpPr>
            <p:cNvPr id="14" name="Freeform 29">
              <a:extLst>
                <a:ext uri="{FF2B5EF4-FFF2-40B4-BE49-F238E27FC236}">
                  <a16:creationId xmlns:a16="http://schemas.microsoft.com/office/drawing/2014/main" id="{47AA5E3A-344C-45CE-F219-24B4576339FE}"/>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30">
              <a:extLst>
                <a:ext uri="{FF2B5EF4-FFF2-40B4-BE49-F238E27FC236}">
                  <a16:creationId xmlns:a16="http://schemas.microsoft.com/office/drawing/2014/main" id="{59CEA172-2263-093F-ED6C-B011FFFB721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6" name="Freeform 38">
            <a:extLst>
              <a:ext uri="{FF2B5EF4-FFF2-40B4-BE49-F238E27FC236}">
                <a16:creationId xmlns:a16="http://schemas.microsoft.com/office/drawing/2014/main" id="{415A9C14-060B-32AE-2962-C5D7F6EC70E5}"/>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Freeform 40">
            <a:extLst>
              <a:ext uri="{FF2B5EF4-FFF2-40B4-BE49-F238E27FC236}">
                <a16:creationId xmlns:a16="http://schemas.microsoft.com/office/drawing/2014/main" id="{3763536B-B5A7-782C-C762-5CBB22270DD2}"/>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8" name="Group 54">
            <a:extLst>
              <a:ext uri="{FF2B5EF4-FFF2-40B4-BE49-F238E27FC236}">
                <a16:creationId xmlns:a16="http://schemas.microsoft.com/office/drawing/2014/main" id="{E5F73938-EB7A-AEB8-D4E2-C91392B06F84}"/>
              </a:ext>
            </a:extLst>
          </p:cNvPr>
          <p:cNvGrpSpPr/>
          <p:nvPr userDrawn="1"/>
        </p:nvGrpSpPr>
        <p:grpSpPr>
          <a:xfrm>
            <a:off x="9235440" y="1670850"/>
            <a:ext cx="1600200" cy="1481531"/>
            <a:chOff x="76200" y="38100"/>
            <a:chExt cx="1280224" cy="1147654"/>
          </a:xfrm>
        </p:grpSpPr>
        <p:sp>
          <p:nvSpPr>
            <p:cNvPr id="19" name="Freeform 55">
              <a:extLst>
                <a:ext uri="{FF2B5EF4-FFF2-40B4-BE49-F238E27FC236}">
                  <a16:creationId xmlns:a16="http://schemas.microsoft.com/office/drawing/2014/main" id="{92C9C93B-2389-4C81-41B9-9EB816D03197}"/>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0" name="TextBox 56">
              <a:extLst>
                <a:ext uri="{FF2B5EF4-FFF2-40B4-BE49-F238E27FC236}">
                  <a16:creationId xmlns:a16="http://schemas.microsoft.com/office/drawing/2014/main" id="{F6CC07F9-919B-A116-E69E-872C16ACFE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21" name="Graphic 20" descr="Open book outline">
            <a:extLst>
              <a:ext uri="{FF2B5EF4-FFF2-40B4-BE49-F238E27FC236}">
                <a16:creationId xmlns:a16="http://schemas.microsoft.com/office/drawing/2014/main" id="{C793B744-D746-9857-FBEC-846295718DE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9855" y="2252796"/>
            <a:ext cx="736447" cy="734153"/>
          </a:xfrm>
          <a:prstGeom prst="rect">
            <a:avLst/>
          </a:prstGeom>
        </p:spPr>
      </p:pic>
      <p:cxnSp>
        <p:nvCxnSpPr>
          <p:cNvPr id="22" name="Straight Connector 21">
            <a:extLst>
              <a:ext uri="{FF2B5EF4-FFF2-40B4-BE49-F238E27FC236}">
                <a16:creationId xmlns:a16="http://schemas.microsoft.com/office/drawing/2014/main" id="{CE6D252E-B768-E2AF-EB8F-0E3BC684D010}"/>
              </a:ext>
            </a:extLst>
          </p:cNvPr>
          <p:cNvCxnSpPr>
            <a:cxnSpLocks/>
          </p:cNvCxnSpPr>
          <p:nvPr userDrawn="1"/>
        </p:nvCxnSpPr>
        <p:spPr>
          <a:xfrm flipV="1">
            <a:off x="5960568" y="2993193"/>
            <a:ext cx="0" cy="8191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A9EDE5-A070-DD79-8DE3-7D3B3F64FD62}"/>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37">
            <a:extLst>
              <a:ext uri="{FF2B5EF4-FFF2-40B4-BE49-F238E27FC236}">
                <a16:creationId xmlns:a16="http://schemas.microsoft.com/office/drawing/2014/main" id="{3C1E79E9-FC8D-B325-529D-F026F9D57ED0}"/>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44">
            <a:extLst>
              <a:ext uri="{FF2B5EF4-FFF2-40B4-BE49-F238E27FC236}">
                <a16:creationId xmlns:a16="http://schemas.microsoft.com/office/drawing/2014/main" id="{DD4C2A5D-9908-C437-BFA7-2D13CE0AF2E7}"/>
              </a:ext>
            </a:extLst>
          </p:cNvPr>
          <p:cNvSpPr txBox="1"/>
          <p:nvPr userDrawn="1"/>
        </p:nvSpPr>
        <p:spPr>
          <a:xfrm>
            <a:off x="4846320"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Explore</a:t>
            </a:r>
          </a:p>
        </p:txBody>
      </p:sp>
      <p:grpSp>
        <p:nvGrpSpPr>
          <p:cNvPr id="26" name="Group 57">
            <a:extLst>
              <a:ext uri="{FF2B5EF4-FFF2-40B4-BE49-F238E27FC236}">
                <a16:creationId xmlns:a16="http://schemas.microsoft.com/office/drawing/2014/main" id="{BD03AEBE-78DC-6D96-14B2-DBB0798C3B02}"/>
              </a:ext>
            </a:extLst>
          </p:cNvPr>
          <p:cNvGrpSpPr/>
          <p:nvPr userDrawn="1"/>
        </p:nvGrpSpPr>
        <p:grpSpPr>
          <a:xfrm>
            <a:off x="1484285" y="3776472"/>
            <a:ext cx="731096" cy="731096"/>
            <a:chOff x="0" y="0"/>
            <a:chExt cx="812800" cy="812800"/>
          </a:xfrm>
        </p:grpSpPr>
        <p:sp>
          <p:nvSpPr>
            <p:cNvPr id="27" name="Freeform 58">
              <a:extLst>
                <a:ext uri="{FF2B5EF4-FFF2-40B4-BE49-F238E27FC236}">
                  <a16:creationId xmlns:a16="http://schemas.microsoft.com/office/drawing/2014/main" id="{478D3EE2-AF8F-7517-E00E-FAE256373C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F6AD580C-5333-1AE9-1DE0-8B8620A3D22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9" name="Group 25">
            <a:extLst>
              <a:ext uri="{FF2B5EF4-FFF2-40B4-BE49-F238E27FC236}">
                <a16:creationId xmlns:a16="http://schemas.microsoft.com/office/drawing/2014/main" id="{D83F44BE-6402-109B-5C26-D1A27A03654B}"/>
              </a:ext>
            </a:extLst>
          </p:cNvPr>
          <p:cNvGrpSpPr/>
          <p:nvPr userDrawn="1"/>
        </p:nvGrpSpPr>
        <p:grpSpPr>
          <a:xfrm>
            <a:off x="1326176" y="2103120"/>
            <a:ext cx="1049262" cy="2111752"/>
            <a:chOff x="-1" y="-899248"/>
            <a:chExt cx="812800" cy="1635848"/>
          </a:xfrm>
        </p:grpSpPr>
        <p:sp>
          <p:nvSpPr>
            <p:cNvPr id="30" name="TextBox 27">
              <a:extLst>
                <a:ext uri="{FF2B5EF4-FFF2-40B4-BE49-F238E27FC236}">
                  <a16:creationId xmlns:a16="http://schemas.microsoft.com/office/drawing/2014/main" id="{743CD67E-D80A-6BCD-4C96-87FBD7F87C2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1" name="Freeform 26">
              <a:extLst>
                <a:ext uri="{FF2B5EF4-FFF2-40B4-BE49-F238E27FC236}">
                  <a16:creationId xmlns:a16="http://schemas.microsoft.com/office/drawing/2014/main" id="{B95D5B67-CC74-FE59-3CA0-195E38E9A22D}"/>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2" name="Group 57">
            <a:extLst>
              <a:ext uri="{FF2B5EF4-FFF2-40B4-BE49-F238E27FC236}">
                <a16:creationId xmlns:a16="http://schemas.microsoft.com/office/drawing/2014/main" id="{D06D831B-54E0-E356-C3D4-4615835CEC11}"/>
              </a:ext>
            </a:extLst>
          </p:cNvPr>
          <p:cNvGrpSpPr/>
          <p:nvPr userDrawn="1"/>
        </p:nvGrpSpPr>
        <p:grpSpPr>
          <a:xfrm>
            <a:off x="3666744" y="3776472"/>
            <a:ext cx="731096" cy="731096"/>
            <a:chOff x="0" y="0"/>
            <a:chExt cx="812800" cy="812800"/>
          </a:xfrm>
        </p:grpSpPr>
        <p:sp>
          <p:nvSpPr>
            <p:cNvPr id="33" name="Freeform 58">
              <a:extLst>
                <a:ext uri="{FF2B5EF4-FFF2-40B4-BE49-F238E27FC236}">
                  <a16:creationId xmlns:a16="http://schemas.microsoft.com/office/drawing/2014/main" id="{EB917434-95CD-3703-86F4-23505F3B14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59">
              <a:extLst>
                <a:ext uri="{FF2B5EF4-FFF2-40B4-BE49-F238E27FC236}">
                  <a16:creationId xmlns:a16="http://schemas.microsoft.com/office/drawing/2014/main" id="{0610D2AC-32FB-6A63-2A4E-B1D006D2BB2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5" name="Group 25">
            <a:extLst>
              <a:ext uri="{FF2B5EF4-FFF2-40B4-BE49-F238E27FC236}">
                <a16:creationId xmlns:a16="http://schemas.microsoft.com/office/drawing/2014/main" id="{841F577B-D6F8-AF75-4F79-D40541DDD0EF}"/>
              </a:ext>
            </a:extLst>
          </p:cNvPr>
          <p:cNvGrpSpPr/>
          <p:nvPr userDrawn="1"/>
        </p:nvGrpSpPr>
        <p:grpSpPr>
          <a:xfrm>
            <a:off x="3520440" y="2103120"/>
            <a:ext cx="1049262" cy="2049993"/>
            <a:chOff x="33348" y="-851407"/>
            <a:chExt cx="812800" cy="1588007"/>
          </a:xfrm>
        </p:grpSpPr>
        <p:sp>
          <p:nvSpPr>
            <p:cNvPr id="36" name="TextBox 27">
              <a:extLst>
                <a:ext uri="{FF2B5EF4-FFF2-40B4-BE49-F238E27FC236}">
                  <a16:creationId xmlns:a16="http://schemas.microsoft.com/office/drawing/2014/main" id="{BCBAB8AA-1F2E-EF5B-B392-72FDA4238D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7" name="Freeform 26">
              <a:extLst>
                <a:ext uri="{FF2B5EF4-FFF2-40B4-BE49-F238E27FC236}">
                  <a16:creationId xmlns:a16="http://schemas.microsoft.com/office/drawing/2014/main" id="{96E5EA9D-AA4E-6980-C116-93CFEA371BAE}"/>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8" name="Group 7">
            <a:extLst>
              <a:ext uri="{FF2B5EF4-FFF2-40B4-BE49-F238E27FC236}">
                <a16:creationId xmlns:a16="http://schemas.microsoft.com/office/drawing/2014/main" id="{98239786-4627-C20F-E3D2-DB50A5FDAD6B}"/>
              </a:ext>
            </a:extLst>
          </p:cNvPr>
          <p:cNvGrpSpPr/>
          <p:nvPr userDrawn="1"/>
        </p:nvGrpSpPr>
        <p:grpSpPr>
          <a:xfrm>
            <a:off x="5364442" y="3549400"/>
            <a:ext cx="1188720" cy="1186193"/>
            <a:chOff x="0" y="0"/>
            <a:chExt cx="812800" cy="812800"/>
          </a:xfrm>
        </p:grpSpPr>
        <p:sp>
          <p:nvSpPr>
            <p:cNvPr id="39" name="Freeform 8">
              <a:extLst>
                <a:ext uri="{FF2B5EF4-FFF2-40B4-BE49-F238E27FC236}">
                  <a16:creationId xmlns:a16="http://schemas.microsoft.com/office/drawing/2014/main" id="{A8D7BE72-D562-4040-73DE-8752BA96E5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9">
              <a:extLst>
                <a:ext uri="{FF2B5EF4-FFF2-40B4-BE49-F238E27FC236}">
                  <a16:creationId xmlns:a16="http://schemas.microsoft.com/office/drawing/2014/main" id="{798517E5-6F4A-C161-20E2-B3368177847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41" name="Group 22">
            <a:extLst>
              <a:ext uri="{FF2B5EF4-FFF2-40B4-BE49-F238E27FC236}">
                <a16:creationId xmlns:a16="http://schemas.microsoft.com/office/drawing/2014/main" id="{88443C0F-0C8E-79D0-513D-6768C0AB28DC}"/>
              </a:ext>
            </a:extLst>
          </p:cNvPr>
          <p:cNvGrpSpPr>
            <a:grpSpLocks noChangeAspect="1"/>
          </p:cNvGrpSpPr>
          <p:nvPr userDrawn="1"/>
        </p:nvGrpSpPr>
        <p:grpSpPr>
          <a:xfrm>
            <a:off x="5047465" y="1316736"/>
            <a:ext cx="1819920" cy="2523799"/>
            <a:chOff x="76200" y="-532550"/>
            <a:chExt cx="898726" cy="1269150"/>
          </a:xfrm>
        </p:grpSpPr>
        <p:sp>
          <p:nvSpPr>
            <p:cNvPr id="42" name="Freeform 23">
              <a:extLst>
                <a:ext uri="{FF2B5EF4-FFF2-40B4-BE49-F238E27FC236}">
                  <a16:creationId xmlns:a16="http://schemas.microsoft.com/office/drawing/2014/main" id="{DB395775-A392-052A-2704-886FECE2A39F}"/>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24">
              <a:extLst>
                <a:ext uri="{FF2B5EF4-FFF2-40B4-BE49-F238E27FC236}">
                  <a16:creationId xmlns:a16="http://schemas.microsoft.com/office/drawing/2014/main" id="{576D65AD-61B6-61F6-1E4A-9009C8ED5E3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39">
            <a:extLst>
              <a:ext uri="{FF2B5EF4-FFF2-40B4-BE49-F238E27FC236}">
                <a16:creationId xmlns:a16="http://schemas.microsoft.com/office/drawing/2014/main" id="{93B3BF31-464B-5B2C-6441-DB0491861D7B}"/>
              </a:ext>
            </a:extLst>
          </p:cNvPr>
          <p:cNvSpPr>
            <a:spLocks noChangeAspect="1"/>
          </p:cNvSpPr>
          <p:nvPr userDrawn="1"/>
        </p:nvSpPr>
        <p:spPr>
          <a:xfrm>
            <a:off x="5584662" y="1608317"/>
            <a:ext cx="934278" cy="937795"/>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32ADD38F-46CB-2374-B6C3-4FA492762FCF}"/>
              </a:ext>
            </a:extLst>
          </p:cNvPr>
          <p:cNvSpPr>
            <a:spLocks noGrp="1"/>
          </p:cNvSpPr>
          <p:nvPr>
            <p:ph type="body" sz="quarter" idx="10"/>
          </p:nvPr>
        </p:nvSpPr>
        <p:spPr>
          <a:xfrm>
            <a:off x="4515284"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259448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 - Asses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F5BF5D58-7ECB-93DD-997A-8D447FA4A1EA}"/>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2E038D1D-01A4-EB02-1F98-75BD7C11B859}"/>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AEBC6C5-CC68-3DBA-0A40-1399E5F0596B}"/>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88F600E-EC43-3FE5-A30E-895357FBD1CF}"/>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F5E99DC7-ECA7-538E-4117-109B4834B180}"/>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A8C42CEB-BCDD-E50D-00DB-E268BBEBB3B0}"/>
              </a:ext>
            </a:extLst>
          </p:cNvPr>
          <p:cNvGrpSpPr/>
          <p:nvPr userDrawn="1"/>
        </p:nvGrpSpPr>
        <p:grpSpPr>
          <a:xfrm>
            <a:off x="5593254" y="3776472"/>
            <a:ext cx="731096" cy="731096"/>
            <a:chOff x="0" y="0"/>
            <a:chExt cx="812800" cy="812800"/>
          </a:xfrm>
        </p:grpSpPr>
        <p:sp>
          <p:nvSpPr>
            <p:cNvPr id="8" name="Freeform 17">
              <a:extLst>
                <a:ext uri="{FF2B5EF4-FFF2-40B4-BE49-F238E27FC236}">
                  <a16:creationId xmlns:a16="http://schemas.microsoft.com/office/drawing/2014/main" id="{A143990C-E57F-779C-7CE2-DE19A1B01EA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1D37EEC2-9822-CA72-4280-8549CC87C50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9">
            <a:extLst>
              <a:ext uri="{FF2B5EF4-FFF2-40B4-BE49-F238E27FC236}">
                <a16:creationId xmlns:a16="http://schemas.microsoft.com/office/drawing/2014/main" id="{643A0F22-77A3-0D18-D280-CC94FD14C898}"/>
              </a:ext>
            </a:extLst>
          </p:cNvPr>
          <p:cNvGrpSpPr/>
          <p:nvPr userDrawn="1"/>
        </p:nvGrpSpPr>
        <p:grpSpPr>
          <a:xfrm>
            <a:off x="9958550" y="3776472"/>
            <a:ext cx="731096" cy="731096"/>
            <a:chOff x="0" y="0"/>
            <a:chExt cx="812800" cy="812800"/>
          </a:xfrm>
        </p:grpSpPr>
        <p:sp>
          <p:nvSpPr>
            <p:cNvPr id="12" name="Freeform 20">
              <a:extLst>
                <a:ext uri="{FF2B5EF4-FFF2-40B4-BE49-F238E27FC236}">
                  <a16:creationId xmlns:a16="http://schemas.microsoft.com/office/drawing/2014/main" id="{53C648A5-010A-8FB9-EBF1-95B2694AA50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21">
              <a:extLst>
                <a:ext uri="{FF2B5EF4-FFF2-40B4-BE49-F238E27FC236}">
                  <a16:creationId xmlns:a16="http://schemas.microsoft.com/office/drawing/2014/main" id="{C4D8039E-585A-E581-635F-1EEDA35284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4" name="Freeform 38">
            <a:extLst>
              <a:ext uri="{FF2B5EF4-FFF2-40B4-BE49-F238E27FC236}">
                <a16:creationId xmlns:a16="http://schemas.microsoft.com/office/drawing/2014/main" id="{8CF619B2-AE33-E354-4180-90E7308A270B}"/>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Freeform 40">
            <a:extLst>
              <a:ext uri="{FF2B5EF4-FFF2-40B4-BE49-F238E27FC236}">
                <a16:creationId xmlns:a16="http://schemas.microsoft.com/office/drawing/2014/main" id="{E08EE26A-0395-4914-7AF0-D30BAF6F8AFD}"/>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6" name="Group 54">
            <a:extLst>
              <a:ext uri="{FF2B5EF4-FFF2-40B4-BE49-F238E27FC236}">
                <a16:creationId xmlns:a16="http://schemas.microsoft.com/office/drawing/2014/main" id="{382EDE89-2C79-0E8F-7750-829C2EE49CB8}"/>
              </a:ext>
            </a:extLst>
          </p:cNvPr>
          <p:cNvGrpSpPr/>
          <p:nvPr userDrawn="1"/>
        </p:nvGrpSpPr>
        <p:grpSpPr>
          <a:xfrm>
            <a:off x="9235440" y="1670850"/>
            <a:ext cx="1600200" cy="1481531"/>
            <a:chOff x="76200" y="38100"/>
            <a:chExt cx="1280224" cy="1147654"/>
          </a:xfrm>
        </p:grpSpPr>
        <p:sp>
          <p:nvSpPr>
            <p:cNvPr id="17" name="Freeform 55">
              <a:extLst>
                <a:ext uri="{FF2B5EF4-FFF2-40B4-BE49-F238E27FC236}">
                  <a16:creationId xmlns:a16="http://schemas.microsoft.com/office/drawing/2014/main" id="{398A6590-3C92-E078-37C0-E616868EC4DA}"/>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56">
              <a:extLst>
                <a:ext uri="{FF2B5EF4-FFF2-40B4-BE49-F238E27FC236}">
                  <a16:creationId xmlns:a16="http://schemas.microsoft.com/office/drawing/2014/main" id="{45B0AE78-F01D-0B61-95CD-90ED7E41F7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9" name="Straight Connector 18">
            <a:extLst>
              <a:ext uri="{FF2B5EF4-FFF2-40B4-BE49-F238E27FC236}">
                <a16:creationId xmlns:a16="http://schemas.microsoft.com/office/drawing/2014/main" id="{86817AB8-A552-7929-EF0E-3E445C02817D}"/>
              </a:ext>
            </a:extLst>
          </p:cNvPr>
          <p:cNvCxnSpPr>
            <a:cxnSpLocks/>
          </p:cNvCxnSpPr>
          <p:nvPr userDrawn="1"/>
        </p:nvCxnSpPr>
        <p:spPr>
          <a:xfrm flipV="1">
            <a:off x="8141479"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Freeform 37">
            <a:extLst>
              <a:ext uri="{FF2B5EF4-FFF2-40B4-BE49-F238E27FC236}">
                <a16:creationId xmlns:a16="http://schemas.microsoft.com/office/drawing/2014/main" id="{671AF3FE-CC5D-1EA1-6B0E-3CE8F716AC98}"/>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44">
            <a:extLst>
              <a:ext uri="{FF2B5EF4-FFF2-40B4-BE49-F238E27FC236}">
                <a16:creationId xmlns:a16="http://schemas.microsoft.com/office/drawing/2014/main" id="{7D756C17-111A-9B06-52B0-4B3C74DAB8D7}"/>
              </a:ext>
            </a:extLst>
          </p:cNvPr>
          <p:cNvSpPr txBox="1"/>
          <p:nvPr userDrawn="1"/>
        </p:nvSpPr>
        <p:spPr>
          <a:xfrm>
            <a:off x="7027013"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Assess</a:t>
            </a:r>
          </a:p>
        </p:txBody>
      </p:sp>
      <p:grpSp>
        <p:nvGrpSpPr>
          <p:cNvPr id="22" name="Group 57">
            <a:extLst>
              <a:ext uri="{FF2B5EF4-FFF2-40B4-BE49-F238E27FC236}">
                <a16:creationId xmlns:a16="http://schemas.microsoft.com/office/drawing/2014/main" id="{8DBC7A09-FDAF-5FEE-E919-E8137821636B}"/>
              </a:ext>
            </a:extLst>
          </p:cNvPr>
          <p:cNvGrpSpPr/>
          <p:nvPr userDrawn="1"/>
        </p:nvGrpSpPr>
        <p:grpSpPr>
          <a:xfrm>
            <a:off x="1484285" y="3776472"/>
            <a:ext cx="731096" cy="731096"/>
            <a:chOff x="0" y="0"/>
            <a:chExt cx="812800" cy="812800"/>
          </a:xfrm>
        </p:grpSpPr>
        <p:sp>
          <p:nvSpPr>
            <p:cNvPr id="23" name="Freeform 58">
              <a:extLst>
                <a:ext uri="{FF2B5EF4-FFF2-40B4-BE49-F238E27FC236}">
                  <a16:creationId xmlns:a16="http://schemas.microsoft.com/office/drawing/2014/main" id="{54372BB3-7B38-AF01-5382-C2BEA99208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59">
              <a:extLst>
                <a:ext uri="{FF2B5EF4-FFF2-40B4-BE49-F238E27FC236}">
                  <a16:creationId xmlns:a16="http://schemas.microsoft.com/office/drawing/2014/main" id="{954406EB-AF62-2663-835F-DAE0F3AA606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5" name="Group 25">
            <a:extLst>
              <a:ext uri="{FF2B5EF4-FFF2-40B4-BE49-F238E27FC236}">
                <a16:creationId xmlns:a16="http://schemas.microsoft.com/office/drawing/2014/main" id="{BBC5CFAE-6359-91E3-D779-B3DC2CD57F5F}"/>
              </a:ext>
            </a:extLst>
          </p:cNvPr>
          <p:cNvGrpSpPr/>
          <p:nvPr userDrawn="1"/>
        </p:nvGrpSpPr>
        <p:grpSpPr>
          <a:xfrm>
            <a:off x="1326176" y="2103120"/>
            <a:ext cx="1049262" cy="2111752"/>
            <a:chOff x="-1" y="-899248"/>
            <a:chExt cx="812800" cy="1635848"/>
          </a:xfrm>
        </p:grpSpPr>
        <p:sp>
          <p:nvSpPr>
            <p:cNvPr id="26" name="TextBox 27">
              <a:extLst>
                <a:ext uri="{FF2B5EF4-FFF2-40B4-BE49-F238E27FC236}">
                  <a16:creationId xmlns:a16="http://schemas.microsoft.com/office/drawing/2014/main" id="{01BAF447-2DCE-BA20-DA0D-41F38C44CB5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7" name="Freeform 26">
              <a:extLst>
                <a:ext uri="{FF2B5EF4-FFF2-40B4-BE49-F238E27FC236}">
                  <a16:creationId xmlns:a16="http://schemas.microsoft.com/office/drawing/2014/main" id="{FA13FEC9-FAFC-523D-23BA-D53CB6E5D402}"/>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8" name="Group 57">
            <a:extLst>
              <a:ext uri="{FF2B5EF4-FFF2-40B4-BE49-F238E27FC236}">
                <a16:creationId xmlns:a16="http://schemas.microsoft.com/office/drawing/2014/main" id="{D25E6B0D-16AA-544C-32B4-92BFA813C469}"/>
              </a:ext>
            </a:extLst>
          </p:cNvPr>
          <p:cNvGrpSpPr/>
          <p:nvPr userDrawn="1"/>
        </p:nvGrpSpPr>
        <p:grpSpPr>
          <a:xfrm>
            <a:off x="3666744" y="3776472"/>
            <a:ext cx="731096" cy="731096"/>
            <a:chOff x="0" y="0"/>
            <a:chExt cx="812800" cy="812800"/>
          </a:xfrm>
        </p:grpSpPr>
        <p:sp>
          <p:nvSpPr>
            <p:cNvPr id="29" name="Freeform 58">
              <a:extLst>
                <a:ext uri="{FF2B5EF4-FFF2-40B4-BE49-F238E27FC236}">
                  <a16:creationId xmlns:a16="http://schemas.microsoft.com/office/drawing/2014/main" id="{E997E504-6215-A2D2-219E-62F39592EA9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TextBox 59">
              <a:extLst>
                <a:ext uri="{FF2B5EF4-FFF2-40B4-BE49-F238E27FC236}">
                  <a16:creationId xmlns:a16="http://schemas.microsoft.com/office/drawing/2014/main" id="{E663921A-09DC-DAC7-2EAE-0C77AB31D84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1" name="Group 25">
            <a:extLst>
              <a:ext uri="{FF2B5EF4-FFF2-40B4-BE49-F238E27FC236}">
                <a16:creationId xmlns:a16="http://schemas.microsoft.com/office/drawing/2014/main" id="{2758CDA8-B9F1-7D2C-E3E6-50F7E92235DD}"/>
              </a:ext>
            </a:extLst>
          </p:cNvPr>
          <p:cNvGrpSpPr/>
          <p:nvPr userDrawn="1"/>
        </p:nvGrpSpPr>
        <p:grpSpPr>
          <a:xfrm>
            <a:off x="3520440" y="2103120"/>
            <a:ext cx="1049262" cy="2049993"/>
            <a:chOff x="33348" y="-851407"/>
            <a:chExt cx="812800" cy="1588007"/>
          </a:xfrm>
        </p:grpSpPr>
        <p:sp>
          <p:nvSpPr>
            <p:cNvPr id="32" name="TextBox 27">
              <a:extLst>
                <a:ext uri="{FF2B5EF4-FFF2-40B4-BE49-F238E27FC236}">
                  <a16:creationId xmlns:a16="http://schemas.microsoft.com/office/drawing/2014/main" id="{27815B8E-EC62-DF0E-7707-AED789353EE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E362B45D-544E-F83F-647A-9237AC9D9489}"/>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4" name="Group 7">
            <a:extLst>
              <a:ext uri="{FF2B5EF4-FFF2-40B4-BE49-F238E27FC236}">
                <a16:creationId xmlns:a16="http://schemas.microsoft.com/office/drawing/2014/main" id="{9AFFBBD7-AF1E-0FB8-DC36-74A18BB4E9E8}"/>
              </a:ext>
            </a:extLst>
          </p:cNvPr>
          <p:cNvGrpSpPr/>
          <p:nvPr userDrawn="1"/>
        </p:nvGrpSpPr>
        <p:grpSpPr>
          <a:xfrm>
            <a:off x="7524040" y="3519281"/>
            <a:ext cx="1188720" cy="1186193"/>
            <a:chOff x="0" y="0"/>
            <a:chExt cx="812800" cy="812800"/>
          </a:xfrm>
        </p:grpSpPr>
        <p:sp>
          <p:nvSpPr>
            <p:cNvPr id="35" name="Freeform 8">
              <a:extLst>
                <a:ext uri="{FF2B5EF4-FFF2-40B4-BE49-F238E27FC236}">
                  <a16:creationId xmlns:a16="http://schemas.microsoft.com/office/drawing/2014/main" id="{8A3E204B-6477-3AA7-8E34-C5CB91B86A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6" name="TextBox 9">
              <a:extLst>
                <a:ext uri="{FF2B5EF4-FFF2-40B4-BE49-F238E27FC236}">
                  <a16:creationId xmlns:a16="http://schemas.microsoft.com/office/drawing/2014/main" id="{0A6DAE37-BDA3-D7DD-118F-F6C33AB0921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7" name="Group 22">
            <a:extLst>
              <a:ext uri="{FF2B5EF4-FFF2-40B4-BE49-F238E27FC236}">
                <a16:creationId xmlns:a16="http://schemas.microsoft.com/office/drawing/2014/main" id="{6EF67458-A6E2-CAEF-E4AB-7921653811B7}"/>
              </a:ext>
            </a:extLst>
          </p:cNvPr>
          <p:cNvGrpSpPr>
            <a:grpSpLocks noChangeAspect="1"/>
          </p:cNvGrpSpPr>
          <p:nvPr userDrawn="1"/>
        </p:nvGrpSpPr>
        <p:grpSpPr>
          <a:xfrm>
            <a:off x="7194790" y="1316736"/>
            <a:ext cx="1819920" cy="2523799"/>
            <a:chOff x="76200" y="-532550"/>
            <a:chExt cx="898726" cy="1269150"/>
          </a:xfrm>
        </p:grpSpPr>
        <p:sp>
          <p:nvSpPr>
            <p:cNvPr id="38" name="Freeform 23">
              <a:extLst>
                <a:ext uri="{FF2B5EF4-FFF2-40B4-BE49-F238E27FC236}">
                  <a16:creationId xmlns:a16="http://schemas.microsoft.com/office/drawing/2014/main" id="{4AF85E87-9DB4-3097-F9A4-81FCA5E8D4E9}"/>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9" name="TextBox 24">
              <a:extLst>
                <a:ext uri="{FF2B5EF4-FFF2-40B4-BE49-F238E27FC236}">
                  <a16:creationId xmlns:a16="http://schemas.microsoft.com/office/drawing/2014/main" id="{25E5D28D-D592-B53A-8505-2C1D34CA8EE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0" name="Group 28">
            <a:extLst>
              <a:ext uri="{FF2B5EF4-FFF2-40B4-BE49-F238E27FC236}">
                <a16:creationId xmlns:a16="http://schemas.microsoft.com/office/drawing/2014/main" id="{0E9EA55D-02D6-2314-70E8-EF812019944B}"/>
              </a:ext>
            </a:extLst>
          </p:cNvPr>
          <p:cNvGrpSpPr/>
          <p:nvPr userDrawn="1"/>
        </p:nvGrpSpPr>
        <p:grpSpPr>
          <a:xfrm>
            <a:off x="5430664" y="2103120"/>
            <a:ext cx="1049261" cy="1049261"/>
            <a:chOff x="0" y="28062"/>
            <a:chExt cx="812800" cy="812800"/>
          </a:xfrm>
        </p:grpSpPr>
        <p:sp>
          <p:nvSpPr>
            <p:cNvPr id="41" name="Freeform 29">
              <a:extLst>
                <a:ext uri="{FF2B5EF4-FFF2-40B4-BE49-F238E27FC236}">
                  <a16:creationId xmlns:a16="http://schemas.microsoft.com/office/drawing/2014/main" id="{65D80B05-C85B-581D-A4E4-F687EBB0AB64}"/>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2" name="TextBox 30">
              <a:extLst>
                <a:ext uri="{FF2B5EF4-FFF2-40B4-BE49-F238E27FC236}">
                  <a16:creationId xmlns:a16="http://schemas.microsoft.com/office/drawing/2014/main" id="{4E331A96-4C31-E2C9-6FB6-716175A9C1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43" name="Graphic 42" descr="Open book outline">
            <a:extLst>
              <a:ext uri="{FF2B5EF4-FFF2-40B4-BE49-F238E27FC236}">
                <a16:creationId xmlns:a16="http://schemas.microsoft.com/office/drawing/2014/main" id="{885267A3-5886-377C-3570-38B71BCF4A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17325" y="1437730"/>
            <a:ext cx="1327451" cy="1323316"/>
          </a:xfrm>
          <a:prstGeom prst="rect">
            <a:avLst/>
          </a:prstGeom>
        </p:spPr>
      </p:pic>
      <p:sp>
        <p:nvSpPr>
          <p:cNvPr id="44" name="Freeform 39">
            <a:extLst>
              <a:ext uri="{FF2B5EF4-FFF2-40B4-BE49-F238E27FC236}">
                <a16:creationId xmlns:a16="http://schemas.microsoft.com/office/drawing/2014/main" id="{DFA58652-6F66-1210-E56E-8C39EA8E5F53}"/>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BE16594B-DECE-D72E-B683-B30ACC3758D4}"/>
              </a:ext>
            </a:extLst>
          </p:cNvPr>
          <p:cNvSpPr>
            <a:spLocks noGrp="1"/>
          </p:cNvSpPr>
          <p:nvPr>
            <p:ph type="body" sz="quarter" idx="10"/>
          </p:nvPr>
        </p:nvSpPr>
        <p:spPr>
          <a:xfrm>
            <a:off x="6688856"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1527614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 - Reflect">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1D0836EC-0B13-2F9F-716D-F6A8E54322C2}"/>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7296E6-F551-B24D-E3A6-E4833BD6BFA1}"/>
              </a:ext>
            </a:extLst>
          </p:cNvPr>
          <p:cNvCxnSpPr>
            <a:cxnSpLocks/>
          </p:cNvCxnSpPr>
          <p:nvPr userDrawn="1"/>
        </p:nvCxnSpPr>
        <p:spPr>
          <a:xfrm flipV="1">
            <a:off x="10324098"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39C5AF-D6C3-B65E-DD71-2DA98F342E9F}"/>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8C6AFE-B243-F73D-3727-5B2BB71FE52A}"/>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AFE3B67-BCB6-2C1D-430A-D72A55351928}"/>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7A99ED3E-64E0-2512-623C-4268D854FFDD}"/>
              </a:ext>
            </a:extLst>
          </p:cNvPr>
          <p:cNvGrpSpPr/>
          <p:nvPr userDrawn="1"/>
        </p:nvGrpSpPr>
        <p:grpSpPr>
          <a:xfrm>
            <a:off x="5596128" y="3776472"/>
            <a:ext cx="731096" cy="731096"/>
            <a:chOff x="0" y="0"/>
            <a:chExt cx="812800" cy="812800"/>
          </a:xfrm>
        </p:grpSpPr>
        <p:sp>
          <p:nvSpPr>
            <p:cNvPr id="8" name="Freeform 17">
              <a:extLst>
                <a:ext uri="{FF2B5EF4-FFF2-40B4-BE49-F238E27FC236}">
                  <a16:creationId xmlns:a16="http://schemas.microsoft.com/office/drawing/2014/main" id="{E4728AFD-B82E-371D-4CE6-2D64828868E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E0EF1E53-0E68-95A9-6330-F9C5171F9A4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0" name="Freeform 38">
            <a:extLst>
              <a:ext uri="{FF2B5EF4-FFF2-40B4-BE49-F238E27FC236}">
                <a16:creationId xmlns:a16="http://schemas.microsoft.com/office/drawing/2014/main" id="{D98144FB-5AA9-D1E0-1988-90CA715DEC30}"/>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12" name="Straight Connector 11">
            <a:extLst>
              <a:ext uri="{FF2B5EF4-FFF2-40B4-BE49-F238E27FC236}">
                <a16:creationId xmlns:a16="http://schemas.microsoft.com/office/drawing/2014/main" id="{11DDF97E-C2AB-8577-736E-5CEDADEB21A1}"/>
              </a:ext>
            </a:extLst>
          </p:cNvPr>
          <p:cNvCxnSpPr>
            <a:cxnSpLocks/>
          </p:cNvCxnSpPr>
          <p:nvPr userDrawn="1"/>
        </p:nvCxnSpPr>
        <p:spPr>
          <a:xfrm flipV="1">
            <a:off x="8092440" y="3209544"/>
            <a:ext cx="0" cy="6627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37">
            <a:extLst>
              <a:ext uri="{FF2B5EF4-FFF2-40B4-BE49-F238E27FC236}">
                <a16:creationId xmlns:a16="http://schemas.microsoft.com/office/drawing/2014/main" id="{5DF9C2E8-BE73-3383-5E5F-59A3EFA24B0F}"/>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 name="TextBox 44">
            <a:extLst>
              <a:ext uri="{FF2B5EF4-FFF2-40B4-BE49-F238E27FC236}">
                <a16:creationId xmlns:a16="http://schemas.microsoft.com/office/drawing/2014/main" id="{642C50A3-459D-CB84-8AC7-62D745DBFFA7}"/>
              </a:ext>
            </a:extLst>
          </p:cNvPr>
          <p:cNvSpPr txBox="1"/>
          <p:nvPr userDrawn="1"/>
        </p:nvSpPr>
        <p:spPr>
          <a:xfrm>
            <a:off x="920963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Reflect</a:t>
            </a:r>
          </a:p>
        </p:txBody>
      </p:sp>
      <p:grpSp>
        <p:nvGrpSpPr>
          <p:cNvPr id="15" name="Group 57">
            <a:extLst>
              <a:ext uri="{FF2B5EF4-FFF2-40B4-BE49-F238E27FC236}">
                <a16:creationId xmlns:a16="http://schemas.microsoft.com/office/drawing/2014/main" id="{9E9049E7-FEC9-BA65-08EE-A00D523EB63E}"/>
              </a:ext>
            </a:extLst>
          </p:cNvPr>
          <p:cNvGrpSpPr/>
          <p:nvPr userDrawn="1"/>
        </p:nvGrpSpPr>
        <p:grpSpPr>
          <a:xfrm>
            <a:off x="1484285" y="3776472"/>
            <a:ext cx="731096" cy="731096"/>
            <a:chOff x="0" y="0"/>
            <a:chExt cx="812800" cy="812800"/>
          </a:xfrm>
        </p:grpSpPr>
        <p:sp>
          <p:nvSpPr>
            <p:cNvPr id="16" name="Freeform 58">
              <a:extLst>
                <a:ext uri="{FF2B5EF4-FFF2-40B4-BE49-F238E27FC236}">
                  <a16:creationId xmlns:a16="http://schemas.microsoft.com/office/drawing/2014/main" id="{83AD7D07-1AE6-B492-85E8-B6A879064A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TextBox 59">
              <a:extLst>
                <a:ext uri="{FF2B5EF4-FFF2-40B4-BE49-F238E27FC236}">
                  <a16:creationId xmlns:a16="http://schemas.microsoft.com/office/drawing/2014/main" id="{0008F39A-469E-FCFE-2A59-95B36054DEE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8" name="Group 25">
            <a:extLst>
              <a:ext uri="{FF2B5EF4-FFF2-40B4-BE49-F238E27FC236}">
                <a16:creationId xmlns:a16="http://schemas.microsoft.com/office/drawing/2014/main" id="{A589FC5B-7750-36F5-F819-749ADF938207}"/>
              </a:ext>
            </a:extLst>
          </p:cNvPr>
          <p:cNvGrpSpPr/>
          <p:nvPr userDrawn="1"/>
        </p:nvGrpSpPr>
        <p:grpSpPr>
          <a:xfrm>
            <a:off x="1326176" y="2103120"/>
            <a:ext cx="1049262" cy="2111752"/>
            <a:chOff x="-1" y="-899248"/>
            <a:chExt cx="812800" cy="1635848"/>
          </a:xfrm>
        </p:grpSpPr>
        <p:sp>
          <p:nvSpPr>
            <p:cNvPr id="19" name="TextBox 27">
              <a:extLst>
                <a:ext uri="{FF2B5EF4-FFF2-40B4-BE49-F238E27FC236}">
                  <a16:creationId xmlns:a16="http://schemas.microsoft.com/office/drawing/2014/main" id="{0C77628C-A23D-6F3D-8AAC-6F4876D3E1D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0" name="Freeform 26">
              <a:extLst>
                <a:ext uri="{FF2B5EF4-FFF2-40B4-BE49-F238E27FC236}">
                  <a16:creationId xmlns:a16="http://schemas.microsoft.com/office/drawing/2014/main" id="{48110183-5C3D-5DC5-6EB7-9D9DFBBA3F34}"/>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1" name="Group 57">
            <a:extLst>
              <a:ext uri="{FF2B5EF4-FFF2-40B4-BE49-F238E27FC236}">
                <a16:creationId xmlns:a16="http://schemas.microsoft.com/office/drawing/2014/main" id="{C2B3912B-5163-89E6-C9C2-F7E7FF3E0B50}"/>
              </a:ext>
            </a:extLst>
          </p:cNvPr>
          <p:cNvGrpSpPr/>
          <p:nvPr userDrawn="1"/>
        </p:nvGrpSpPr>
        <p:grpSpPr>
          <a:xfrm>
            <a:off x="3666744" y="3776472"/>
            <a:ext cx="731096" cy="731096"/>
            <a:chOff x="0" y="0"/>
            <a:chExt cx="812800" cy="812800"/>
          </a:xfrm>
        </p:grpSpPr>
        <p:sp>
          <p:nvSpPr>
            <p:cNvPr id="22" name="Freeform 58">
              <a:extLst>
                <a:ext uri="{FF2B5EF4-FFF2-40B4-BE49-F238E27FC236}">
                  <a16:creationId xmlns:a16="http://schemas.microsoft.com/office/drawing/2014/main" id="{1CFBA35C-B26D-4ED6-A603-B2961ED6C8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3" name="TextBox 59">
              <a:extLst>
                <a:ext uri="{FF2B5EF4-FFF2-40B4-BE49-F238E27FC236}">
                  <a16:creationId xmlns:a16="http://schemas.microsoft.com/office/drawing/2014/main" id="{729479C7-B29F-C450-5085-06700E97FFC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4" name="Group 25">
            <a:extLst>
              <a:ext uri="{FF2B5EF4-FFF2-40B4-BE49-F238E27FC236}">
                <a16:creationId xmlns:a16="http://schemas.microsoft.com/office/drawing/2014/main" id="{66F6CBFB-6021-943D-2375-8036B07BCCF8}"/>
              </a:ext>
            </a:extLst>
          </p:cNvPr>
          <p:cNvGrpSpPr/>
          <p:nvPr userDrawn="1"/>
        </p:nvGrpSpPr>
        <p:grpSpPr>
          <a:xfrm>
            <a:off x="3520440" y="2103120"/>
            <a:ext cx="1049262" cy="2049993"/>
            <a:chOff x="33348" y="-851407"/>
            <a:chExt cx="812800" cy="1588007"/>
          </a:xfrm>
        </p:grpSpPr>
        <p:sp>
          <p:nvSpPr>
            <p:cNvPr id="25" name="TextBox 27">
              <a:extLst>
                <a:ext uri="{FF2B5EF4-FFF2-40B4-BE49-F238E27FC236}">
                  <a16:creationId xmlns:a16="http://schemas.microsoft.com/office/drawing/2014/main" id="{807630FD-2291-3AE5-D047-EA486491CF6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6" name="Freeform 26">
              <a:extLst>
                <a:ext uri="{FF2B5EF4-FFF2-40B4-BE49-F238E27FC236}">
                  <a16:creationId xmlns:a16="http://schemas.microsoft.com/office/drawing/2014/main" id="{984953FE-DA44-5EB7-32AE-DD06C4E23B65}"/>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7" name="Group 28">
            <a:extLst>
              <a:ext uri="{FF2B5EF4-FFF2-40B4-BE49-F238E27FC236}">
                <a16:creationId xmlns:a16="http://schemas.microsoft.com/office/drawing/2014/main" id="{C94770F2-C9C6-BCC0-FF25-63B9B90AEAF2}"/>
              </a:ext>
            </a:extLst>
          </p:cNvPr>
          <p:cNvGrpSpPr/>
          <p:nvPr userDrawn="1"/>
        </p:nvGrpSpPr>
        <p:grpSpPr>
          <a:xfrm>
            <a:off x="5430664" y="2103120"/>
            <a:ext cx="1049261" cy="1049261"/>
            <a:chOff x="0" y="28062"/>
            <a:chExt cx="812800" cy="812800"/>
          </a:xfrm>
        </p:grpSpPr>
        <p:sp>
          <p:nvSpPr>
            <p:cNvPr id="28" name="Freeform 29">
              <a:extLst>
                <a:ext uri="{FF2B5EF4-FFF2-40B4-BE49-F238E27FC236}">
                  <a16:creationId xmlns:a16="http://schemas.microsoft.com/office/drawing/2014/main" id="{E27DD4FE-09CB-D7D5-7455-943864857BEF}"/>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TextBox 30">
              <a:extLst>
                <a:ext uri="{FF2B5EF4-FFF2-40B4-BE49-F238E27FC236}">
                  <a16:creationId xmlns:a16="http://schemas.microsoft.com/office/drawing/2014/main" id="{D58B94CC-C66D-A61F-73E4-3AF6FD91B58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30" name="Graphic 29" descr="Open book outline">
            <a:extLst>
              <a:ext uri="{FF2B5EF4-FFF2-40B4-BE49-F238E27FC236}">
                <a16:creationId xmlns:a16="http://schemas.microsoft.com/office/drawing/2014/main" id="{47AD6E70-B3C3-64F9-89C5-661748312D5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6680" y="2284744"/>
            <a:ext cx="731520" cy="729242"/>
          </a:xfrm>
          <a:prstGeom prst="rect">
            <a:avLst/>
          </a:prstGeom>
        </p:spPr>
      </p:pic>
      <p:sp>
        <p:nvSpPr>
          <p:cNvPr id="31" name="Freeform 39">
            <a:extLst>
              <a:ext uri="{FF2B5EF4-FFF2-40B4-BE49-F238E27FC236}">
                <a16:creationId xmlns:a16="http://schemas.microsoft.com/office/drawing/2014/main" id="{90DF0E49-5848-9DA6-89B1-D91A607DD27C}"/>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2" name="Group 7">
            <a:extLst>
              <a:ext uri="{FF2B5EF4-FFF2-40B4-BE49-F238E27FC236}">
                <a16:creationId xmlns:a16="http://schemas.microsoft.com/office/drawing/2014/main" id="{E6FDC3D2-E0D1-B533-2230-20FD8B39F714}"/>
              </a:ext>
            </a:extLst>
          </p:cNvPr>
          <p:cNvGrpSpPr/>
          <p:nvPr userDrawn="1"/>
        </p:nvGrpSpPr>
        <p:grpSpPr>
          <a:xfrm>
            <a:off x="9729738" y="3560015"/>
            <a:ext cx="1188720" cy="1186193"/>
            <a:chOff x="0" y="0"/>
            <a:chExt cx="812800" cy="812800"/>
          </a:xfrm>
        </p:grpSpPr>
        <p:sp>
          <p:nvSpPr>
            <p:cNvPr id="33" name="Freeform 8">
              <a:extLst>
                <a:ext uri="{FF2B5EF4-FFF2-40B4-BE49-F238E27FC236}">
                  <a16:creationId xmlns:a16="http://schemas.microsoft.com/office/drawing/2014/main" id="{F7260524-FDB4-59EB-4686-9612303DF6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9">
              <a:extLst>
                <a:ext uri="{FF2B5EF4-FFF2-40B4-BE49-F238E27FC236}">
                  <a16:creationId xmlns:a16="http://schemas.microsoft.com/office/drawing/2014/main" id="{92B6DBAF-7BB1-3A88-9079-3527DE238CD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5" name="Group 22">
            <a:extLst>
              <a:ext uri="{FF2B5EF4-FFF2-40B4-BE49-F238E27FC236}">
                <a16:creationId xmlns:a16="http://schemas.microsoft.com/office/drawing/2014/main" id="{B31CD93A-8021-1B38-4FA3-01B72FE928E6}"/>
              </a:ext>
            </a:extLst>
          </p:cNvPr>
          <p:cNvGrpSpPr>
            <a:grpSpLocks noChangeAspect="1"/>
          </p:cNvGrpSpPr>
          <p:nvPr userDrawn="1"/>
        </p:nvGrpSpPr>
        <p:grpSpPr>
          <a:xfrm>
            <a:off x="9412430" y="1316736"/>
            <a:ext cx="1819920" cy="2523799"/>
            <a:chOff x="76200" y="-532550"/>
            <a:chExt cx="898726" cy="1269150"/>
          </a:xfrm>
        </p:grpSpPr>
        <p:sp>
          <p:nvSpPr>
            <p:cNvPr id="36" name="Freeform 23">
              <a:extLst>
                <a:ext uri="{FF2B5EF4-FFF2-40B4-BE49-F238E27FC236}">
                  <a16:creationId xmlns:a16="http://schemas.microsoft.com/office/drawing/2014/main" id="{D5C1A35B-1C4E-EF96-C32F-716FD42643AE}"/>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7" name="TextBox 24">
              <a:extLst>
                <a:ext uri="{FF2B5EF4-FFF2-40B4-BE49-F238E27FC236}">
                  <a16:creationId xmlns:a16="http://schemas.microsoft.com/office/drawing/2014/main" id="{ACCB6CC4-B008-32A2-8A29-94109909FD6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38" name="Group 19">
            <a:extLst>
              <a:ext uri="{FF2B5EF4-FFF2-40B4-BE49-F238E27FC236}">
                <a16:creationId xmlns:a16="http://schemas.microsoft.com/office/drawing/2014/main" id="{1FB9C737-A017-D975-742B-15335B431A7D}"/>
              </a:ext>
            </a:extLst>
          </p:cNvPr>
          <p:cNvGrpSpPr/>
          <p:nvPr userDrawn="1"/>
        </p:nvGrpSpPr>
        <p:grpSpPr>
          <a:xfrm>
            <a:off x="7744968" y="3776472"/>
            <a:ext cx="731096" cy="731096"/>
            <a:chOff x="0" y="0"/>
            <a:chExt cx="812800" cy="812800"/>
          </a:xfrm>
        </p:grpSpPr>
        <p:sp>
          <p:nvSpPr>
            <p:cNvPr id="39" name="Freeform 20">
              <a:extLst>
                <a:ext uri="{FF2B5EF4-FFF2-40B4-BE49-F238E27FC236}">
                  <a16:creationId xmlns:a16="http://schemas.microsoft.com/office/drawing/2014/main" id="{B640D57D-FE1B-2343-13A2-384D774913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21">
              <a:extLst>
                <a:ext uri="{FF2B5EF4-FFF2-40B4-BE49-F238E27FC236}">
                  <a16:creationId xmlns:a16="http://schemas.microsoft.com/office/drawing/2014/main" id="{BA9D31B4-3A34-C02F-65B0-7C986EB4F5A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1" name="Group 54">
            <a:extLst>
              <a:ext uri="{FF2B5EF4-FFF2-40B4-BE49-F238E27FC236}">
                <a16:creationId xmlns:a16="http://schemas.microsoft.com/office/drawing/2014/main" id="{B138BD8F-0128-9AEE-3A5A-04563D5628D5}"/>
              </a:ext>
            </a:extLst>
          </p:cNvPr>
          <p:cNvGrpSpPr/>
          <p:nvPr userDrawn="1"/>
        </p:nvGrpSpPr>
        <p:grpSpPr>
          <a:xfrm>
            <a:off x="6845731" y="2093977"/>
            <a:ext cx="1783907" cy="2615757"/>
            <a:chOff x="76200" y="-1289673"/>
            <a:chExt cx="1381885" cy="2026273"/>
          </a:xfrm>
        </p:grpSpPr>
        <p:sp>
          <p:nvSpPr>
            <p:cNvPr id="42" name="Freeform 55">
              <a:extLst>
                <a:ext uri="{FF2B5EF4-FFF2-40B4-BE49-F238E27FC236}">
                  <a16:creationId xmlns:a16="http://schemas.microsoft.com/office/drawing/2014/main" id="{3E6A3BE9-E724-D36A-4BFF-2C8EB1F76BCB}"/>
                </a:ext>
              </a:extLst>
            </p:cNvPr>
            <p:cNvSpPr/>
            <p:nvPr/>
          </p:nvSpPr>
          <p:spPr>
            <a:xfrm>
              <a:off x="645285" y="-128967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56">
              <a:extLst>
                <a:ext uri="{FF2B5EF4-FFF2-40B4-BE49-F238E27FC236}">
                  <a16:creationId xmlns:a16="http://schemas.microsoft.com/office/drawing/2014/main" id="{E68575FE-4C67-3FDF-9C49-936122B9D17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40">
            <a:extLst>
              <a:ext uri="{FF2B5EF4-FFF2-40B4-BE49-F238E27FC236}">
                <a16:creationId xmlns:a16="http://schemas.microsoft.com/office/drawing/2014/main" id="{71F443C1-47B5-CA04-280F-89EDEC32E9AE}"/>
              </a:ext>
            </a:extLst>
          </p:cNvPr>
          <p:cNvSpPr>
            <a:spLocks noChangeAspect="1"/>
          </p:cNvSpPr>
          <p:nvPr userDrawn="1"/>
        </p:nvSpPr>
        <p:spPr>
          <a:xfrm>
            <a:off x="9865753" y="1578087"/>
            <a:ext cx="1052695" cy="1050065"/>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9D31C217-5747-1F69-04BD-735B6844383A}"/>
              </a:ext>
            </a:extLst>
          </p:cNvPr>
          <p:cNvSpPr>
            <a:spLocks noGrp="1"/>
          </p:cNvSpPr>
          <p:nvPr>
            <p:ph type="body" sz="quarter" idx="10"/>
          </p:nvPr>
        </p:nvSpPr>
        <p:spPr>
          <a:xfrm>
            <a:off x="8847433"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9310412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RI_Jr Explai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13" name="Picture Placeholder 12">
            <a:extLst>
              <a:ext uri="{FF2B5EF4-FFF2-40B4-BE49-F238E27FC236}">
                <a16:creationId xmlns:a16="http://schemas.microsoft.com/office/drawing/2014/main" id="{23C890F8-FF43-7795-E74D-1B9E5BE24021}"/>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297775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ncial /w not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C8EEF-B299-8AB7-E51A-7B8F289C499F}"/>
              </a:ext>
            </a:extLst>
          </p:cNvPr>
          <p:cNvSpPr>
            <a:spLocks noGrp="1"/>
          </p:cNvSpPr>
          <p:nvPr>
            <p:ph type="title"/>
          </p:nvPr>
        </p:nvSpPr>
        <p:spPr>
          <a:xfrm>
            <a:off x="210206" y="109093"/>
            <a:ext cx="11771587" cy="558419"/>
          </a:xfrm>
        </p:spPr>
        <p:txBody>
          <a:bodyPr>
            <a:normAutofit/>
          </a:bodyPr>
          <a:lstStyle>
            <a:lvl1pPr>
              <a:defRPr sz="3200"/>
            </a:lvl1pPr>
          </a:lstStyle>
          <a:p>
            <a:r>
              <a:rPr lang="en-US"/>
              <a:t>Click to edit Master title style</a:t>
            </a:r>
          </a:p>
        </p:txBody>
      </p:sp>
      <p:sp>
        <p:nvSpPr>
          <p:cNvPr id="4" name="Slide Number Placeholder 5">
            <a:extLst>
              <a:ext uri="{FF2B5EF4-FFF2-40B4-BE49-F238E27FC236}">
                <a16:creationId xmlns:a16="http://schemas.microsoft.com/office/drawing/2014/main" id="{8395A6FF-4DA3-3545-AAE8-74F6DBB4162C}"/>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5" name="Footer Placeholder 4">
            <a:extLst>
              <a:ext uri="{FF2B5EF4-FFF2-40B4-BE49-F238E27FC236}">
                <a16:creationId xmlns:a16="http://schemas.microsoft.com/office/drawing/2014/main" id="{BF4B07DC-AD4C-1396-F4B9-EF90A5FE65A6}"/>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6" name="Date Placeholder 3">
            <a:extLst>
              <a:ext uri="{FF2B5EF4-FFF2-40B4-BE49-F238E27FC236}">
                <a16:creationId xmlns:a16="http://schemas.microsoft.com/office/drawing/2014/main" id="{D5913703-A445-1AA6-FF9F-781BE54ED75E}"/>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5F30833C-F793-3B4A-BFA2-9FBD99C7E1E3}" type="datetime1">
              <a:rPr lang="en-US" smtClean="0"/>
              <a:t>8/7/24</a:t>
            </a:fld>
            <a:endParaRPr lang="en-US"/>
          </a:p>
        </p:txBody>
      </p:sp>
      <p:sp>
        <p:nvSpPr>
          <p:cNvPr id="8" name="Text Placeholder 7">
            <a:extLst>
              <a:ext uri="{FF2B5EF4-FFF2-40B4-BE49-F238E27FC236}">
                <a16:creationId xmlns:a16="http://schemas.microsoft.com/office/drawing/2014/main" id="{297618C2-4C47-F819-D471-118D51DD1014}"/>
              </a:ext>
            </a:extLst>
          </p:cNvPr>
          <p:cNvSpPr>
            <a:spLocks noGrp="1"/>
          </p:cNvSpPr>
          <p:nvPr>
            <p:ph type="body" sz="quarter" idx="13"/>
          </p:nvPr>
        </p:nvSpPr>
        <p:spPr>
          <a:xfrm>
            <a:off x="371475" y="5970588"/>
            <a:ext cx="11607800" cy="320675"/>
          </a:xfrm>
        </p:spPr>
        <p:txBody>
          <a:bodyPr>
            <a:noAutofit/>
          </a:bodyPr>
          <a:lstStyle>
            <a:lvl1pPr marL="0" indent="0">
              <a:buNone/>
              <a:defRPr sz="1100" i="1">
                <a:latin typeface="Libre Franklin" pitchFamily="2" charset="77"/>
              </a:defRPr>
            </a:lvl1pPr>
            <a:lvl2pPr>
              <a:defRPr sz="1100" i="1">
                <a:latin typeface="Libre Franklin" pitchFamily="2" charset="77"/>
              </a:defRPr>
            </a:lvl2pPr>
            <a:lvl3pPr>
              <a:defRPr sz="1100" i="1">
                <a:latin typeface="Libre Franklin" pitchFamily="2" charset="77"/>
              </a:defRPr>
            </a:lvl3pPr>
            <a:lvl4pPr>
              <a:defRPr sz="1100" i="1">
                <a:latin typeface="Libre Franklin" pitchFamily="2" charset="77"/>
              </a:defRPr>
            </a:lvl4pPr>
            <a:lvl5pPr>
              <a:defRPr sz="1100" i="1">
                <a:latin typeface="Libre Franklin" pitchFamily="2" charset="77"/>
              </a:defRPr>
            </a:lvl5pPr>
          </a:lstStyle>
          <a:p>
            <a:pPr lvl="0"/>
            <a:r>
              <a:rPr lang="en-US"/>
              <a:t>Click to edit Master text styles</a:t>
            </a:r>
          </a:p>
        </p:txBody>
      </p:sp>
      <p:pic>
        <p:nvPicPr>
          <p:cNvPr id="9" name="Picture 8">
            <a:extLst>
              <a:ext uri="{FF2B5EF4-FFF2-40B4-BE49-F238E27FC236}">
                <a16:creationId xmlns:a16="http://schemas.microsoft.com/office/drawing/2014/main" id="{E63D8DAE-5045-629F-C5B3-4084CC7AA8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659616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RI_Jr Word Study">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lvl1pPr>
              <a:defRPr>
                <a:solidFill>
                  <a:schemeClr val="accent2"/>
                </a:solidFill>
                <a:latin typeface="Lexend" pitchFamily="2" charset="77"/>
              </a:defRPr>
            </a:lvl1pPr>
            <a:lvl2pPr>
              <a:defRPr>
                <a:solidFill>
                  <a:schemeClr val="accent2"/>
                </a:solidFill>
                <a:latin typeface="Lexend" pitchFamily="2" charset="77"/>
              </a:defRPr>
            </a:lvl2pPr>
            <a:lvl3pPr>
              <a:defRPr>
                <a:solidFill>
                  <a:schemeClr val="accent2"/>
                </a:solidFill>
                <a:latin typeface="Lexend" pitchFamily="2" charset="77"/>
              </a:defRPr>
            </a:lvl3pPr>
            <a:lvl4pPr>
              <a:defRPr>
                <a:solidFill>
                  <a:schemeClr val="accent2"/>
                </a:solidFill>
                <a:latin typeface="Lexend" pitchFamily="2" charset="77"/>
              </a:defRPr>
            </a:lvl4pPr>
            <a:lvl5pPr>
              <a:defRPr>
                <a:solidFill>
                  <a:schemeClr val="accent2"/>
                </a:solidFill>
                <a:latin typeface="Lexen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Picture Placeholder 12">
            <a:extLst>
              <a:ext uri="{FF2B5EF4-FFF2-40B4-BE49-F238E27FC236}">
                <a16:creationId xmlns:a16="http://schemas.microsoft.com/office/drawing/2014/main" id="{7BE7D6EF-D805-D3A1-76A0-5A967B3C3DAB}"/>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4196337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RI_Jr Explor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6" y="136526"/>
            <a:ext cx="10977679"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4287098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RI_Jr Primary Sourc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7" y="136526"/>
            <a:ext cx="10977678"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9" name="Picture Placeholder 8">
            <a:extLst>
              <a:ext uri="{FF2B5EF4-FFF2-40B4-BE49-F238E27FC236}">
                <a16:creationId xmlns:a16="http://schemas.microsoft.com/office/drawing/2014/main" id="{1F43625B-5A76-157A-0452-1AC70B80E839}"/>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758732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RI_Jr Discu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F05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and white logo&#10;&#10;Description automatically generated">
            <a:extLst>
              <a:ext uri="{FF2B5EF4-FFF2-40B4-BE49-F238E27FC236}">
                <a16:creationId xmlns:a16="http://schemas.microsoft.com/office/drawing/2014/main" id="{FB285178-D1A7-EBB4-E3C0-A63748A314FE}"/>
              </a:ext>
            </a:extLst>
          </p:cNvPr>
          <p:cNvPicPr>
            <a:picLocks/>
          </p:cNvPicPr>
          <p:nvPr userDrawn="1"/>
        </p:nvPicPr>
        <p:blipFill>
          <a:blip r:embed="rId2" cstate="hqprint">
            <a:extLst>
              <a:ext uri="{28A0092B-C50C-407E-A947-70E740481C1C}">
                <a14:useLocalDpi xmlns:a14="http://schemas.microsoft.com/office/drawing/2010/main"/>
              </a:ext>
            </a:extLst>
          </a:blip>
          <a:stretch>
            <a:fillRect/>
          </a:stretch>
        </p:blipFill>
        <p:spPr>
          <a:xfrm>
            <a:off x="88910" y="6238839"/>
            <a:ext cx="1201607" cy="555885"/>
          </a:xfrm>
          <a:prstGeom prst="rect">
            <a:avLst/>
          </a:prstGeom>
        </p:spPr>
      </p:pic>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F05835"/>
                </a:solidFill>
              </a:defRPr>
            </a:lvl1pPr>
          </a:lstStyle>
          <a:p>
            <a:r>
              <a:rPr lang="en-US"/>
              <a:t>Discussion Questions</a:t>
            </a:r>
          </a:p>
        </p:txBody>
      </p:sp>
    </p:spTree>
    <p:extLst>
      <p:ext uri="{BB962C8B-B14F-4D97-AF65-F5344CB8AC3E}">
        <p14:creationId xmlns:p14="http://schemas.microsoft.com/office/powerpoint/2010/main" val="3320207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RI_Jr Asse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6411342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I_Jr Title">
    <p:bg>
      <p:bgPr>
        <a:solidFill>
          <a:srgbClr val="364B9F"/>
        </a:solidFill>
        <a:effectLst/>
      </p:bgPr>
    </p:bg>
    <p:spTree>
      <p:nvGrpSpPr>
        <p:cNvPr id="1" name=""/>
        <p:cNvGrpSpPr/>
        <p:nvPr/>
      </p:nvGrpSpPr>
      <p:grpSpPr>
        <a:xfrm>
          <a:off x="0" y="0"/>
          <a:ext cx="0" cy="0"/>
          <a:chOff x="0" y="0"/>
          <a:chExt cx="0" cy="0"/>
        </a:xfrm>
      </p:grpSpPr>
      <p:pic>
        <p:nvPicPr>
          <p:cNvPr id="2" name="Picture 1" descr="A black and white logo with orange and white letters&#10;&#10;Description automatically generated">
            <a:extLst>
              <a:ext uri="{FF2B5EF4-FFF2-40B4-BE49-F238E27FC236}">
                <a16:creationId xmlns:a16="http://schemas.microsoft.com/office/drawing/2014/main" id="{099089D4-93F6-B93A-8510-0579EE6DFF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5015" y="1319331"/>
            <a:ext cx="6601968" cy="3017394"/>
          </a:xfrm>
          <a:prstGeom prst="rect">
            <a:avLst/>
          </a:prstGeom>
        </p:spPr>
      </p:pic>
      <p:sp>
        <p:nvSpPr>
          <p:cNvPr id="4" name="Text Placeholder 3">
            <a:extLst>
              <a:ext uri="{FF2B5EF4-FFF2-40B4-BE49-F238E27FC236}">
                <a16:creationId xmlns:a16="http://schemas.microsoft.com/office/drawing/2014/main" id="{F36B7462-3758-56C9-286D-5F719D392F2B}"/>
              </a:ext>
            </a:extLst>
          </p:cNvPr>
          <p:cNvSpPr>
            <a:spLocks noGrp="1"/>
          </p:cNvSpPr>
          <p:nvPr>
            <p:ph type="body" sz="quarter" idx="10"/>
          </p:nvPr>
        </p:nvSpPr>
        <p:spPr>
          <a:xfrm>
            <a:off x="969714" y="4601980"/>
            <a:ext cx="10252569" cy="1728436"/>
          </a:xfrm>
        </p:spPr>
        <p:txBody>
          <a:bodyPr anchor="t">
            <a:normAutofit/>
          </a:bodyPr>
          <a:lstStyle>
            <a:lvl1pPr marL="0" indent="0" algn="ctr">
              <a:buNone/>
              <a:defRPr sz="4000" b="0">
                <a:solidFill>
                  <a:schemeClr val="bg1"/>
                </a:solidFill>
                <a:latin typeface="Libre Baskerville" panose="02000000000000000000" pitchFamily="2" charset="0"/>
              </a:defRPr>
            </a:lvl1pPr>
            <a:lvl2pPr marL="457200" indent="0">
              <a:buNone/>
              <a:defRPr>
                <a:latin typeface="Libre Baskerville" panose="02000000000000000000" pitchFamily="2" charset="0"/>
              </a:defRPr>
            </a:lvl2pPr>
            <a:lvl3pPr marL="914400" indent="0">
              <a:buNone/>
              <a:defRPr>
                <a:latin typeface="Libre Baskerville" panose="02000000000000000000" pitchFamily="2" charset="0"/>
              </a:defRPr>
            </a:lvl3pPr>
            <a:lvl4pPr marL="1371600" indent="0">
              <a:buNone/>
              <a:defRPr>
                <a:latin typeface="Libre Baskerville" panose="02000000000000000000" pitchFamily="2" charset="0"/>
              </a:defRPr>
            </a:lvl4pPr>
            <a:lvl5pPr marL="1828800" indent="0">
              <a:buNone/>
              <a:defRPr>
                <a:latin typeface="Libre Baskerville" panose="02000000000000000000" pitchFamily="2" charset="0"/>
              </a:defRPr>
            </a:lvl5pPr>
          </a:lstStyle>
          <a:p>
            <a:pPr lvl="0"/>
            <a:r>
              <a:rPr lang="en-US"/>
              <a:t>Click to edit Master text styles</a:t>
            </a:r>
          </a:p>
        </p:txBody>
      </p:sp>
    </p:spTree>
    <p:extLst>
      <p:ext uri="{BB962C8B-B14F-4D97-AF65-F5344CB8AC3E}">
        <p14:creationId xmlns:p14="http://schemas.microsoft.com/office/powerpoint/2010/main" val="15456875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I_Jr Color Key">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pic>
        <p:nvPicPr>
          <p:cNvPr id="10" name="Graphic 9" descr="Pencil with solid fill">
            <a:extLst>
              <a:ext uri="{FF2B5EF4-FFF2-40B4-BE49-F238E27FC236}">
                <a16:creationId xmlns:a16="http://schemas.microsoft.com/office/drawing/2014/main" id="{1CDD34CC-4046-8FD3-B704-3D1268F714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flipH="1">
            <a:off x="7515699" y="1803112"/>
            <a:ext cx="731520" cy="731520"/>
          </a:xfrm>
          <a:prstGeom prst="rect">
            <a:avLst/>
          </a:prstGeom>
        </p:spPr>
      </p:pic>
      <p:pic>
        <p:nvPicPr>
          <p:cNvPr id="12" name="Graphic 11" descr="Open book with solid fill">
            <a:extLst>
              <a:ext uri="{FF2B5EF4-FFF2-40B4-BE49-F238E27FC236}">
                <a16:creationId xmlns:a16="http://schemas.microsoft.com/office/drawing/2014/main" id="{7231E29E-222F-085E-5337-46AF69455F7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732607" y="4157359"/>
            <a:ext cx="719137" cy="719137"/>
          </a:xfrm>
          <a:prstGeom prst="rect">
            <a:avLst/>
          </a:prstGeom>
        </p:spPr>
      </p:pic>
      <p:sp>
        <p:nvSpPr>
          <p:cNvPr id="13" name="Rectangle 12">
            <a:extLst>
              <a:ext uri="{FF2B5EF4-FFF2-40B4-BE49-F238E27FC236}">
                <a16:creationId xmlns:a16="http://schemas.microsoft.com/office/drawing/2014/main" id="{E233BED7-5C4D-94FA-8A1E-C8224CBCA2CF}"/>
              </a:ext>
            </a:extLst>
          </p:cNvPr>
          <p:cNvSpPr/>
          <p:nvPr userDrawn="1"/>
        </p:nvSpPr>
        <p:spPr>
          <a:xfrm>
            <a:off x="212835" y="2757396"/>
            <a:ext cx="3749039" cy="2534132"/>
          </a:xfrm>
          <a:prstGeom prst="rect">
            <a:avLst/>
          </a:prstGeom>
          <a:solidFill>
            <a:srgbClr val="F05835"/>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Discussion</a:t>
            </a:r>
          </a:p>
        </p:txBody>
      </p:sp>
      <p:pic>
        <p:nvPicPr>
          <p:cNvPr id="8" name="Graphic 7" descr="Chat with solid fill">
            <a:extLst>
              <a:ext uri="{FF2B5EF4-FFF2-40B4-BE49-F238E27FC236}">
                <a16:creationId xmlns:a16="http://schemas.microsoft.com/office/drawing/2014/main" id="{F97462E7-332D-47D5-1F8B-0E37FFA7E98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22423" y="2757396"/>
            <a:ext cx="2133591" cy="2133591"/>
          </a:xfrm>
          <a:prstGeom prst="rect">
            <a:avLst/>
          </a:prstGeom>
        </p:spPr>
      </p:pic>
      <p:sp>
        <p:nvSpPr>
          <p:cNvPr id="15" name="Rectangle 14">
            <a:extLst>
              <a:ext uri="{FF2B5EF4-FFF2-40B4-BE49-F238E27FC236}">
                <a16:creationId xmlns:a16="http://schemas.microsoft.com/office/drawing/2014/main" id="{AC33BFFF-422A-54BA-D6AA-9A48B8800C2E}"/>
              </a:ext>
            </a:extLst>
          </p:cNvPr>
          <p:cNvSpPr/>
          <p:nvPr userDrawn="1"/>
        </p:nvSpPr>
        <p:spPr>
          <a:xfrm>
            <a:off x="4217655" y="2757396"/>
            <a:ext cx="3749039" cy="2534132"/>
          </a:xfrm>
          <a:prstGeom prst="rect">
            <a:avLst/>
          </a:prstGeom>
          <a:solidFill>
            <a:schemeClr val="accent3"/>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Primary Source</a:t>
            </a:r>
          </a:p>
        </p:txBody>
      </p:sp>
      <p:pic>
        <p:nvPicPr>
          <p:cNvPr id="16" name="Graphic 15" descr="Open book with solid fill">
            <a:extLst>
              <a:ext uri="{FF2B5EF4-FFF2-40B4-BE49-F238E27FC236}">
                <a16:creationId xmlns:a16="http://schemas.microsoft.com/office/drawing/2014/main" id="{980C4427-001B-0BA2-8CF5-9041D6E79C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381456" y="2891561"/>
            <a:ext cx="1681761" cy="1681761"/>
          </a:xfrm>
          <a:prstGeom prst="rect">
            <a:avLst/>
          </a:prstGeom>
        </p:spPr>
      </p:pic>
      <p:sp>
        <p:nvSpPr>
          <p:cNvPr id="14" name="Rectangle 13">
            <a:extLst>
              <a:ext uri="{FF2B5EF4-FFF2-40B4-BE49-F238E27FC236}">
                <a16:creationId xmlns:a16="http://schemas.microsoft.com/office/drawing/2014/main" id="{7D24008A-6B62-DF86-AF32-0992FDC08B9C}"/>
              </a:ext>
            </a:extLst>
          </p:cNvPr>
          <p:cNvSpPr/>
          <p:nvPr userDrawn="1"/>
        </p:nvSpPr>
        <p:spPr>
          <a:xfrm>
            <a:off x="8222473" y="2757396"/>
            <a:ext cx="3749039" cy="2534132"/>
          </a:xfrm>
          <a:prstGeom prst="rect">
            <a:avLst/>
          </a:prstGeom>
          <a:solidFill>
            <a:srgbClr val="364B9F"/>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Assessment</a:t>
            </a:r>
          </a:p>
        </p:txBody>
      </p:sp>
      <p:pic>
        <p:nvPicPr>
          <p:cNvPr id="17" name="Graphic 16" descr="Pencil with solid fill">
            <a:extLst>
              <a:ext uri="{FF2B5EF4-FFF2-40B4-BE49-F238E27FC236}">
                <a16:creationId xmlns:a16="http://schemas.microsoft.com/office/drawing/2014/main" id="{DAB6A9C4-DF92-0645-8821-F60F2DE807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20782001" flipH="1">
            <a:off x="9204273" y="2844577"/>
            <a:ext cx="1775727" cy="1775727"/>
          </a:xfrm>
          <a:prstGeom prst="rect">
            <a:avLst/>
          </a:prstGeom>
        </p:spPr>
      </p:pic>
      <p:sp>
        <p:nvSpPr>
          <p:cNvPr id="28" name="TextBox 27">
            <a:extLst>
              <a:ext uri="{FF2B5EF4-FFF2-40B4-BE49-F238E27FC236}">
                <a16:creationId xmlns:a16="http://schemas.microsoft.com/office/drawing/2014/main" id="{1BD52016-8DDA-210C-965F-0C75F477D7E5}"/>
              </a:ext>
            </a:extLst>
          </p:cNvPr>
          <p:cNvSpPr txBox="1"/>
          <p:nvPr userDrawn="1"/>
        </p:nvSpPr>
        <p:spPr>
          <a:xfrm>
            <a:off x="1754343" y="858432"/>
            <a:ext cx="8935986" cy="1015663"/>
          </a:xfrm>
          <a:prstGeom prst="rect">
            <a:avLst/>
          </a:prstGeom>
          <a:noFill/>
        </p:spPr>
        <p:txBody>
          <a:bodyPr wrap="square" rtlCol="0">
            <a:spAutoFit/>
          </a:bodyPr>
          <a:lstStyle/>
          <a:p>
            <a:pPr algn="ctr"/>
            <a:r>
              <a:rPr lang="en-US" sz="6000">
                <a:solidFill>
                  <a:schemeClr val="accent2"/>
                </a:solidFill>
                <a:latin typeface="Libre Baskerville" panose="02000000000000000000" pitchFamily="2" charset="0"/>
              </a:rPr>
              <a:t>Slide Deck Color Key</a:t>
            </a:r>
          </a:p>
        </p:txBody>
      </p:sp>
    </p:spTree>
    <p:extLst>
      <p:ext uri="{BB962C8B-B14F-4D97-AF65-F5344CB8AC3E}">
        <p14:creationId xmlns:p14="http://schemas.microsoft.com/office/powerpoint/2010/main" val="40377730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8/7/24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82003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3F40E-42E0-1B49-9D09-2A985E9D26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62265-7207-8E4B-B38C-92C2CC136F44}"/>
              </a:ext>
            </a:extLst>
          </p:cNvPr>
          <p:cNvSpPr>
            <a:spLocks noGrp="1"/>
          </p:cNvSpPr>
          <p:nvPr>
            <p:ph sz="half" idx="1"/>
          </p:nvPr>
        </p:nvSpPr>
        <p:spPr>
          <a:xfrm>
            <a:off x="207578" y="1631987"/>
            <a:ext cx="5736022"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1978FD-26C5-4443-8855-2D15CAD79ADF}"/>
              </a:ext>
            </a:extLst>
          </p:cNvPr>
          <p:cNvSpPr>
            <a:spLocks noGrp="1"/>
          </p:cNvSpPr>
          <p:nvPr>
            <p:ph sz="half" idx="2"/>
          </p:nvPr>
        </p:nvSpPr>
        <p:spPr>
          <a:xfrm>
            <a:off x="6095999" y="1631987"/>
            <a:ext cx="5883165"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4702DBC5-49CC-FB48-9072-ED540324DE41}"/>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34E61766-EA53-4645-B758-141838A328D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FBE5E5FF-E748-1D46-98EE-F9D1839CCCAF}"/>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49AC225C-49B4-E545-B3D2-A80E86B5E786}" type="datetime1">
              <a:rPr lang="en-US" smtClean="0"/>
              <a:t>8/7/24</a:t>
            </a:fld>
            <a:endParaRPr lang="en-US"/>
          </a:p>
        </p:txBody>
      </p:sp>
      <p:pic>
        <p:nvPicPr>
          <p:cNvPr id="6" name="Picture 5">
            <a:extLst>
              <a:ext uri="{FF2B5EF4-FFF2-40B4-BE49-F238E27FC236}">
                <a16:creationId xmlns:a16="http://schemas.microsoft.com/office/drawing/2014/main" id="{3C082319-4E77-37A3-32BD-47BCC656D1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75273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2B15A0-1BAC-2847-9689-C70F2BF9043E}"/>
              </a:ext>
            </a:extLst>
          </p:cNvPr>
          <p:cNvSpPr>
            <a:spLocks noGrp="1"/>
          </p:cNvSpPr>
          <p:nvPr>
            <p:ph type="body" idx="1"/>
          </p:nvPr>
        </p:nvSpPr>
        <p:spPr>
          <a:xfrm>
            <a:off x="207578" y="1681163"/>
            <a:ext cx="578999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37BA3-0795-8E43-9E82-A9183B37B6B0}"/>
              </a:ext>
            </a:extLst>
          </p:cNvPr>
          <p:cNvSpPr>
            <a:spLocks noGrp="1"/>
          </p:cNvSpPr>
          <p:nvPr>
            <p:ph sz="half" idx="2"/>
          </p:nvPr>
        </p:nvSpPr>
        <p:spPr>
          <a:xfrm>
            <a:off x="207578" y="2505075"/>
            <a:ext cx="5789997"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E9F4F4-296C-DB48-B251-1730805EA173}"/>
              </a:ext>
            </a:extLst>
          </p:cNvPr>
          <p:cNvSpPr>
            <a:spLocks noGrp="1"/>
          </p:cNvSpPr>
          <p:nvPr>
            <p:ph type="body" sz="quarter" idx="3"/>
          </p:nvPr>
        </p:nvSpPr>
        <p:spPr>
          <a:xfrm>
            <a:off x="6172199" y="1681163"/>
            <a:ext cx="5806965" cy="823912"/>
          </a:xfr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2CC00-8374-604A-BB53-194D0A14FF33}"/>
              </a:ext>
            </a:extLst>
          </p:cNvPr>
          <p:cNvSpPr>
            <a:spLocks noGrp="1"/>
          </p:cNvSpPr>
          <p:nvPr>
            <p:ph sz="quarter" idx="4"/>
          </p:nvPr>
        </p:nvSpPr>
        <p:spPr>
          <a:xfrm>
            <a:off x="6172199" y="2505075"/>
            <a:ext cx="5806965"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D6263D-3FCC-8C43-A4B6-20BF2C86264C}"/>
              </a:ext>
            </a:extLst>
          </p:cNvPr>
          <p:cNvSpPr>
            <a:spLocks noGrp="1"/>
          </p:cNvSpPr>
          <p:nvPr>
            <p:ph type="title"/>
          </p:nvPr>
        </p:nvSpPr>
        <p:spPr>
          <a:xfrm>
            <a:off x="207578" y="136525"/>
            <a:ext cx="11771587" cy="1325563"/>
          </a:xfrm>
        </p:spPr>
        <p:txBody>
          <a:bodyPr/>
          <a:lstStyle/>
          <a:p>
            <a:r>
              <a:rPr lang="en-US"/>
              <a:t>Click to edit Master title style</a:t>
            </a:r>
          </a:p>
        </p:txBody>
      </p:sp>
      <p:sp>
        <p:nvSpPr>
          <p:cNvPr id="12" name="Slide Number Placeholder 5">
            <a:extLst>
              <a:ext uri="{FF2B5EF4-FFF2-40B4-BE49-F238E27FC236}">
                <a16:creationId xmlns:a16="http://schemas.microsoft.com/office/drawing/2014/main" id="{1A0352A0-6AE5-084E-A3FC-8C4094BC2DAB}"/>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BE28A856-E53C-CE42-AFD9-72AE94CB2803}"/>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5" name="Date Placeholder 3">
            <a:extLst>
              <a:ext uri="{FF2B5EF4-FFF2-40B4-BE49-F238E27FC236}">
                <a16:creationId xmlns:a16="http://schemas.microsoft.com/office/drawing/2014/main" id="{4145A67B-5B75-B141-BAFC-A079A83B381C}"/>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B31A356-B290-0843-B71F-78F5FB98E932}" type="datetime1">
              <a:rPr lang="en-US" smtClean="0"/>
              <a:t>8/7/24</a:t>
            </a:fld>
            <a:endParaRPr lang="en-US"/>
          </a:p>
        </p:txBody>
      </p:sp>
      <p:pic>
        <p:nvPicPr>
          <p:cNvPr id="7" name="Picture 6">
            <a:extLst>
              <a:ext uri="{FF2B5EF4-FFF2-40B4-BE49-F238E27FC236}">
                <a16:creationId xmlns:a16="http://schemas.microsoft.com/office/drawing/2014/main" id="{530A6E76-365B-8F74-3D76-77A920195E9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231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er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4572000" y="322262"/>
            <a:ext cx="7407166" cy="907098"/>
          </a:xfrm>
        </p:spPr>
        <p:txBody>
          <a:bodyPr anchor="b">
            <a:normAutofit/>
          </a:bodyPr>
          <a:lstStyle>
            <a:lvl1pPr algn="l">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296132"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4572000" y="2255520"/>
            <a:ext cx="7407166" cy="382016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70BBB9D8-B323-4A4A-A8C1-C48591FFC018}" type="datetime1">
              <a:rPr lang="en-US" smtClean="0"/>
              <a:t>8/7/24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4572000" y="1365504"/>
            <a:ext cx="7407166" cy="707135"/>
          </a:xfrm>
        </p:spPr>
        <p:txBody>
          <a:bodyPr>
            <a:normAutofit/>
          </a:bodyPr>
          <a:lstStyle>
            <a:lvl1pPr marL="0" indent="0">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3A2C16C8-00E8-8339-2B75-72DCD78465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207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7A2E82-F76B-2548-B67E-A44FEEC1AFE5}"/>
              </a:ext>
            </a:extLst>
          </p:cNvPr>
          <p:cNvSpPr/>
          <p:nvPr userDrawn="1"/>
        </p:nvSpPr>
        <p:spPr>
          <a:xfrm>
            <a:off x="10888717" y="6390290"/>
            <a:ext cx="1303282" cy="467710"/>
          </a:xfrm>
          <a:prstGeom prst="rect">
            <a:avLst/>
          </a:prstGeom>
          <a:solidFill>
            <a:schemeClr val="accent2"/>
          </a:solidFill>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677FAF-7424-1746-A4CF-476D410771D5}"/>
              </a:ext>
            </a:extLst>
          </p:cNvPr>
          <p:cNvSpPr/>
          <p:nvPr userDrawn="1"/>
        </p:nvSpPr>
        <p:spPr>
          <a:xfrm>
            <a:off x="-1" y="6390290"/>
            <a:ext cx="10888717" cy="467710"/>
          </a:xfrm>
          <a:prstGeom prst="rect">
            <a:avLst/>
          </a:prstGeom>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4273883-F5C8-4D43-A171-9D790FBAA4B4}"/>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0670AD-2F87-C04D-8268-611BC8228C59}"/>
              </a:ext>
            </a:extLst>
          </p:cNvPr>
          <p:cNvSpPr>
            <a:spLocks noGrp="1"/>
          </p:cNvSpPr>
          <p:nvPr>
            <p:ph type="body" idx="1"/>
          </p:nvPr>
        </p:nvSpPr>
        <p:spPr>
          <a:xfrm>
            <a:off x="838199" y="1602889"/>
            <a:ext cx="11140966" cy="46473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C814FFE-B8B2-2966-D23E-D45354C1B49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53616496-F48F-FAD2-2EE1-0E16EC4D60F7}"/>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08B9263-6F05-3641-9778-FA4217B9AAE3}" type="datetime1">
              <a:rPr lang="en-US" smtClean="0"/>
              <a:t>8/7/24</a:t>
            </a:fld>
            <a:endParaRPr lang="en-US"/>
          </a:p>
        </p:txBody>
      </p:sp>
    </p:spTree>
    <p:extLst>
      <p:ext uri="{BB962C8B-B14F-4D97-AF65-F5344CB8AC3E}">
        <p14:creationId xmlns:p14="http://schemas.microsoft.com/office/powerpoint/2010/main" val="54770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756" r:id="rId6"/>
    <p:sldLayoutId id="2147483652" r:id="rId7"/>
    <p:sldLayoutId id="2147483653" r:id="rId8"/>
    <p:sldLayoutId id="2147483750" r:id="rId9"/>
    <p:sldLayoutId id="2147483751" r:id="rId10"/>
    <p:sldLayoutId id="2147483656" r:id="rId11"/>
    <p:sldLayoutId id="2147483755" r:id="rId12"/>
    <p:sldLayoutId id="2147483660" r:id="rId13"/>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8/7/24</a:t>
            </a:fld>
            <a:endParaRPr lang="en-US"/>
          </a:p>
        </p:txBody>
      </p:sp>
    </p:spTree>
    <p:extLst>
      <p:ext uri="{BB962C8B-B14F-4D97-AF65-F5344CB8AC3E}">
        <p14:creationId xmlns:p14="http://schemas.microsoft.com/office/powerpoint/2010/main" val="3542257644"/>
      </p:ext>
    </p:extLst>
  </p:cSld>
  <p:clrMap bg1="lt1" tx1="dk1" bg2="lt2" tx2="dk2" accent1="accent1" accent2="accent2" accent3="accent3" accent4="accent4" accent5="accent5" accent6="accent6" hlink="hlink" folHlink="folHlink"/>
  <p:sldLayoutIdLst>
    <p:sldLayoutId id="2147483680" r:id="rId1"/>
    <p:sldLayoutId id="2147483662" r:id="rId2"/>
    <p:sldLayoutId id="2147483679" r:id="rId3"/>
    <p:sldLayoutId id="2147483703" r:id="rId4"/>
    <p:sldLayoutId id="2147483661" r:id="rId5"/>
    <p:sldLayoutId id="2147483678" r:id="rId6"/>
    <p:sldLayoutId id="2147483753" r:id="rId7"/>
    <p:sldLayoutId id="2147483759" r:id="rId8"/>
    <p:sldLayoutId id="2147483779" r:id="rId9"/>
  </p:sldLayoutIdLst>
  <p:hf hdr="0" ftr="0" dt="0"/>
  <p:txStyles>
    <p:titleStyle>
      <a:lvl1pPr algn="l" defTabSz="914400" rtl="0" eaLnBrk="1" latinLnBrk="0" hangingPunct="1">
        <a:lnSpc>
          <a:spcPct val="90000"/>
        </a:lnSpc>
        <a:spcBef>
          <a:spcPct val="0"/>
        </a:spcBef>
        <a:buNone/>
        <a:defRPr sz="4400" b="1"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8/7/24</a:t>
            </a:fld>
            <a:endParaRPr lang="en-US"/>
          </a:p>
        </p:txBody>
      </p:sp>
    </p:spTree>
    <p:extLst>
      <p:ext uri="{BB962C8B-B14F-4D97-AF65-F5344CB8AC3E}">
        <p14:creationId xmlns:p14="http://schemas.microsoft.com/office/powerpoint/2010/main" val="312990019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73" r:id="rId3"/>
    <p:sldLayoutId id="2147483766" r:id="rId4"/>
    <p:sldLayoutId id="2147483771" r:id="rId5"/>
    <p:sldLayoutId id="2147483772" r:id="rId6"/>
    <p:sldLayoutId id="2147483767" r:id="rId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187DF112-8719-B745-8A60-1445319CDEB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BF3F1E45-F1FB-DA48-98C6-5FB06D2BE3A8}"/>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C111C806-C257-424D-B341-7C3A857E313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A28E5BD1-723F-5743-815C-AA13F68B6F1E}" type="datetime1">
              <a:rPr lang="en-US" smtClean="0"/>
              <a:t>8/7/24</a:t>
            </a:fld>
            <a:endParaRPr lang="en-US"/>
          </a:p>
        </p:txBody>
      </p:sp>
    </p:spTree>
    <p:extLst>
      <p:ext uri="{BB962C8B-B14F-4D97-AF65-F5344CB8AC3E}">
        <p14:creationId xmlns:p14="http://schemas.microsoft.com/office/powerpoint/2010/main" val="3979147550"/>
      </p:ext>
    </p:extLst>
  </p:cSld>
  <p:clrMap bg1="lt1" tx1="dk1" bg2="lt2" tx2="dk2" accent1="accent1" accent2="accent2" accent3="accent3" accent4="accent4" accent5="accent5" accent6="accent6" hlink="hlink" folHlink="folHlink"/>
  <p:sldLayoutIdLst>
    <p:sldLayoutId id="2147483705" r:id="rId1"/>
    <p:sldLayoutId id="2147483749" r:id="rId2"/>
    <p:sldLayoutId id="2147483780" r:id="rId3"/>
    <p:sldLayoutId id="2147483777" r:id="rId4"/>
    <p:sldLayoutId id="2147483778" r:id="rId5"/>
    <p:sldLayoutId id="2147483770" r:id="rId6"/>
    <p:sldLayoutId id="2147483783" r:id="rId7"/>
    <p:sldLayoutId id="2147483782" r:id="rId8"/>
    <p:sldLayoutId id="2147483700" r:id="rId9"/>
    <p:sldLayoutId id="2147483701" r:id="rId10"/>
    <p:sldLayoutId id="2147483702" r:id="rId11"/>
    <p:sldLayoutId id="2147483775" r:id="rId12"/>
    <p:sldLayoutId id="2147483776" r:id="rId13"/>
    <p:sldLayoutId id="2147483745" r:id="rId14"/>
    <p:sldLayoutId id="2147483757" r:id="rId15"/>
    <p:sldLayoutId id="2147483761" r:id="rId16"/>
    <p:sldLayoutId id="2147483752" r:id="rId1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Frankl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Frankl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Frankl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51085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27519403"/>
      </p:ext>
    </p:extLst>
  </p:cSld>
  <p:clrMap bg1="lt1" tx1="dk1" bg2="lt2" tx2="dk2" accent1="accent1" accent2="accent2" accent3="accent3" accent4="accent4" accent5="accent5" accent6="accent6" hlink="hlink" folHlink="folHlink"/>
  <p:sldLayoutIdLst>
    <p:sldLayoutId id="2147483798" r:id="rId1"/>
    <p:sldLayoutId id="2147483796" r:id="rId2"/>
    <p:sldLayoutId id="2147483804" r:id="rId3"/>
    <p:sldLayoutId id="2147483803" r:id="rId4"/>
    <p:sldLayoutId id="2147483800" r:id="rId5"/>
    <p:sldLayoutId id="2147483811" r:id="rId6"/>
    <p:sldLayoutId id="2147483812" r:id="rId7"/>
    <p:sldLayoutId id="2147483806" r:id="rId8"/>
    <p:sldLayoutId id="2147483807" r:id="rId9"/>
    <p:sldLayoutId id="2147483808" r:id="rId10"/>
    <p:sldLayoutId id="2147483809" r:id="rId11"/>
    <p:sldLayoutId id="2147483810" r:id="rId12"/>
    <p:sldLayoutId id="2147483785" r:id="rId13"/>
    <p:sldLayoutId id="2147483799" r:id="rId14"/>
    <p:sldLayoutId id="2147483791" r:id="rId15"/>
    <p:sldLayoutId id="2147483801" r:id="rId16"/>
    <p:sldLayoutId id="2147483797" r:id="rId17"/>
    <p:sldLayoutId id="2147483795" r:id="rId18"/>
    <p:sldLayoutId id="2147483802" r:id="rId19"/>
    <p:sldLayoutId id="2147483805" r:id="rId20"/>
    <p:sldLayoutId id="2147483813" r:id="rId21"/>
  </p:sldLayoutIdLst>
  <p:hf hdr="0" ftr="0" dt="0"/>
  <p:txStyles>
    <p:titleStyle>
      <a:lvl1pPr algn="l" defTabSz="914400" rtl="0" eaLnBrk="1" latinLnBrk="0" hangingPunct="1">
        <a:lnSpc>
          <a:spcPct val="90000"/>
        </a:lnSpc>
        <a:spcBef>
          <a:spcPct val="0"/>
        </a:spcBef>
        <a:buNone/>
        <a:defRPr sz="4400" b="1" kern="1200">
          <a:solidFill>
            <a:srgbClr val="364B9F"/>
          </a:solidFill>
          <a:latin typeface="Libre Baskervill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exend Light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exend Ligh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exend Ligh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452_5906E030.xml"/><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4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465_FC50E763.xml"/><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3" Type="http://schemas.microsoft.com/office/2018/10/relationships/comments" Target="../comments/modernComment_466_6275C2C3.xml"/><Relationship Id="rId2" Type="http://schemas.openxmlformats.org/officeDocument/2006/relationships/notesSlide" Target="../notesSlides/notesSlide26.xml"/><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67.xml"/><Relationship Id="rId5" Type="http://schemas.openxmlformats.org/officeDocument/2006/relationships/image" Target="../media/image72.svg"/><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microsoft.com/office/2018/10/relationships/comments" Target="../comments/modernComment_451_47ECD60E.xml"/><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6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789354-1D00-6D60-4376-7ACF1787E4A3}"/>
              </a:ext>
            </a:extLst>
          </p:cNvPr>
          <p:cNvSpPr>
            <a:spLocks noGrp="1"/>
          </p:cNvSpPr>
          <p:nvPr>
            <p:ph type="body" sz="quarter" idx="10"/>
          </p:nvPr>
        </p:nvSpPr>
        <p:spPr/>
        <p:txBody>
          <a:bodyPr/>
          <a:lstStyle/>
          <a:p>
            <a:r>
              <a:rPr lang="en-US"/>
              <a:t>Development of the Constitution </a:t>
            </a:r>
          </a:p>
        </p:txBody>
      </p:sp>
    </p:spTree>
    <p:extLst>
      <p:ext uri="{BB962C8B-B14F-4D97-AF65-F5344CB8AC3E}">
        <p14:creationId xmlns:p14="http://schemas.microsoft.com/office/powerpoint/2010/main" val="1027487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5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6A484-8404-F41B-BDFA-68911880C2C4}"/>
              </a:ext>
            </a:extLst>
          </p:cNvPr>
          <p:cNvSpPr>
            <a:spLocks noGrp="1"/>
          </p:cNvSpPr>
          <p:nvPr>
            <p:ph type="title"/>
          </p:nvPr>
        </p:nvSpPr>
        <p:spPr/>
        <p:txBody>
          <a:bodyPr/>
          <a:lstStyle/>
          <a:p>
            <a:r>
              <a:rPr lang="en-US"/>
              <a:t>Vocabulary Snowball Fight</a:t>
            </a:r>
          </a:p>
        </p:txBody>
      </p:sp>
      <p:sp>
        <p:nvSpPr>
          <p:cNvPr id="4" name="Content Placeholder 3">
            <a:extLst>
              <a:ext uri="{FF2B5EF4-FFF2-40B4-BE49-F238E27FC236}">
                <a16:creationId xmlns:a16="http://schemas.microsoft.com/office/drawing/2014/main" id="{4FC42870-5040-54FD-457F-0E2A25AEFB0C}"/>
              </a:ext>
            </a:extLst>
          </p:cNvPr>
          <p:cNvSpPr>
            <a:spLocks noGrp="1"/>
          </p:cNvSpPr>
          <p:nvPr>
            <p:ph sz="half" idx="10"/>
          </p:nvPr>
        </p:nvSpPr>
        <p:spPr/>
        <p:txBody>
          <a:bodyPr vert="horz" lIns="91440" tIns="45720" rIns="91440" bIns="45720" rtlCol="0" anchor="t">
            <a:normAutofit fontScale="92500" lnSpcReduction="10000"/>
          </a:bodyPr>
          <a:lstStyle/>
          <a:p>
            <a:r>
              <a:rPr lang="en-US" dirty="0">
                <a:latin typeface="Lexend Light Light"/>
              </a:rPr>
              <a:t>You will have an assigned word, definition, or illustration to write on a blank piece of paper. </a:t>
            </a:r>
          </a:p>
          <a:p>
            <a:pPr lvl="2">
              <a:buFont typeface="Wingdings" panose="020B0604020202020204" pitchFamily="34" charset="0"/>
              <a:buChar char="§"/>
            </a:pPr>
            <a:r>
              <a:rPr lang="en-US" dirty="0">
                <a:latin typeface="Lexend Light Light"/>
              </a:rPr>
              <a:t>It is very important to follow your assigned role, or the game won't work correctly! </a:t>
            </a:r>
            <a:endParaRPr lang="en-US" dirty="0"/>
          </a:p>
          <a:p>
            <a:endParaRPr lang="en-US" dirty="0"/>
          </a:p>
          <a:p>
            <a:r>
              <a:rPr lang="en-US" dirty="0">
                <a:latin typeface="Lexend Light Light"/>
              </a:rPr>
              <a:t>You will then crumple your paper into ball, and line up with your team. </a:t>
            </a:r>
          </a:p>
          <a:p>
            <a:endParaRPr lang="en-US" dirty="0">
              <a:latin typeface="Lexend Light Light"/>
            </a:endParaRPr>
          </a:p>
          <a:p>
            <a:r>
              <a:rPr lang="en-US" dirty="0">
                <a:latin typeface="Lexend Light Light"/>
              </a:rPr>
              <a:t>You will have 30 seconds to throw snowballs at the other team. </a:t>
            </a:r>
          </a:p>
          <a:p>
            <a:endParaRPr lang="en-US" dirty="0">
              <a:latin typeface="Lexend Light Light"/>
            </a:endParaRPr>
          </a:p>
          <a:p>
            <a:r>
              <a:rPr lang="en-US" dirty="0">
                <a:latin typeface="Lexend Light Light"/>
              </a:rPr>
              <a:t>When time is up, find a snowball and open it. Find the person in the room with the matching snowball.</a:t>
            </a:r>
          </a:p>
        </p:txBody>
      </p:sp>
    </p:spTree>
    <p:extLst>
      <p:ext uri="{BB962C8B-B14F-4D97-AF65-F5344CB8AC3E}">
        <p14:creationId xmlns:p14="http://schemas.microsoft.com/office/powerpoint/2010/main" val="149362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903697-6E1F-536D-CF35-B81C6C6217FB}"/>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091606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E3FE8-B5A9-1739-DCF4-D04AC5D4CA2E}"/>
              </a:ext>
            </a:extLst>
          </p:cNvPr>
          <p:cNvSpPr>
            <a:spLocks noGrp="1"/>
          </p:cNvSpPr>
          <p:nvPr>
            <p:ph type="title"/>
          </p:nvPr>
        </p:nvSpPr>
        <p:spPr/>
        <p:txBody>
          <a:bodyPr/>
          <a:lstStyle/>
          <a:p>
            <a:r>
              <a:rPr lang="en-US"/>
              <a:t>Fair or Unfair</a:t>
            </a:r>
          </a:p>
        </p:txBody>
      </p:sp>
      <p:sp>
        <p:nvSpPr>
          <p:cNvPr id="3" name="Content Placeholder 2">
            <a:extLst>
              <a:ext uri="{FF2B5EF4-FFF2-40B4-BE49-F238E27FC236}">
                <a16:creationId xmlns:a16="http://schemas.microsoft.com/office/drawing/2014/main" id="{5E57686F-6649-F392-3E55-DE493A065A81}"/>
              </a:ext>
            </a:extLst>
          </p:cNvPr>
          <p:cNvSpPr>
            <a:spLocks noGrp="1"/>
          </p:cNvSpPr>
          <p:nvPr>
            <p:ph sz="half" idx="10"/>
          </p:nvPr>
        </p:nvSpPr>
        <p:spPr/>
        <p:txBody>
          <a:bodyPr/>
          <a:lstStyle/>
          <a:p>
            <a:pPr marL="514350" indent="-514350">
              <a:buAutoNum type="arabicPeriod"/>
            </a:pPr>
            <a:r>
              <a:rPr lang="en-US"/>
              <a:t>Listen to the scenario.</a:t>
            </a:r>
          </a:p>
          <a:p>
            <a:pPr marL="514350" indent="-514350">
              <a:buAutoNum type="arabicPeriod"/>
            </a:pPr>
            <a:endParaRPr lang="en-US"/>
          </a:p>
          <a:p>
            <a:pPr marL="514350" indent="-514350">
              <a:buAutoNum type="arabicPeriod"/>
            </a:pPr>
            <a:r>
              <a:rPr lang="en-US"/>
              <a:t>Move around the room to demonstrate your answer.</a:t>
            </a:r>
          </a:p>
          <a:p>
            <a:pPr marL="514350" indent="-514350">
              <a:buAutoNum type="arabicPeriod"/>
            </a:pPr>
            <a:endParaRPr lang="en-US"/>
          </a:p>
          <a:p>
            <a:pPr marL="514350" indent="-514350">
              <a:buAutoNum type="arabicPeriod"/>
            </a:pPr>
            <a:r>
              <a:rPr lang="en-US"/>
              <a:t>Be able to defend your answer. </a:t>
            </a:r>
          </a:p>
        </p:txBody>
      </p:sp>
    </p:spTree>
    <p:extLst>
      <p:ext uri="{BB962C8B-B14F-4D97-AF65-F5344CB8AC3E}">
        <p14:creationId xmlns:p14="http://schemas.microsoft.com/office/powerpoint/2010/main" val="2426259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E9F88C-4004-7704-77A1-02FC0D5C1ABE}"/>
              </a:ext>
            </a:extLst>
          </p:cNvPr>
          <p:cNvSpPr>
            <a:spLocks noGrp="1"/>
          </p:cNvSpPr>
          <p:nvPr>
            <p:ph idx="1"/>
          </p:nvPr>
        </p:nvSpPr>
        <p:spPr/>
        <p:txBody>
          <a:bodyPr>
            <a:normAutofit lnSpcReduction="10000"/>
          </a:bodyPr>
          <a:lstStyle/>
          <a:p>
            <a:r>
              <a:rPr lang="en-US"/>
              <a:t>Which scenario had the most people disagree or answer “it depends”?</a:t>
            </a:r>
          </a:p>
          <a:p>
            <a:endParaRPr lang="en-US"/>
          </a:p>
          <a:p>
            <a:r>
              <a:rPr lang="en-US"/>
              <a:t>Which scenario made it the hardest to choose?</a:t>
            </a:r>
          </a:p>
          <a:p>
            <a:endParaRPr lang="en-US"/>
          </a:p>
          <a:p>
            <a:r>
              <a:rPr lang="en-US"/>
              <a:t>Are you surprised by the scenario that had the most people agree/disagree on the answer? Why or why not?</a:t>
            </a:r>
          </a:p>
          <a:p>
            <a:endParaRPr lang="en-US"/>
          </a:p>
          <a:p>
            <a:r>
              <a:rPr lang="en-US"/>
              <a:t>Did your classmate’s explanation of their answers ever change your mind?</a:t>
            </a:r>
          </a:p>
        </p:txBody>
      </p:sp>
      <p:sp>
        <p:nvSpPr>
          <p:cNvPr id="3" name="Title 2">
            <a:extLst>
              <a:ext uri="{FF2B5EF4-FFF2-40B4-BE49-F238E27FC236}">
                <a16:creationId xmlns:a16="http://schemas.microsoft.com/office/drawing/2014/main" id="{47CAA03A-F998-CC15-0BDB-6382D93E0C15}"/>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185041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653177-443F-ABB3-DC02-C2958D83A53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883631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6CE0C-4F5C-CAE0-3A26-962E1423D866}"/>
              </a:ext>
            </a:extLst>
          </p:cNvPr>
          <p:cNvSpPr>
            <a:spLocks noGrp="1"/>
          </p:cNvSpPr>
          <p:nvPr>
            <p:ph type="title"/>
          </p:nvPr>
        </p:nvSpPr>
        <p:spPr/>
        <p:txBody>
          <a:bodyPr/>
          <a:lstStyle/>
          <a:p>
            <a:r>
              <a:rPr lang="en-US">
                <a:latin typeface="Libre Baskerville"/>
              </a:rPr>
              <a:t>Reading and Constitution Organizer</a:t>
            </a:r>
          </a:p>
        </p:txBody>
      </p:sp>
      <p:sp>
        <p:nvSpPr>
          <p:cNvPr id="3" name="Content Placeholder 2">
            <a:extLst>
              <a:ext uri="{FF2B5EF4-FFF2-40B4-BE49-F238E27FC236}">
                <a16:creationId xmlns:a16="http://schemas.microsoft.com/office/drawing/2014/main" id="{1A9A28E9-3E09-580C-FCC0-7AE02C17F0D5}"/>
              </a:ext>
            </a:extLst>
          </p:cNvPr>
          <p:cNvSpPr>
            <a:spLocks noGrp="1"/>
          </p:cNvSpPr>
          <p:nvPr>
            <p:ph sz="half" idx="10"/>
          </p:nvPr>
        </p:nvSpPr>
        <p:spPr/>
        <p:txBody>
          <a:bodyPr vert="horz" lIns="91440" tIns="45720" rIns="91440" bIns="45720" rtlCol="0" anchor="t">
            <a:normAutofit/>
          </a:bodyPr>
          <a:lstStyle/>
          <a:p>
            <a:r>
              <a:rPr lang="en-US">
                <a:latin typeface="Lexend Light Light"/>
              </a:rPr>
              <a:t>Read Handout B.</a:t>
            </a:r>
          </a:p>
          <a:p>
            <a:endParaRPr lang="en-US"/>
          </a:p>
          <a:p>
            <a:r>
              <a:rPr lang="en-US"/>
              <a:t>Fill out Handout C as you go along. </a:t>
            </a:r>
          </a:p>
        </p:txBody>
      </p:sp>
      <p:pic>
        <p:nvPicPr>
          <p:cNvPr id="6" name="Picture Placeholder 5">
            <a:extLst>
              <a:ext uri="{FF2B5EF4-FFF2-40B4-BE49-F238E27FC236}">
                <a16:creationId xmlns:a16="http://schemas.microsoft.com/office/drawing/2014/main" id="{885BB14F-4640-B3E5-DF01-B8AC78AD5A5D}"/>
              </a:ext>
            </a:extLst>
          </p:cNvPr>
          <p:cNvPicPr>
            <a:picLocks noGrp="1" noChangeAspect="1"/>
          </p:cNvPicPr>
          <p:nvPr>
            <p:ph type="pic" sz="quarter" idx="11"/>
          </p:nvPr>
        </p:nvPicPr>
        <p:blipFill rotWithShape="1">
          <a:blip r:embed="rId3"/>
          <a:srcRect l="-78" r="263"/>
          <a:stretch/>
        </p:blipFill>
        <p:spPr>
          <a:xfrm>
            <a:off x="7472218" y="1465490"/>
            <a:ext cx="3949566" cy="5120640"/>
          </a:xfrm>
          <a:solidFill>
            <a:srgbClr val="F7F5F2"/>
          </a:solidFill>
        </p:spPr>
      </p:pic>
    </p:spTree>
    <p:extLst>
      <p:ext uri="{BB962C8B-B14F-4D97-AF65-F5344CB8AC3E}">
        <p14:creationId xmlns:p14="http://schemas.microsoft.com/office/powerpoint/2010/main" val="2342590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BCB7E7-3A11-D808-085A-B624FAE13555}"/>
              </a:ext>
            </a:extLst>
          </p:cNvPr>
          <p:cNvSpPr>
            <a:spLocks noGrp="1"/>
          </p:cNvSpPr>
          <p:nvPr>
            <p:ph idx="1"/>
          </p:nvPr>
        </p:nvSpPr>
        <p:spPr/>
        <p:txBody>
          <a:bodyPr/>
          <a:lstStyle/>
          <a:p>
            <a:pPr marL="0" indent="0">
              <a:buNone/>
            </a:pPr>
            <a:r>
              <a:rPr lang="en-US"/>
              <a:t>How does the U.S. Constitution assign and limit power?</a:t>
            </a:r>
          </a:p>
        </p:txBody>
      </p:sp>
      <p:sp>
        <p:nvSpPr>
          <p:cNvPr id="3" name="Title 2">
            <a:extLst>
              <a:ext uri="{FF2B5EF4-FFF2-40B4-BE49-F238E27FC236}">
                <a16:creationId xmlns:a16="http://schemas.microsoft.com/office/drawing/2014/main" id="{4B470DA7-A83E-318E-D85B-DF4B89E3EF3B}"/>
              </a:ext>
            </a:extLst>
          </p:cNvPr>
          <p:cNvSpPr>
            <a:spLocks noGrp="1"/>
          </p:cNvSpPr>
          <p:nvPr>
            <p:ph type="title"/>
          </p:nvPr>
        </p:nvSpPr>
        <p:spPr/>
        <p:txBody>
          <a:bodyPr/>
          <a:lstStyle/>
          <a:p>
            <a:r>
              <a:rPr lang="en-US"/>
              <a:t>Writing Prompt</a:t>
            </a:r>
          </a:p>
        </p:txBody>
      </p:sp>
    </p:spTree>
    <p:extLst>
      <p:ext uri="{BB962C8B-B14F-4D97-AF65-F5344CB8AC3E}">
        <p14:creationId xmlns:p14="http://schemas.microsoft.com/office/powerpoint/2010/main" val="580102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CB40E3-A6F6-98CB-E92C-BD2CB59F333C}"/>
              </a:ext>
            </a:extLst>
          </p:cNvPr>
          <p:cNvSpPr>
            <a:spLocks noGrp="1"/>
          </p:cNvSpPr>
          <p:nvPr>
            <p:ph idx="1"/>
          </p:nvPr>
        </p:nvSpPr>
        <p:spPr/>
        <p:txBody>
          <a:bodyPr/>
          <a:lstStyle/>
          <a:p>
            <a:r>
              <a:rPr lang="en-US"/>
              <a:t>The U.S. Constitution assigns powers to the government like ______. It limits powers like______.</a:t>
            </a:r>
          </a:p>
          <a:p>
            <a:endParaRPr lang="en-US"/>
          </a:p>
          <a:p>
            <a:r>
              <a:rPr lang="en-US"/>
              <a:t>Powers are assigned or limited in the U.S. Constitution. Examples of this are ______.</a:t>
            </a:r>
          </a:p>
        </p:txBody>
      </p:sp>
      <p:sp>
        <p:nvSpPr>
          <p:cNvPr id="3" name="Title 2">
            <a:extLst>
              <a:ext uri="{FF2B5EF4-FFF2-40B4-BE49-F238E27FC236}">
                <a16:creationId xmlns:a16="http://schemas.microsoft.com/office/drawing/2014/main" id="{8FC0CA5B-7669-B008-EE5C-907FC96B4D4E}"/>
              </a:ext>
            </a:extLst>
          </p:cNvPr>
          <p:cNvSpPr>
            <a:spLocks noGrp="1"/>
          </p:cNvSpPr>
          <p:nvPr>
            <p:ph type="title"/>
          </p:nvPr>
        </p:nvSpPr>
        <p:spPr/>
        <p:txBody>
          <a:bodyPr/>
          <a:lstStyle/>
          <a:p>
            <a:r>
              <a:rPr lang="en-US"/>
              <a:t>Sentence Stems</a:t>
            </a:r>
          </a:p>
        </p:txBody>
      </p:sp>
    </p:spTree>
    <p:extLst>
      <p:ext uri="{BB962C8B-B14F-4D97-AF65-F5344CB8AC3E}">
        <p14:creationId xmlns:p14="http://schemas.microsoft.com/office/powerpoint/2010/main" val="1525102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D549C5E-BB99-6075-A102-588382CE4C78}"/>
              </a:ext>
            </a:extLst>
          </p:cNvPr>
          <p:cNvGraphicFramePr>
            <a:graphicFrameLocks noGrp="1"/>
          </p:cNvGraphicFramePr>
          <p:nvPr>
            <p:ph idx="1"/>
            <p:extLst>
              <p:ext uri="{D42A27DB-BD31-4B8C-83A1-F6EECF244321}">
                <p14:modId xmlns:p14="http://schemas.microsoft.com/office/powerpoint/2010/main" val="3062959510"/>
              </p:ext>
            </p:extLst>
          </p:nvPr>
        </p:nvGraphicFramePr>
        <p:xfrm>
          <a:off x="1290638" y="1295399"/>
          <a:ext cx="10688637" cy="3728911"/>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1600250717"/>
                    </a:ext>
                  </a:extLst>
                </a:gridCol>
                <a:gridCol w="3562879">
                  <a:extLst>
                    <a:ext uri="{9D8B030D-6E8A-4147-A177-3AD203B41FA5}">
                      <a16:colId xmlns:a16="http://schemas.microsoft.com/office/drawing/2014/main" val="724943594"/>
                    </a:ext>
                  </a:extLst>
                </a:gridCol>
                <a:gridCol w="3562879">
                  <a:extLst>
                    <a:ext uri="{9D8B030D-6E8A-4147-A177-3AD203B41FA5}">
                      <a16:colId xmlns:a16="http://schemas.microsoft.com/office/drawing/2014/main" val="2566672750"/>
                    </a:ext>
                  </a:extLst>
                </a:gridCol>
              </a:tblGrid>
              <a:tr h="642583">
                <a:tc>
                  <a:txBody>
                    <a:bodyPr/>
                    <a:lstStyle/>
                    <a:p>
                      <a:pPr algn="ctr"/>
                      <a:r>
                        <a:rPr lang="en-US" sz="2000">
                          <a:latin typeface="Lexend Light Light" pitchFamily="2" charset="77"/>
                        </a:rPr>
                        <a:t> Evidence of Mastery</a:t>
                      </a:r>
                    </a:p>
                  </a:txBody>
                  <a:tcPr>
                    <a:solidFill>
                      <a:srgbClr val="364B9F"/>
                    </a:solidFill>
                  </a:tcPr>
                </a:tc>
                <a:tc>
                  <a:txBody>
                    <a:bodyPr/>
                    <a:lstStyle/>
                    <a:p>
                      <a:pPr algn="ctr"/>
                      <a:r>
                        <a:rPr lang="en-US" sz="2000">
                          <a:latin typeface="Lexend Light Light" pitchFamily="2" charset="77"/>
                        </a:rPr>
                        <a:t>Expectations</a:t>
                      </a:r>
                    </a:p>
                  </a:txBody>
                  <a:tcPr>
                    <a:solidFill>
                      <a:srgbClr val="364B9F"/>
                    </a:solidFill>
                  </a:tcPr>
                </a:tc>
                <a:tc>
                  <a:txBody>
                    <a:bodyPr/>
                    <a:lstStyle/>
                    <a:p>
                      <a:pPr algn="ctr"/>
                      <a:r>
                        <a:rPr lang="en-US" sz="2000">
                          <a:latin typeface="Lexend Light Light" pitchFamily="2" charset="77"/>
                        </a:rPr>
                        <a:t>Room For Growth</a:t>
                      </a:r>
                    </a:p>
                  </a:txBody>
                  <a:tcPr>
                    <a:solidFill>
                      <a:srgbClr val="364B9F"/>
                    </a:solidFill>
                  </a:tcPr>
                </a:tc>
                <a:extLst>
                  <a:ext uri="{0D108BD9-81ED-4DB2-BD59-A6C34878D82A}">
                    <a16:rowId xmlns:a16="http://schemas.microsoft.com/office/drawing/2014/main" val="3264364235"/>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Organization</a:t>
                      </a:r>
                      <a:endParaRPr lang="en-US" u="none">
                        <a:latin typeface="Lexend Light Light" pitchFamily="2" charset="77"/>
                      </a:endParaRPr>
                    </a:p>
                    <a:p>
                      <a:pPr algn="ctr"/>
                      <a:r>
                        <a:rPr lang="en-US" u="none">
                          <a:latin typeface="Lexend Light Light" pitchFamily="2" charset="77"/>
                        </a:rPr>
                        <a:t>Writing has a clear message and can be understood easily.</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2272589780"/>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Content</a:t>
                      </a:r>
                    </a:p>
                    <a:p>
                      <a:pPr algn="ctr"/>
                      <a:r>
                        <a:rPr lang="en-US" u="none">
                          <a:latin typeface="Lexend Light Light" pitchFamily="2" charset="77"/>
                        </a:rPr>
                        <a:t>Writing is historically and factually accurate.</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3048836577"/>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Writing Quality</a:t>
                      </a:r>
                    </a:p>
                    <a:p>
                      <a:pPr algn="ctr"/>
                      <a:r>
                        <a:rPr lang="en-US" u="none">
                          <a:latin typeface="Lexend Light Light" pitchFamily="2" charset="77"/>
                        </a:rPr>
                        <a:t>Writing is neat and easy to read. It uses capital letters and periods in all sentences.</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523420592"/>
                  </a:ext>
                </a:extLst>
              </a:tr>
            </a:tbl>
          </a:graphicData>
        </a:graphic>
      </p:graphicFrame>
      <p:sp>
        <p:nvSpPr>
          <p:cNvPr id="3" name="Title 2">
            <a:extLst>
              <a:ext uri="{FF2B5EF4-FFF2-40B4-BE49-F238E27FC236}">
                <a16:creationId xmlns:a16="http://schemas.microsoft.com/office/drawing/2014/main" id="{739B8F8F-19ED-78EB-0B03-D0B41292A69E}"/>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997379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653177-443F-ABB3-DC02-C2958D83A53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1351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27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7B48F-EEC9-9DE5-DF7B-19770C0F12C2}"/>
              </a:ext>
            </a:extLst>
          </p:cNvPr>
          <p:cNvSpPr>
            <a:spLocks noGrp="1"/>
          </p:cNvSpPr>
          <p:nvPr>
            <p:ph type="title"/>
          </p:nvPr>
        </p:nvSpPr>
        <p:spPr/>
        <p:txBody>
          <a:bodyPr/>
          <a:lstStyle/>
          <a:p>
            <a:r>
              <a:rPr lang="en-US"/>
              <a:t>Bill of Rights Stations</a:t>
            </a:r>
          </a:p>
        </p:txBody>
      </p:sp>
      <p:sp>
        <p:nvSpPr>
          <p:cNvPr id="3" name="Content Placeholder 2">
            <a:extLst>
              <a:ext uri="{FF2B5EF4-FFF2-40B4-BE49-F238E27FC236}">
                <a16:creationId xmlns:a16="http://schemas.microsoft.com/office/drawing/2014/main" id="{220C4B84-759E-38B7-FB0D-2A0837F06509}"/>
              </a:ext>
            </a:extLst>
          </p:cNvPr>
          <p:cNvSpPr>
            <a:spLocks noGrp="1"/>
          </p:cNvSpPr>
          <p:nvPr>
            <p:ph sz="half" idx="10"/>
          </p:nvPr>
        </p:nvSpPr>
        <p:spPr>
          <a:xfrm>
            <a:off x="1454046" y="1631988"/>
            <a:ext cx="10525118" cy="1029325"/>
          </a:xfrm>
        </p:spPr>
        <p:txBody>
          <a:bodyPr/>
          <a:lstStyle/>
          <a:p>
            <a:pPr marL="0" indent="0">
              <a:buNone/>
            </a:pPr>
            <a:r>
              <a:rPr lang="en-US"/>
              <a:t>Follow the instructions on Handout D in each station. </a:t>
            </a:r>
          </a:p>
          <a:p>
            <a:pPr marL="0" indent="0">
              <a:buNone/>
            </a:pPr>
            <a:endParaRPr lang="en-US"/>
          </a:p>
          <a:p>
            <a:pPr marL="0" indent="0">
              <a:buNone/>
            </a:pPr>
            <a:endParaRPr lang="en-US"/>
          </a:p>
        </p:txBody>
      </p:sp>
      <p:graphicFrame>
        <p:nvGraphicFramePr>
          <p:cNvPr id="5" name="Diagram 4">
            <a:extLst>
              <a:ext uri="{FF2B5EF4-FFF2-40B4-BE49-F238E27FC236}">
                <a16:creationId xmlns:a16="http://schemas.microsoft.com/office/drawing/2014/main" id="{3F3C5AA7-F564-0E30-CC90-58459BF8B95E}"/>
              </a:ext>
            </a:extLst>
          </p:cNvPr>
          <p:cNvGraphicFramePr/>
          <p:nvPr>
            <p:extLst>
              <p:ext uri="{D42A27DB-BD31-4B8C-83A1-F6EECF244321}">
                <p14:modId xmlns:p14="http://schemas.microsoft.com/office/powerpoint/2010/main" val="3489750567"/>
              </p:ext>
            </p:extLst>
          </p:nvPr>
        </p:nvGraphicFramePr>
        <p:xfrm>
          <a:off x="655093" y="2265528"/>
          <a:ext cx="11324071" cy="387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5966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118FF1-19DD-1537-32A8-718CD804DBF3}"/>
              </a:ext>
            </a:extLst>
          </p:cNvPr>
          <p:cNvSpPr>
            <a:spLocks noGrp="1"/>
          </p:cNvSpPr>
          <p:nvPr>
            <p:ph idx="1"/>
          </p:nvPr>
        </p:nvSpPr>
        <p:spPr/>
        <p:txBody>
          <a:bodyPr/>
          <a:lstStyle/>
          <a:p>
            <a:r>
              <a:rPr lang="en-US"/>
              <a:t>Fill out the reflection questions on the bottom of Handout D. </a:t>
            </a:r>
          </a:p>
        </p:txBody>
      </p:sp>
      <p:sp>
        <p:nvSpPr>
          <p:cNvPr id="3" name="Title 2">
            <a:extLst>
              <a:ext uri="{FF2B5EF4-FFF2-40B4-BE49-F238E27FC236}">
                <a16:creationId xmlns:a16="http://schemas.microsoft.com/office/drawing/2014/main" id="{2D9D89FE-FD31-22BF-755D-D2608B1D2103}"/>
              </a:ext>
            </a:extLst>
          </p:cNvPr>
          <p:cNvSpPr>
            <a:spLocks noGrp="1"/>
          </p:cNvSpPr>
          <p:nvPr>
            <p:ph type="title"/>
          </p:nvPr>
        </p:nvSpPr>
        <p:spPr/>
        <p:txBody>
          <a:bodyPr/>
          <a:lstStyle/>
          <a:p>
            <a:r>
              <a:rPr lang="en-US"/>
              <a:t>Stations Reflection</a:t>
            </a:r>
          </a:p>
        </p:txBody>
      </p:sp>
    </p:spTree>
    <p:extLst>
      <p:ext uri="{BB962C8B-B14F-4D97-AF65-F5344CB8AC3E}">
        <p14:creationId xmlns:p14="http://schemas.microsoft.com/office/powerpoint/2010/main" val="3777029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D549C5E-BB99-6075-A102-588382CE4C78}"/>
              </a:ext>
            </a:extLst>
          </p:cNvPr>
          <p:cNvGraphicFramePr>
            <a:graphicFrameLocks noGrp="1"/>
          </p:cNvGraphicFramePr>
          <p:nvPr>
            <p:ph idx="1"/>
          </p:nvPr>
        </p:nvGraphicFramePr>
        <p:xfrm>
          <a:off x="1290638" y="1295399"/>
          <a:ext cx="10688637" cy="3728911"/>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1600250717"/>
                    </a:ext>
                  </a:extLst>
                </a:gridCol>
                <a:gridCol w="3562879">
                  <a:extLst>
                    <a:ext uri="{9D8B030D-6E8A-4147-A177-3AD203B41FA5}">
                      <a16:colId xmlns:a16="http://schemas.microsoft.com/office/drawing/2014/main" val="724943594"/>
                    </a:ext>
                  </a:extLst>
                </a:gridCol>
                <a:gridCol w="3562879">
                  <a:extLst>
                    <a:ext uri="{9D8B030D-6E8A-4147-A177-3AD203B41FA5}">
                      <a16:colId xmlns:a16="http://schemas.microsoft.com/office/drawing/2014/main" val="2566672750"/>
                    </a:ext>
                  </a:extLst>
                </a:gridCol>
              </a:tblGrid>
              <a:tr h="642583">
                <a:tc>
                  <a:txBody>
                    <a:bodyPr/>
                    <a:lstStyle/>
                    <a:p>
                      <a:pPr algn="ctr"/>
                      <a:r>
                        <a:rPr lang="en-US" sz="2000">
                          <a:latin typeface="Lexend Light Light" pitchFamily="2" charset="77"/>
                        </a:rPr>
                        <a:t> Evidence of Mastery</a:t>
                      </a:r>
                    </a:p>
                  </a:txBody>
                  <a:tcPr>
                    <a:solidFill>
                      <a:srgbClr val="364B9F"/>
                    </a:solidFill>
                  </a:tcPr>
                </a:tc>
                <a:tc>
                  <a:txBody>
                    <a:bodyPr/>
                    <a:lstStyle/>
                    <a:p>
                      <a:pPr algn="ctr"/>
                      <a:r>
                        <a:rPr lang="en-US" sz="2000">
                          <a:latin typeface="Lexend Light Light" pitchFamily="2" charset="77"/>
                        </a:rPr>
                        <a:t>Expectations</a:t>
                      </a:r>
                    </a:p>
                  </a:txBody>
                  <a:tcPr>
                    <a:solidFill>
                      <a:srgbClr val="364B9F"/>
                    </a:solidFill>
                  </a:tcPr>
                </a:tc>
                <a:tc>
                  <a:txBody>
                    <a:bodyPr/>
                    <a:lstStyle/>
                    <a:p>
                      <a:pPr algn="ctr"/>
                      <a:r>
                        <a:rPr lang="en-US" sz="2000">
                          <a:latin typeface="Lexend Light Light" pitchFamily="2" charset="77"/>
                        </a:rPr>
                        <a:t>Room For Growth</a:t>
                      </a:r>
                    </a:p>
                  </a:txBody>
                  <a:tcPr>
                    <a:solidFill>
                      <a:srgbClr val="364B9F"/>
                    </a:solidFill>
                  </a:tcPr>
                </a:tc>
                <a:extLst>
                  <a:ext uri="{0D108BD9-81ED-4DB2-BD59-A6C34878D82A}">
                    <a16:rowId xmlns:a16="http://schemas.microsoft.com/office/drawing/2014/main" val="3264364235"/>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Organization</a:t>
                      </a:r>
                      <a:endParaRPr lang="en-US" u="none">
                        <a:latin typeface="Lexend Light Light" pitchFamily="2" charset="77"/>
                      </a:endParaRPr>
                    </a:p>
                    <a:p>
                      <a:pPr algn="ctr"/>
                      <a:r>
                        <a:rPr lang="en-US" u="none">
                          <a:latin typeface="Lexend Light Light" pitchFamily="2" charset="77"/>
                        </a:rPr>
                        <a:t>Writing has a clear message and can be understood easily.</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2272589780"/>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Content</a:t>
                      </a:r>
                    </a:p>
                    <a:p>
                      <a:pPr algn="ctr"/>
                      <a:r>
                        <a:rPr lang="en-US" u="none">
                          <a:latin typeface="Lexend Light Light" pitchFamily="2" charset="77"/>
                        </a:rPr>
                        <a:t>Writing is historically and factually accurate.</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3048836577"/>
                  </a:ext>
                </a:extLst>
              </a:tr>
              <a:tr h="948804">
                <a:tc>
                  <a:txBody>
                    <a:bodyPr/>
                    <a:lstStyle/>
                    <a:p>
                      <a:endParaRPr lang="en-US">
                        <a:latin typeface="Lexend Light Light" pitchFamily="2" charset="77"/>
                      </a:endParaRPr>
                    </a:p>
                  </a:txBody>
                  <a:tcPr/>
                </a:tc>
                <a:tc>
                  <a:txBody>
                    <a:bodyPr/>
                    <a:lstStyle/>
                    <a:p>
                      <a:pPr algn="ctr"/>
                      <a:r>
                        <a:rPr lang="en-US" u="sng">
                          <a:latin typeface="Lexend Light Light" pitchFamily="2" charset="77"/>
                        </a:rPr>
                        <a:t>Writing Quality</a:t>
                      </a:r>
                    </a:p>
                    <a:p>
                      <a:pPr algn="ctr"/>
                      <a:r>
                        <a:rPr lang="en-US" u="none">
                          <a:latin typeface="Lexend Light Light" pitchFamily="2" charset="77"/>
                        </a:rPr>
                        <a:t>Writing is neat and easy to read. It uses capital letters and periods in all sentences.</a:t>
                      </a:r>
                    </a:p>
                  </a:txBody>
                  <a:tcPr/>
                </a:tc>
                <a:tc>
                  <a:txBody>
                    <a:bodyPr/>
                    <a:lstStyle/>
                    <a:p>
                      <a:endParaRPr lang="en-US">
                        <a:latin typeface="Lexend Light Light" pitchFamily="2" charset="77"/>
                      </a:endParaRPr>
                    </a:p>
                  </a:txBody>
                  <a:tcPr/>
                </a:tc>
                <a:extLst>
                  <a:ext uri="{0D108BD9-81ED-4DB2-BD59-A6C34878D82A}">
                    <a16:rowId xmlns:a16="http://schemas.microsoft.com/office/drawing/2014/main" val="523420592"/>
                  </a:ext>
                </a:extLst>
              </a:tr>
            </a:tbl>
          </a:graphicData>
        </a:graphic>
      </p:graphicFrame>
      <p:sp>
        <p:nvSpPr>
          <p:cNvPr id="3" name="Title 2">
            <a:extLst>
              <a:ext uri="{FF2B5EF4-FFF2-40B4-BE49-F238E27FC236}">
                <a16:creationId xmlns:a16="http://schemas.microsoft.com/office/drawing/2014/main" id="{739B8F8F-19ED-78EB-0B03-D0B41292A69E}"/>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3940551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653177-443F-ABB3-DC02-C2958D83A53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07653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64B5FB-BF94-F7BA-65E4-DF1176E839B6}"/>
              </a:ext>
            </a:extLst>
          </p:cNvPr>
          <p:cNvSpPr>
            <a:spLocks noGrp="1"/>
          </p:cNvSpPr>
          <p:nvPr>
            <p:ph idx="1"/>
          </p:nvPr>
        </p:nvSpPr>
        <p:spPr/>
        <p:txBody>
          <a:bodyPr/>
          <a:lstStyle/>
          <a:p>
            <a:r>
              <a:rPr lang="en-US"/>
              <a:t>If the rights of the Bill of Rights are important to us and others, how should that shape our behavior toward others?</a:t>
            </a:r>
          </a:p>
          <a:p>
            <a:endParaRPr lang="en-US"/>
          </a:p>
          <a:p>
            <a:r>
              <a:rPr lang="en-US"/>
              <a:t>Justice is upholding what is right and fair and respecting the rights and dignity of all. Does this describe how we should treat others?</a:t>
            </a:r>
          </a:p>
        </p:txBody>
      </p:sp>
      <p:sp>
        <p:nvSpPr>
          <p:cNvPr id="3" name="Title 2">
            <a:extLst>
              <a:ext uri="{FF2B5EF4-FFF2-40B4-BE49-F238E27FC236}">
                <a16:creationId xmlns:a16="http://schemas.microsoft.com/office/drawing/2014/main" id="{22195BB8-EE49-20FB-35E4-FB497EB42902}"/>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148536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D6C8A-CB56-9D7A-A5DB-7D60E5DD80B8}"/>
              </a:ext>
            </a:extLst>
          </p:cNvPr>
          <p:cNvSpPr>
            <a:spLocks noGrp="1"/>
          </p:cNvSpPr>
          <p:nvPr>
            <p:ph type="title"/>
          </p:nvPr>
        </p:nvSpPr>
        <p:spPr/>
        <p:txBody>
          <a:bodyPr/>
          <a:lstStyle/>
          <a:p>
            <a:r>
              <a:rPr lang="en-US"/>
              <a:t>Justice at School Skits</a:t>
            </a:r>
          </a:p>
        </p:txBody>
      </p:sp>
      <p:sp>
        <p:nvSpPr>
          <p:cNvPr id="3" name="Content Placeholder 2">
            <a:extLst>
              <a:ext uri="{FF2B5EF4-FFF2-40B4-BE49-F238E27FC236}">
                <a16:creationId xmlns:a16="http://schemas.microsoft.com/office/drawing/2014/main" id="{BEB2B0CF-422C-E265-713F-15DFCE5840DB}"/>
              </a:ext>
            </a:extLst>
          </p:cNvPr>
          <p:cNvSpPr>
            <a:spLocks noGrp="1"/>
          </p:cNvSpPr>
          <p:nvPr>
            <p:ph sz="half" idx="10"/>
          </p:nvPr>
        </p:nvSpPr>
        <p:spPr/>
        <p:txBody>
          <a:bodyPr/>
          <a:lstStyle/>
          <a:p>
            <a:pPr marL="514350" indent="-514350">
              <a:buAutoNum type="arabicPeriod"/>
            </a:pPr>
            <a:r>
              <a:rPr lang="en-US"/>
              <a:t>Brainstorm with your group places and situations where you can ensure justice by upholding what is right and fair and respecting the rights of others. </a:t>
            </a:r>
          </a:p>
          <a:p>
            <a:pPr marL="514350" indent="-514350">
              <a:buAutoNum type="arabicPeriod"/>
            </a:pPr>
            <a:endParaRPr lang="en-US"/>
          </a:p>
          <a:p>
            <a:pPr marL="514350" indent="-514350">
              <a:buAutoNum type="arabicPeriod"/>
            </a:pPr>
            <a:r>
              <a:rPr lang="en-US"/>
              <a:t>Create a 30-second skit portraying students ensuring justice at school.</a:t>
            </a:r>
          </a:p>
        </p:txBody>
      </p:sp>
    </p:spTree>
    <p:extLst>
      <p:ext uri="{BB962C8B-B14F-4D97-AF65-F5344CB8AC3E}">
        <p14:creationId xmlns:p14="http://schemas.microsoft.com/office/powerpoint/2010/main" val="3113160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D6E3A5A-7263-E639-FF49-6C13DFD7C3A4}"/>
              </a:ext>
            </a:extLst>
          </p:cNvPr>
          <p:cNvSpPr>
            <a:spLocks noGrp="1"/>
          </p:cNvSpPr>
          <p:nvPr>
            <p:ph idx="1"/>
          </p:nvPr>
        </p:nvSpPr>
        <p:spPr>
          <a:xfrm>
            <a:off x="1290517" y="1295401"/>
            <a:ext cx="5029200" cy="5268686"/>
          </a:xfrm>
        </p:spPr>
        <p:txBody>
          <a:bodyPr/>
          <a:lstStyle/>
          <a:p>
            <a:pPr marL="0" indent="0">
              <a:buNone/>
            </a:pPr>
            <a:r>
              <a:rPr lang="en-US" dirty="0"/>
              <a:t>Use Handout E to create your own Justice Plan.</a:t>
            </a:r>
          </a:p>
        </p:txBody>
      </p:sp>
      <p:sp>
        <p:nvSpPr>
          <p:cNvPr id="3" name="Title 2">
            <a:extLst>
              <a:ext uri="{FF2B5EF4-FFF2-40B4-BE49-F238E27FC236}">
                <a16:creationId xmlns:a16="http://schemas.microsoft.com/office/drawing/2014/main" id="{E98E92BB-3454-0717-818D-4DB0607DF958}"/>
              </a:ext>
            </a:extLst>
          </p:cNvPr>
          <p:cNvSpPr>
            <a:spLocks noGrp="1"/>
          </p:cNvSpPr>
          <p:nvPr>
            <p:ph type="title"/>
          </p:nvPr>
        </p:nvSpPr>
        <p:spPr/>
        <p:txBody>
          <a:bodyPr/>
          <a:lstStyle/>
          <a:p>
            <a:r>
              <a:rPr lang="en-US"/>
              <a:t>Individual Justice Plan</a:t>
            </a:r>
          </a:p>
        </p:txBody>
      </p:sp>
      <p:pic>
        <p:nvPicPr>
          <p:cNvPr id="6" name="Picture 5">
            <a:extLst>
              <a:ext uri="{FF2B5EF4-FFF2-40B4-BE49-F238E27FC236}">
                <a16:creationId xmlns:a16="http://schemas.microsoft.com/office/drawing/2014/main" id="{4989206B-2D52-8E8F-D35E-8EE48B1C7329}"/>
              </a:ext>
            </a:extLst>
          </p:cNvPr>
          <p:cNvPicPr>
            <a:picLocks noChangeAspect="1"/>
          </p:cNvPicPr>
          <p:nvPr/>
        </p:nvPicPr>
        <p:blipFill>
          <a:blip r:embed="rId3"/>
          <a:stretch>
            <a:fillRect/>
          </a:stretch>
        </p:blipFill>
        <p:spPr>
          <a:xfrm>
            <a:off x="7669016" y="1099458"/>
            <a:ext cx="4310149" cy="5577840"/>
          </a:xfrm>
          <a:prstGeom prst="rect">
            <a:avLst/>
          </a:prstGeom>
          <a:solidFill>
            <a:srgbClr val="F7F5F2"/>
          </a:solidFill>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1193237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820BA8-154D-AAB7-25EB-CEEBB2988D64}"/>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265700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46715-FC8C-ADB4-7F64-E48921D2632D}"/>
              </a:ext>
            </a:extLst>
          </p:cNvPr>
          <p:cNvSpPr>
            <a:spLocks noGrp="1"/>
          </p:cNvSpPr>
          <p:nvPr>
            <p:ph type="title"/>
          </p:nvPr>
        </p:nvSpPr>
        <p:spPr/>
        <p:txBody>
          <a:bodyPr/>
          <a:lstStyle/>
          <a:p>
            <a:r>
              <a:rPr lang="en-US"/>
              <a:t>Let’s Review</a:t>
            </a:r>
          </a:p>
        </p:txBody>
      </p:sp>
      <p:sp>
        <p:nvSpPr>
          <p:cNvPr id="3" name="Content Placeholder 2">
            <a:extLst>
              <a:ext uri="{FF2B5EF4-FFF2-40B4-BE49-F238E27FC236}">
                <a16:creationId xmlns:a16="http://schemas.microsoft.com/office/drawing/2014/main" id="{9CD249F9-2750-C327-ADBC-D663F3DB0340}"/>
              </a:ext>
            </a:extLst>
          </p:cNvPr>
          <p:cNvSpPr>
            <a:spLocks noGrp="1"/>
          </p:cNvSpPr>
          <p:nvPr>
            <p:ph sz="half" idx="10"/>
          </p:nvPr>
        </p:nvSpPr>
        <p:spPr/>
        <p:txBody>
          <a:bodyPr/>
          <a:lstStyle/>
          <a:p>
            <a:r>
              <a:rPr lang="en-US" dirty="0"/>
              <a:t>Discuss the compromises made during the Constitutional Convention. </a:t>
            </a:r>
          </a:p>
        </p:txBody>
      </p:sp>
    </p:spTree>
    <p:extLst>
      <p:ext uri="{BB962C8B-B14F-4D97-AF65-F5344CB8AC3E}">
        <p14:creationId xmlns:p14="http://schemas.microsoft.com/office/powerpoint/2010/main" val="4233160547"/>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6C9395-7CDA-4395-BCD7-3C90E47C3B9D}"/>
              </a:ext>
            </a:extLst>
          </p:cNvPr>
          <p:cNvSpPr>
            <a:spLocks noGrp="1"/>
          </p:cNvSpPr>
          <p:nvPr>
            <p:ph type="title"/>
          </p:nvPr>
        </p:nvSpPr>
        <p:spPr/>
        <p:txBody>
          <a:bodyPr/>
          <a:lstStyle/>
          <a:p>
            <a:r>
              <a:rPr lang="en-US"/>
              <a:t>Creating a Class Constitution</a:t>
            </a:r>
          </a:p>
        </p:txBody>
      </p:sp>
      <p:sp>
        <p:nvSpPr>
          <p:cNvPr id="5" name="Content Placeholder 4">
            <a:extLst>
              <a:ext uri="{FF2B5EF4-FFF2-40B4-BE49-F238E27FC236}">
                <a16:creationId xmlns:a16="http://schemas.microsoft.com/office/drawing/2014/main" id="{6CBE30D8-4F4C-5F98-8AEA-27A5654BF773}"/>
              </a:ext>
            </a:extLst>
          </p:cNvPr>
          <p:cNvSpPr>
            <a:spLocks noGrp="1"/>
          </p:cNvSpPr>
          <p:nvPr>
            <p:ph sz="half" idx="10"/>
          </p:nvPr>
        </p:nvSpPr>
        <p:spPr/>
        <p:txBody>
          <a:bodyPr/>
          <a:lstStyle/>
          <a:p>
            <a:pPr marL="0" indent="0">
              <a:buNone/>
            </a:pPr>
            <a:r>
              <a:rPr lang="en-US"/>
              <a:t>Follow the instructions and create your own Constitution Plan. </a:t>
            </a:r>
          </a:p>
          <a:p>
            <a:pPr marL="0" indent="0">
              <a:buNone/>
            </a:pPr>
            <a:endParaRPr lang="en-US"/>
          </a:p>
          <a:p>
            <a:pPr marL="0" indent="0">
              <a:buNone/>
            </a:pPr>
            <a:r>
              <a:rPr lang="en-US"/>
              <a:t>Make sure your plan outlines:</a:t>
            </a:r>
          </a:p>
          <a:p>
            <a:r>
              <a:rPr lang="en-US"/>
              <a:t>Distribution of power</a:t>
            </a:r>
          </a:p>
          <a:p>
            <a:r>
              <a:rPr lang="en-US"/>
              <a:t>Limits of power</a:t>
            </a:r>
          </a:p>
          <a:p>
            <a:r>
              <a:rPr lang="en-US"/>
              <a:t>Responsibility of the individual</a:t>
            </a:r>
          </a:p>
          <a:p>
            <a:r>
              <a:rPr lang="en-US"/>
              <a:t>The 3 most important rights</a:t>
            </a:r>
          </a:p>
        </p:txBody>
      </p:sp>
      <p:pic>
        <p:nvPicPr>
          <p:cNvPr id="7" name="Picture Placeholder 6">
            <a:extLst>
              <a:ext uri="{FF2B5EF4-FFF2-40B4-BE49-F238E27FC236}">
                <a16:creationId xmlns:a16="http://schemas.microsoft.com/office/drawing/2014/main" id="{95D13F17-A6FE-0886-F470-F365F4BDC2A1}"/>
              </a:ext>
            </a:extLst>
          </p:cNvPr>
          <p:cNvPicPr>
            <a:picLocks noGrp="1" noChangeAspect="1"/>
          </p:cNvPicPr>
          <p:nvPr>
            <p:ph type="pic" sz="quarter" idx="11"/>
          </p:nvPr>
        </p:nvPicPr>
        <p:blipFill rotWithShape="1">
          <a:blip r:embed="rId3"/>
          <a:srcRect l="398" t="3252" r="513" b="-3252"/>
          <a:stretch/>
        </p:blipFill>
        <p:spPr>
          <a:xfrm>
            <a:off x="7767688" y="1465490"/>
            <a:ext cx="3920807" cy="5120640"/>
          </a:xfrm>
          <a:solidFill>
            <a:srgbClr val="F7F5F2"/>
          </a:solidFill>
        </p:spPr>
      </p:pic>
    </p:spTree>
    <p:extLst>
      <p:ext uri="{BB962C8B-B14F-4D97-AF65-F5344CB8AC3E}">
        <p14:creationId xmlns:p14="http://schemas.microsoft.com/office/powerpoint/2010/main" val="584706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80157-08FC-7DFE-6A66-4678F6338F0F}"/>
              </a:ext>
            </a:extLst>
          </p:cNvPr>
          <p:cNvSpPr>
            <a:spLocks noGrp="1"/>
          </p:cNvSpPr>
          <p:nvPr>
            <p:ph type="title"/>
          </p:nvPr>
        </p:nvSpPr>
        <p:spPr/>
        <p:txBody>
          <a:bodyPr/>
          <a:lstStyle/>
          <a:p>
            <a:r>
              <a:rPr lang="en-US"/>
              <a:t>Essential Question</a:t>
            </a:r>
          </a:p>
        </p:txBody>
      </p:sp>
      <p:sp>
        <p:nvSpPr>
          <p:cNvPr id="3" name="Content Placeholder 2">
            <a:extLst>
              <a:ext uri="{FF2B5EF4-FFF2-40B4-BE49-F238E27FC236}">
                <a16:creationId xmlns:a16="http://schemas.microsoft.com/office/drawing/2014/main" id="{471A8623-168A-7AA7-625A-ED004637B09F}"/>
              </a:ext>
            </a:extLst>
          </p:cNvPr>
          <p:cNvSpPr>
            <a:spLocks noGrp="1"/>
          </p:cNvSpPr>
          <p:nvPr>
            <p:ph sz="half" idx="10"/>
          </p:nvPr>
        </p:nvSpPr>
        <p:spPr/>
        <p:txBody>
          <a:bodyPr/>
          <a:lstStyle/>
          <a:p>
            <a:r>
              <a:rPr lang="en-US"/>
              <a:t>How can the U.S. Constitution and Bill of Rights inspire us to establish justice in our classroom?</a:t>
            </a:r>
          </a:p>
        </p:txBody>
      </p:sp>
    </p:spTree>
    <p:extLst>
      <p:ext uri="{BB962C8B-B14F-4D97-AF65-F5344CB8AC3E}">
        <p14:creationId xmlns:p14="http://schemas.microsoft.com/office/powerpoint/2010/main" val="794421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C7F696-ADE9-F9DA-D8F3-A04674052B1E}"/>
              </a:ext>
            </a:extLst>
          </p:cNvPr>
          <p:cNvSpPr>
            <a:spLocks noGrp="1"/>
          </p:cNvSpPr>
          <p:nvPr>
            <p:ph idx="1"/>
          </p:nvPr>
        </p:nvSpPr>
        <p:spPr/>
        <p:txBody>
          <a:bodyPr/>
          <a:lstStyle/>
          <a:p>
            <a:pPr marL="0" indent="0">
              <a:buNone/>
            </a:pPr>
            <a:r>
              <a:rPr lang="en-US"/>
              <a:t>With your partner:</a:t>
            </a:r>
          </a:p>
          <a:p>
            <a:pPr marL="0" indent="0">
              <a:buNone/>
            </a:pPr>
            <a:r>
              <a:rPr lang="en-US"/>
              <a:t>1. Walk around the room and look at each proposal.</a:t>
            </a:r>
          </a:p>
          <a:p>
            <a:pPr marL="0" indent="0">
              <a:buNone/>
            </a:pPr>
            <a:endParaRPr lang="en-US"/>
          </a:p>
          <a:p>
            <a:pPr marL="0" indent="0">
              <a:buNone/>
            </a:pPr>
            <a:r>
              <a:rPr lang="en-US"/>
              <a:t>2. Discuss which proposal would be best for the class and would meet your interests.</a:t>
            </a:r>
          </a:p>
          <a:p>
            <a:pPr marL="0" indent="0">
              <a:buNone/>
            </a:pPr>
            <a:endParaRPr lang="en-US"/>
          </a:p>
          <a:p>
            <a:pPr marL="0" indent="0">
              <a:buNone/>
            </a:pPr>
            <a:r>
              <a:rPr lang="en-US"/>
              <a:t>3. Individually, mark your top three plans.</a:t>
            </a:r>
          </a:p>
          <a:p>
            <a:pPr marL="0" indent="0">
              <a:buNone/>
            </a:pPr>
            <a:endParaRPr lang="en-US"/>
          </a:p>
          <a:p>
            <a:pPr marL="0" indent="0">
              <a:buNone/>
            </a:pPr>
            <a:r>
              <a:rPr lang="en-US"/>
              <a:t>4. Sit at your seat when you are finished.</a:t>
            </a:r>
          </a:p>
        </p:txBody>
      </p:sp>
      <p:sp>
        <p:nvSpPr>
          <p:cNvPr id="3" name="Title 2">
            <a:extLst>
              <a:ext uri="{FF2B5EF4-FFF2-40B4-BE49-F238E27FC236}">
                <a16:creationId xmlns:a16="http://schemas.microsoft.com/office/drawing/2014/main" id="{77CD94F9-552B-9787-4A36-7C4E1063D1CC}"/>
              </a:ext>
            </a:extLst>
          </p:cNvPr>
          <p:cNvSpPr>
            <a:spLocks noGrp="1"/>
          </p:cNvSpPr>
          <p:nvPr>
            <p:ph type="title"/>
          </p:nvPr>
        </p:nvSpPr>
        <p:spPr/>
        <p:txBody>
          <a:bodyPr/>
          <a:lstStyle/>
          <a:p>
            <a:r>
              <a:rPr lang="en-US"/>
              <a:t>Class Constitution Gallery Walk </a:t>
            </a:r>
          </a:p>
        </p:txBody>
      </p:sp>
    </p:spTree>
    <p:extLst>
      <p:ext uri="{BB962C8B-B14F-4D97-AF65-F5344CB8AC3E}">
        <p14:creationId xmlns:p14="http://schemas.microsoft.com/office/powerpoint/2010/main" val="4235122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46F71B-7962-88D2-A524-0FABBB38DCD3}"/>
              </a:ext>
            </a:extLst>
          </p:cNvPr>
          <p:cNvSpPr>
            <a:spLocks noGrp="1"/>
          </p:cNvSpPr>
          <p:nvPr>
            <p:ph idx="1"/>
          </p:nvPr>
        </p:nvSpPr>
        <p:spPr/>
        <p:txBody>
          <a:bodyPr vert="horz" lIns="91440" tIns="45720" rIns="91440" bIns="45720" rtlCol="0" anchor="t">
            <a:normAutofit/>
          </a:bodyPr>
          <a:lstStyle/>
          <a:p>
            <a:r>
              <a:rPr lang="en-US">
                <a:latin typeface="Lexend Light Light"/>
              </a:rPr>
              <a:t>Read aloud the most popular plans based on our voting.</a:t>
            </a:r>
          </a:p>
          <a:p>
            <a:endParaRPr lang="en-US"/>
          </a:p>
          <a:p>
            <a:r>
              <a:rPr lang="en-US">
                <a:latin typeface="Lexend Light Light"/>
              </a:rPr>
              <a:t>Come to a consensus about our best plan.</a:t>
            </a:r>
          </a:p>
          <a:p>
            <a:pPr lvl="1"/>
            <a:r>
              <a:rPr lang="en-US">
                <a:latin typeface="Lexend Light Light"/>
              </a:rPr>
              <a:t>If we can’t come to a consensus, it’s time to compromise!</a:t>
            </a:r>
          </a:p>
          <a:p>
            <a:pPr marL="457200" lvl="1" indent="0">
              <a:buNone/>
            </a:pPr>
            <a:endParaRPr lang="en-US"/>
          </a:p>
          <a:p>
            <a:r>
              <a:rPr lang="en-US">
                <a:latin typeface="Lexend Light Light"/>
              </a:rPr>
              <a:t>Agree on 3-5 powers that are the most important.</a:t>
            </a:r>
          </a:p>
          <a:p>
            <a:endParaRPr lang="en-US"/>
          </a:p>
          <a:p>
            <a:r>
              <a:rPr lang="en-US"/>
              <a:t>2/3 agreement becomes a Constitution. </a:t>
            </a:r>
          </a:p>
        </p:txBody>
      </p:sp>
      <p:sp>
        <p:nvSpPr>
          <p:cNvPr id="3" name="Title 2">
            <a:extLst>
              <a:ext uri="{FF2B5EF4-FFF2-40B4-BE49-F238E27FC236}">
                <a16:creationId xmlns:a16="http://schemas.microsoft.com/office/drawing/2014/main" id="{77CD94F9-552B-9787-4A36-7C4E1063D1CC}"/>
              </a:ext>
            </a:extLst>
          </p:cNvPr>
          <p:cNvSpPr>
            <a:spLocks noGrp="1"/>
          </p:cNvSpPr>
          <p:nvPr>
            <p:ph type="title"/>
          </p:nvPr>
        </p:nvSpPr>
        <p:spPr/>
        <p:txBody>
          <a:bodyPr>
            <a:normAutofit fontScale="90000"/>
          </a:bodyPr>
          <a:lstStyle/>
          <a:p>
            <a:r>
              <a:rPr lang="en-US"/>
              <a:t>Class Constitution Consensus Building</a:t>
            </a:r>
          </a:p>
        </p:txBody>
      </p:sp>
    </p:spTree>
    <p:extLst>
      <p:ext uri="{BB962C8B-B14F-4D97-AF65-F5344CB8AC3E}">
        <p14:creationId xmlns:p14="http://schemas.microsoft.com/office/powerpoint/2010/main" val="165188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7B1EF8-AB2B-F414-9CB4-517C2A168DFA}"/>
              </a:ext>
            </a:extLst>
          </p:cNvPr>
          <p:cNvSpPr>
            <a:spLocks noGrp="1"/>
          </p:cNvSpPr>
          <p:nvPr>
            <p:ph idx="1"/>
          </p:nvPr>
        </p:nvSpPr>
        <p:spPr/>
        <p:txBody>
          <a:bodyPr vert="horz" lIns="91440" tIns="45720" rIns="91440" bIns="45720" rtlCol="0" anchor="t">
            <a:normAutofit/>
          </a:bodyPr>
          <a:lstStyle/>
          <a:p>
            <a:r>
              <a:rPr lang="en-US">
                <a:latin typeface="Lexend Light Light"/>
              </a:rPr>
              <a:t>Read aloud Part 3 of the top voted Constitution plans. </a:t>
            </a:r>
            <a:endParaRPr lang="en-US"/>
          </a:p>
          <a:p>
            <a:endParaRPr lang="en-US"/>
          </a:p>
          <a:p>
            <a:r>
              <a:rPr lang="en-US">
                <a:latin typeface="Lexend Light Light"/>
              </a:rPr>
              <a:t>Come to consensus on 10 class rights.</a:t>
            </a:r>
          </a:p>
          <a:p>
            <a:endParaRPr lang="en-US"/>
          </a:p>
          <a:p>
            <a:r>
              <a:rPr lang="en-US">
                <a:latin typeface="Lexend Light Light"/>
              </a:rPr>
              <a:t>A 2/3 majority is needed to pass and make these rights our Classroom Bill of Rights. </a:t>
            </a:r>
            <a:endParaRPr lang="en-US"/>
          </a:p>
        </p:txBody>
      </p:sp>
      <p:sp>
        <p:nvSpPr>
          <p:cNvPr id="3" name="Title 2">
            <a:extLst>
              <a:ext uri="{FF2B5EF4-FFF2-40B4-BE49-F238E27FC236}">
                <a16:creationId xmlns:a16="http://schemas.microsoft.com/office/drawing/2014/main" id="{77CD94F9-552B-9787-4A36-7C4E1063D1CC}"/>
              </a:ext>
            </a:extLst>
          </p:cNvPr>
          <p:cNvSpPr>
            <a:spLocks noGrp="1"/>
          </p:cNvSpPr>
          <p:nvPr>
            <p:ph type="title"/>
          </p:nvPr>
        </p:nvSpPr>
        <p:spPr/>
        <p:txBody>
          <a:bodyPr>
            <a:normAutofit/>
          </a:bodyPr>
          <a:lstStyle/>
          <a:p>
            <a:pPr algn="ctr"/>
            <a:r>
              <a:rPr lang="en-US"/>
              <a:t>Class Bill of Rights</a:t>
            </a:r>
          </a:p>
        </p:txBody>
      </p:sp>
    </p:spTree>
    <p:extLst>
      <p:ext uri="{BB962C8B-B14F-4D97-AF65-F5344CB8AC3E}">
        <p14:creationId xmlns:p14="http://schemas.microsoft.com/office/powerpoint/2010/main" val="375455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C2468F-9CB9-D9AF-0294-63D6B3249EFD}"/>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763510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5B48D-01BB-00AA-BABF-5C1D3D76F982}"/>
              </a:ext>
            </a:extLst>
          </p:cNvPr>
          <p:cNvSpPr>
            <a:spLocks noGrp="1"/>
          </p:cNvSpPr>
          <p:nvPr>
            <p:ph type="title"/>
          </p:nvPr>
        </p:nvSpPr>
        <p:spPr/>
        <p:txBody>
          <a:bodyPr/>
          <a:lstStyle/>
          <a:p>
            <a:r>
              <a:rPr lang="en-US"/>
              <a:t>Class Constitution Reflection</a:t>
            </a:r>
          </a:p>
        </p:txBody>
      </p:sp>
      <p:sp>
        <p:nvSpPr>
          <p:cNvPr id="3" name="Content Placeholder 2">
            <a:extLst>
              <a:ext uri="{FF2B5EF4-FFF2-40B4-BE49-F238E27FC236}">
                <a16:creationId xmlns:a16="http://schemas.microsoft.com/office/drawing/2014/main" id="{09124213-255F-2E42-F078-577218B9CDBA}"/>
              </a:ext>
            </a:extLst>
          </p:cNvPr>
          <p:cNvSpPr>
            <a:spLocks noGrp="1"/>
          </p:cNvSpPr>
          <p:nvPr>
            <p:ph sz="half" idx="10"/>
          </p:nvPr>
        </p:nvSpPr>
        <p:spPr/>
        <p:txBody>
          <a:bodyPr/>
          <a:lstStyle/>
          <a:p>
            <a:pPr marL="0" indent="0">
              <a:buNone/>
            </a:pPr>
            <a:r>
              <a:rPr lang="en-US" dirty="0"/>
              <a:t>Complete Handout G.</a:t>
            </a:r>
          </a:p>
        </p:txBody>
      </p:sp>
      <p:pic>
        <p:nvPicPr>
          <p:cNvPr id="6" name="Picture Placeholder 5">
            <a:extLst>
              <a:ext uri="{FF2B5EF4-FFF2-40B4-BE49-F238E27FC236}">
                <a16:creationId xmlns:a16="http://schemas.microsoft.com/office/drawing/2014/main" id="{9004576E-9E2B-4C6D-E052-EE4A66619989}"/>
              </a:ext>
            </a:extLst>
          </p:cNvPr>
          <p:cNvPicPr>
            <a:picLocks noGrp="1" noChangeAspect="1"/>
          </p:cNvPicPr>
          <p:nvPr>
            <p:ph type="pic" sz="quarter" idx="11"/>
          </p:nvPr>
        </p:nvPicPr>
        <p:blipFill rotWithShape="1">
          <a:blip r:embed="rId3"/>
          <a:srcRect l="-32" r="-68"/>
          <a:stretch/>
        </p:blipFill>
        <p:spPr>
          <a:xfrm>
            <a:off x="7581328" y="1214733"/>
            <a:ext cx="4102273" cy="5303520"/>
          </a:xfrm>
          <a:solidFill>
            <a:srgbClr val="F7F5F2"/>
          </a:solidFill>
        </p:spPr>
      </p:pic>
    </p:spTree>
    <p:extLst>
      <p:ext uri="{BB962C8B-B14F-4D97-AF65-F5344CB8AC3E}">
        <p14:creationId xmlns:p14="http://schemas.microsoft.com/office/powerpoint/2010/main" val="2478259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2FEDA-9BE7-F289-320D-09B1045D5868}"/>
              </a:ext>
            </a:extLst>
          </p:cNvPr>
          <p:cNvSpPr>
            <a:spLocks noGrp="1"/>
          </p:cNvSpPr>
          <p:nvPr>
            <p:ph type="title"/>
          </p:nvPr>
        </p:nvSpPr>
        <p:spPr/>
        <p:txBody>
          <a:bodyPr/>
          <a:lstStyle/>
          <a:p>
            <a:r>
              <a:rPr lang="en-US"/>
              <a:t>Quiz Game</a:t>
            </a:r>
          </a:p>
        </p:txBody>
      </p:sp>
      <p:sp>
        <p:nvSpPr>
          <p:cNvPr id="3" name="Content Placeholder 2">
            <a:extLst>
              <a:ext uri="{FF2B5EF4-FFF2-40B4-BE49-F238E27FC236}">
                <a16:creationId xmlns:a16="http://schemas.microsoft.com/office/drawing/2014/main" id="{5CBD8CD7-44E1-1E18-DE5B-7FE0F252A6DA}"/>
              </a:ext>
            </a:extLst>
          </p:cNvPr>
          <p:cNvSpPr>
            <a:spLocks noGrp="1"/>
          </p:cNvSpPr>
          <p:nvPr>
            <p:ph sz="half" idx="10"/>
          </p:nvPr>
        </p:nvSpPr>
        <p:spPr/>
        <p:txBody>
          <a:bodyPr/>
          <a:lstStyle/>
          <a:p>
            <a:pPr marL="0" indent="0">
              <a:buNone/>
            </a:pPr>
            <a:r>
              <a:rPr lang="en-US"/>
              <a:t>In your small group:</a:t>
            </a:r>
          </a:p>
          <a:p>
            <a:r>
              <a:rPr lang="en-US"/>
              <a:t>Write one quiz question on each piece of paper.</a:t>
            </a:r>
          </a:p>
          <a:p>
            <a:pPr marL="0" indent="0">
              <a:buNone/>
            </a:pPr>
            <a:endParaRPr lang="en-US"/>
          </a:p>
          <a:p>
            <a:r>
              <a:rPr lang="en-US"/>
              <a:t>Write the correct answer on the back.</a:t>
            </a:r>
          </a:p>
          <a:p>
            <a:pPr lvl="1"/>
            <a:r>
              <a:rPr lang="en-US"/>
              <a:t>Multiple choice, true/false, short answer</a:t>
            </a:r>
          </a:p>
          <a:p>
            <a:pPr marL="457200" lvl="1" indent="0">
              <a:buNone/>
            </a:pPr>
            <a:endParaRPr lang="en-US"/>
          </a:p>
          <a:p>
            <a:r>
              <a:rPr lang="en-US"/>
              <a:t>Be creative!</a:t>
            </a:r>
          </a:p>
          <a:p>
            <a:pPr lvl="1"/>
            <a:endParaRPr lang="en-US"/>
          </a:p>
          <a:p>
            <a:pPr lvl="1"/>
            <a:endParaRPr lang="en-US"/>
          </a:p>
        </p:txBody>
      </p:sp>
    </p:spTree>
    <p:extLst>
      <p:ext uri="{BB962C8B-B14F-4D97-AF65-F5344CB8AC3E}">
        <p14:creationId xmlns:p14="http://schemas.microsoft.com/office/powerpoint/2010/main" val="329029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DEAEA"/>
        </a:solidFill>
        <a:effectLst/>
      </p:bgPr>
    </p:bg>
    <p:spTree>
      <p:nvGrpSpPr>
        <p:cNvPr id="1" name=""/>
        <p:cNvGrpSpPr/>
        <p:nvPr/>
      </p:nvGrpSpPr>
      <p:grpSpPr>
        <a:xfrm>
          <a:off x="0" y="0"/>
          <a:ext cx="0" cy="0"/>
          <a:chOff x="0" y="0"/>
          <a:chExt cx="0" cy="0"/>
        </a:xfrm>
      </p:grpSpPr>
      <p:sp>
        <p:nvSpPr>
          <p:cNvPr id="2" name="TextBox 2"/>
          <p:cNvSpPr txBox="1">
            <a:spLocks noChangeAspect="1"/>
          </p:cNvSpPr>
          <p:nvPr/>
        </p:nvSpPr>
        <p:spPr>
          <a:xfrm>
            <a:off x="2542824" y="164552"/>
            <a:ext cx="7130267" cy="974562"/>
          </a:xfrm>
          <a:prstGeom prst="rect">
            <a:avLst/>
          </a:prstGeom>
        </p:spPr>
        <p:txBody>
          <a:bodyPr wrap="square" lIns="0" tIns="0" rIns="0" bIns="0" rtlCol="0" anchor="t">
            <a:spAutoFit/>
          </a:bodyPr>
          <a:lstStyle/>
          <a:p>
            <a:pPr algn="ctr">
              <a:lnSpc>
                <a:spcPts val="8587"/>
              </a:lnSpc>
              <a:spcBef>
                <a:spcPct val="0"/>
              </a:spcBef>
            </a:pPr>
            <a:r>
              <a:rPr lang="en-US" sz="4400" dirty="0">
                <a:solidFill>
                  <a:srgbClr val="364B9F"/>
                </a:solidFill>
                <a:latin typeface="Libre Baskerville" panose="02000000000000000000" pitchFamily="2" charset="0"/>
                <a:ea typeface="Canva Sans Bold"/>
                <a:cs typeface="Canva Sans Bold"/>
                <a:sym typeface="Canva Sans Bold"/>
              </a:rPr>
              <a:t>Quiz Game</a:t>
            </a:r>
          </a:p>
        </p:txBody>
      </p:sp>
      <p:pic>
        <p:nvPicPr>
          <p:cNvPr id="32" name="Picture 31" descr="A logo with a blue and white logo&#10;&#10;Description automatically generated">
            <a:extLst>
              <a:ext uri="{FF2B5EF4-FFF2-40B4-BE49-F238E27FC236}">
                <a16:creationId xmlns:a16="http://schemas.microsoft.com/office/drawing/2014/main" id="{3D33638F-81AB-2F34-5959-E15D8B16C230}"/>
              </a:ext>
            </a:extLst>
          </p:cNvPr>
          <p:cNvPicPr>
            <a:picLocks noChangeAspect="1"/>
          </p:cNvPicPr>
          <p:nvPr/>
        </p:nvPicPr>
        <p:blipFill>
          <a:blip r:embed="rId3"/>
          <a:stretch>
            <a:fillRect/>
          </a:stretch>
        </p:blipFill>
        <p:spPr>
          <a:xfrm>
            <a:off x="58825" y="6231118"/>
            <a:ext cx="1197864" cy="547478"/>
          </a:xfrm>
          <a:prstGeom prst="rect">
            <a:avLst/>
          </a:prstGeom>
        </p:spPr>
      </p:pic>
      <p:sp>
        <p:nvSpPr>
          <p:cNvPr id="6" name="TextBox 12">
            <a:extLst>
              <a:ext uri="{FF2B5EF4-FFF2-40B4-BE49-F238E27FC236}">
                <a16:creationId xmlns:a16="http://schemas.microsoft.com/office/drawing/2014/main" id="{E5B32B15-9E44-AE9D-D40C-1CB16BC69985}"/>
              </a:ext>
            </a:extLst>
          </p:cNvPr>
          <p:cNvSpPr txBox="1"/>
          <p:nvPr/>
        </p:nvSpPr>
        <p:spPr>
          <a:xfrm>
            <a:off x="5136505" y="1344277"/>
            <a:ext cx="1918990" cy="507960"/>
          </a:xfrm>
          <a:prstGeom prst="rect">
            <a:avLst/>
          </a:prstGeom>
        </p:spPr>
        <p:txBody>
          <a:bodyPr lIns="0" tIns="0" rIns="0" bIns="0" rtlCol="0" anchor="t">
            <a:spAutoFit/>
          </a:bodyPr>
          <a:lstStyle/>
          <a:p>
            <a:pPr algn="ctr">
              <a:lnSpc>
                <a:spcPts val="4293"/>
              </a:lnSpc>
              <a:spcBef>
                <a:spcPct val="0"/>
              </a:spcBef>
            </a:pPr>
            <a:r>
              <a:rPr lang="en-US" sz="2800" dirty="0">
                <a:solidFill>
                  <a:srgbClr val="333C42"/>
                </a:solidFill>
                <a:latin typeface="Lexend Light Light" pitchFamily="2" charset="77"/>
                <a:ea typeface="Canva Sans"/>
                <a:cs typeface="Canva Sans"/>
                <a:sym typeface="Canva Sans"/>
              </a:rPr>
              <a:t>Let’s Play!</a:t>
            </a:r>
          </a:p>
        </p:txBody>
      </p:sp>
      <p:sp>
        <p:nvSpPr>
          <p:cNvPr id="7" name="Freeform 2">
            <a:extLst>
              <a:ext uri="{FF2B5EF4-FFF2-40B4-BE49-F238E27FC236}">
                <a16:creationId xmlns:a16="http://schemas.microsoft.com/office/drawing/2014/main" id="{9C3BAEF0-3A28-1E68-5650-176863393736}"/>
              </a:ext>
            </a:extLst>
          </p:cNvPr>
          <p:cNvSpPr/>
          <p:nvPr/>
        </p:nvSpPr>
        <p:spPr>
          <a:xfrm>
            <a:off x="709714" y="2544288"/>
            <a:ext cx="2647188" cy="2743200"/>
          </a:xfrm>
          <a:custGeom>
            <a:avLst/>
            <a:gdLst/>
            <a:ahLst/>
            <a:cxnLst/>
            <a:rect l="l" t="t" r="r" b="b"/>
            <a:pathLst>
              <a:path w="3970782" h="4114800">
                <a:moveTo>
                  <a:pt x="0" y="0"/>
                </a:moveTo>
                <a:lnTo>
                  <a:pt x="3970782" y="0"/>
                </a:lnTo>
                <a:lnTo>
                  <a:pt x="3970782"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2">
            <a:extLst>
              <a:ext uri="{FF2B5EF4-FFF2-40B4-BE49-F238E27FC236}">
                <a16:creationId xmlns:a16="http://schemas.microsoft.com/office/drawing/2014/main" id="{1470CF64-87C3-4B8D-F611-0029FEFA8A8E}"/>
              </a:ext>
            </a:extLst>
          </p:cNvPr>
          <p:cNvSpPr/>
          <p:nvPr/>
        </p:nvSpPr>
        <p:spPr>
          <a:xfrm>
            <a:off x="4784363" y="2544288"/>
            <a:ext cx="2647188" cy="2743200"/>
          </a:xfrm>
          <a:custGeom>
            <a:avLst/>
            <a:gdLst/>
            <a:ahLst/>
            <a:cxnLst/>
            <a:rect l="l" t="t" r="r" b="b"/>
            <a:pathLst>
              <a:path w="3970782" h="4114800">
                <a:moveTo>
                  <a:pt x="0" y="0"/>
                </a:moveTo>
                <a:lnTo>
                  <a:pt x="3970782" y="0"/>
                </a:lnTo>
                <a:lnTo>
                  <a:pt x="3970782"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2">
            <a:extLst>
              <a:ext uri="{FF2B5EF4-FFF2-40B4-BE49-F238E27FC236}">
                <a16:creationId xmlns:a16="http://schemas.microsoft.com/office/drawing/2014/main" id="{83A87AE1-46D8-64ED-264D-AFA094676A39}"/>
              </a:ext>
            </a:extLst>
          </p:cNvPr>
          <p:cNvSpPr/>
          <p:nvPr/>
        </p:nvSpPr>
        <p:spPr>
          <a:xfrm>
            <a:off x="8859012" y="2544288"/>
            <a:ext cx="2647188" cy="2743200"/>
          </a:xfrm>
          <a:custGeom>
            <a:avLst/>
            <a:gdLst/>
            <a:ahLst/>
            <a:cxnLst/>
            <a:rect l="l" t="t" r="r" b="b"/>
            <a:pathLst>
              <a:path w="3970782" h="4114800">
                <a:moveTo>
                  <a:pt x="0" y="0"/>
                </a:moveTo>
                <a:lnTo>
                  <a:pt x="3970782" y="0"/>
                </a:lnTo>
                <a:lnTo>
                  <a:pt x="3970782"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Tree>
    <p:extLst>
      <p:ext uri="{BB962C8B-B14F-4D97-AF65-F5344CB8AC3E}">
        <p14:creationId xmlns:p14="http://schemas.microsoft.com/office/powerpoint/2010/main" val="27385589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003B05-5B4E-F35B-34BA-7B8E4329FC03}"/>
              </a:ext>
            </a:extLst>
          </p:cNvPr>
          <p:cNvSpPr>
            <a:spLocks noGrp="1"/>
          </p:cNvSpPr>
          <p:nvPr>
            <p:ph idx="1"/>
          </p:nvPr>
        </p:nvSpPr>
        <p:spPr/>
        <p:txBody>
          <a:bodyPr/>
          <a:lstStyle/>
          <a:p>
            <a:r>
              <a:rPr lang="en-US"/>
              <a:t>Which questions were challenging? Why?</a:t>
            </a:r>
          </a:p>
          <a:p>
            <a:endParaRPr lang="en-US"/>
          </a:p>
          <a:p>
            <a:r>
              <a:rPr lang="en-US"/>
              <a:t>What did you learn from the questions?</a:t>
            </a:r>
          </a:p>
          <a:p>
            <a:pPr marL="0" indent="0">
              <a:buNone/>
            </a:pPr>
            <a:endParaRPr lang="en-US"/>
          </a:p>
          <a:p>
            <a:r>
              <a:rPr lang="en-US"/>
              <a:t>How did this activity reinforce what we learned?</a:t>
            </a:r>
          </a:p>
        </p:txBody>
      </p:sp>
      <p:sp>
        <p:nvSpPr>
          <p:cNvPr id="3" name="Title 2">
            <a:extLst>
              <a:ext uri="{FF2B5EF4-FFF2-40B4-BE49-F238E27FC236}">
                <a16:creationId xmlns:a16="http://schemas.microsoft.com/office/drawing/2014/main" id="{E2B7EE59-30B5-FA50-E0BD-7E2B4F2016EC}"/>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219239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5F364-7963-D1B5-1307-77802E7478EB}"/>
              </a:ext>
            </a:extLst>
          </p:cNvPr>
          <p:cNvSpPr>
            <a:spLocks noGrp="1"/>
          </p:cNvSpPr>
          <p:nvPr>
            <p:ph type="title"/>
          </p:nvPr>
        </p:nvSpPr>
        <p:spPr/>
        <p:txBody>
          <a:bodyPr/>
          <a:lstStyle/>
          <a:p>
            <a:r>
              <a:rPr lang="en-US"/>
              <a:t>Guiding Questions</a:t>
            </a:r>
          </a:p>
        </p:txBody>
      </p:sp>
      <p:sp>
        <p:nvSpPr>
          <p:cNvPr id="3" name="Content Placeholder 2">
            <a:extLst>
              <a:ext uri="{FF2B5EF4-FFF2-40B4-BE49-F238E27FC236}">
                <a16:creationId xmlns:a16="http://schemas.microsoft.com/office/drawing/2014/main" id="{07408265-A8E2-AA25-02AF-A780A606C4D7}"/>
              </a:ext>
            </a:extLst>
          </p:cNvPr>
          <p:cNvSpPr>
            <a:spLocks noGrp="1"/>
          </p:cNvSpPr>
          <p:nvPr>
            <p:ph sz="half" idx="10"/>
          </p:nvPr>
        </p:nvSpPr>
        <p:spPr/>
        <p:txBody>
          <a:bodyPr/>
          <a:lstStyle/>
          <a:p>
            <a:r>
              <a:rPr lang="en-US"/>
              <a:t>How does the Constitution assign and limit power to government?</a:t>
            </a:r>
          </a:p>
          <a:p>
            <a:endParaRPr lang="en-US"/>
          </a:p>
          <a:p>
            <a:r>
              <a:rPr lang="en-US"/>
              <a:t>What are the rights and responsibilities of citizens in the United States?</a:t>
            </a:r>
          </a:p>
          <a:p>
            <a:endParaRPr lang="en-US"/>
          </a:p>
          <a:p>
            <a:r>
              <a:rPr lang="en-US"/>
              <a:t>How can I act justly at school?</a:t>
            </a:r>
          </a:p>
        </p:txBody>
      </p:sp>
    </p:spTree>
    <p:extLst>
      <p:ext uri="{BB962C8B-B14F-4D97-AF65-F5344CB8AC3E}">
        <p14:creationId xmlns:p14="http://schemas.microsoft.com/office/powerpoint/2010/main" val="1367645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Learning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317714184"/>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37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Content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973815586"/>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8482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5EA12C-89A8-FF5E-0A81-D25982F65666}"/>
              </a:ext>
            </a:extLst>
          </p:cNvPr>
          <p:cNvSpPr>
            <a:spLocks noGrp="1"/>
          </p:cNvSpPr>
          <p:nvPr>
            <p:ph type="body" sz="quarter" idx="10"/>
          </p:nvPr>
        </p:nvSpPr>
        <p:spPr/>
        <p:txBody>
          <a:bodyPr/>
          <a:lstStyle/>
          <a:p>
            <a:r>
              <a:rPr lang="en-US"/>
              <a:t>Vocabulary “Snowball” Fight </a:t>
            </a:r>
          </a:p>
        </p:txBody>
      </p:sp>
      <p:sp>
        <p:nvSpPr>
          <p:cNvPr id="3" name="Text Placeholder 2">
            <a:extLst>
              <a:ext uri="{FF2B5EF4-FFF2-40B4-BE49-F238E27FC236}">
                <a16:creationId xmlns:a16="http://schemas.microsoft.com/office/drawing/2014/main" id="{DD790B9D-607B-CFC6-1351-B05653DA1C65}"/>
              </a:ext>
            </a:extLst>
          </p:cNvPr>
          <p:cNvSpPr>
            <a:spLocks noGrp="1"/>
          </p:cNvSpPr>
          <p:nvPr>
            <p:ph type="body" sz="quarter" idx="11"/>
          </p:nvPr>
        </p:nvSpPr>
        <p:spPr/>
        <p:txBody>
          <a:bodyPr/>
          <a:lstStyle/>
          <a:p>
            <a:r>
              <a:rPr lang="en-US"/>
              <a:t>Class Constitution Reflection and Quiz Game</a:t>
            </a:r>
          </a:p>
        </p:txBody>
      </p:sp>
      <p:sp>
        <p:nvSpPr>
          <p:cNvPr id="4" name="Text Placeholder 3">
            <a:extLst>
              <a:ext uri="{FF2B5EF4-FFF2-40B4-BE49-F238E27FC236}">
                <a16:creationId xmlns:a16="http://schemas.microsoft.com/office/drawing/2014/main" id="{C868E3D3-1750-2BA9-AD4A-41CE0DC138E3}"/>
              </a:ext>
            </a:extLst>
          </p:cNvPr>
          <p:cNvSpPr>
            <a:spLocks noGrp="1"/>
          </p:cNvSpPr>
          <p:nvPr>
            <p:ph type="body" sz="quarter" idx="12"/>
          </p:nvPr>
        </p:nvSpPr>
        <p:spPr/>
        <p:txBody>
          <a:bodyPr/>
          <a:lstStyle/>
          <a:p>
            <a:r>
              <a:rPr lang="en-US"/>
              <a:t>Fair or Unfair Game</a:t>
            </a:r>
          </a:p>
        </p:txBody>
      </p:sp>
      <p:sp>
        <p:nvSpPr>
          <p:cNvPr id="5" name="Text Placeholder 4">
            <a:extLst>
              <a:ext uri="{FF2B5EF4-FFF2-40B4-BE49-F238E27FC236}">
                <a16:creationId xmlns:a16="http://schemas.microsoft.com/office/drawing/2014/main" id="{A5E126E3-8BB8-56BB-47B4-467FBEAE4F53}"/>
              </a:ext>
            </a:extLst>
          </p:cNvPr>
          <p:cNvSpPr>
            <a:spLocks noGrp="1"/>
          </p:cNvSpPr>
          <p:nvPr>
            <p:ph type="body" sz="quarter" idx="13"/>
          </p:nvPr>
        </p:nvSpPr>
        <p:spPr/>
        <p:txBody>
          <a:bodyPr/>
          <a:lstStyle/>
          <a:p>
            <a:r>
              <a:rPr lang="en-US"/>
              <a:t>Constitution Organizer, Writing task</a:t>
            </a:r>
          </a:p>
        </p:txBody>
      </p:sp>
      <p:sp>
        <p:nvSpPr>
          <p:cNvPr id="6" name="Text Placeholder 5">
            <a:extLst>
              <a:ext uri="{FF2B5EF4-FFF2-40B4-BE49-F238E27FC236}">
                <a16:creationId xmlns:a16="http://schemas.microsoft.com/office/drawing/2014/main" id="{0F3F4C02-F16A-41C3-8DAB-3A9F128254F4}"/>
              </a:ext>
            </a:extLst>
          </p:cNvPr>
          <p:cNvSpPr>
            <a:spLocks noGrp="1"/>
          </p:cNvSpPr>
          <p:nvPr>
            <p:ph type="body" sz="quarter" idx="14"/>
          </p:nvPr>
        </p:nvSpPr>
        <p:spPr/>
        <p:txBody>
          <a:bodyPr/>
          <a:lstStyle/>
          <a:p>
            <a:r>
              <a:rPr lang="en-US"/>
              <a:t>Bill of Rights Stations, Stations Reflection </a:t>
            </a:r>
          </a:p>
        </p:txBody>
      </p:sp>
      <p:sp>
        <p:nvSpPr>
          <p:cNvPr id="7" name="Text Placeholder 6">
            <a:extLst>
              <a:ext uri="{FF2B5EF4-FFF2-40B4-BE49-F238E27FC236}">
                <a16:creationId xmlns:a16="http://schemas.microsoft.com/office/drawing/2014/main" id="{738A1F74-0BD6-F4F7-8510-D5A6FBF8BD4A}"/>
              </a:ext>
            </a:extLst>
          </p:cNvPr>
          <p:cNvSpPr>
            <a:spLocks noGrp="1"/>
          </p:cNvSpPr>
          <p:nvPr>
            <p:ph type="body" sz="quarter" idx="15"/>
          </p:nvPr>
        </p:nvSpPr>
        <p:spPr/>
        <p:txBody>
          <a:bodyPr/>
          <a:lstStyle/>
          <a:p>
            <a:r>
              <a:rPr lang="en-US"/>
              <a:t>Justice at School Skits, Individual Justice Plan</a:t>
            </a:r>
          </a:p>
        </p:txBody>
      </p:sp>
      <p:sp>
        <p:nvSpPr>
          <p:cNvPr id="8" name="Text Placeholder 7">
            <a:extLst>
              <a:ext uri="{FF2B5EF4-FFF2-40B4-BE49-F238E27FC236}">
                <a16:creationId xmlns:a16="http://schemas.microsoft.com/office/drawing/2014/main" id="{1D7953B6-5CF8-584B-D45A-6FE4DE6A8F23}"/>
              </a:ext>
            </a:extLst>
          </p:cNvPr>
          <p:cNvSpPr>
            <a:spLocks noGrp="1"/>
          </p:cNvSpPr>
          <p:nvPr>
            <p:ph type="body" sz="quarter" idx="16"/>
          </p:nvPr>
        </p:nvSpPr>
        <p:spPr/>
        <p:txBody>
          <a:bodyPr/>
          <a:lstStyle/>
          <a:p>
            <a:r>
              <a:rPr lang="en-US"/>
              <a:t>Class Constitutional Convention and Bill of Rights</a:t>
            </a:r>
          </a:p>
        </p:txBody>
      </p:sp>
    </p:spTree>
    <p:extLst>
      <p:ext uri="{BB962C8B-B14F-4D97-AF65-F5344CB8AC3E}">
        <p14:creationId xmlns:p14="http://schemas.microsoft.com/office/powerpoint/2010/main" val="3805306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E29CB6-92CD-23D5-6282-4E63C2DEFA9D}"/>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40212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094B0-79CA-93A0-4DEE-B33EA538B73C}"/>
              </a:ext>
            </a:extLst>
          </p:cNvPr>
          <p:cNvSpPr>
            <a:spLocks noGrp="1"/>
          </p:cNvSpPr>
          <p:nvPr>
            <p:ph type="title"/>
          </p:nvPr>
        </p:nvSpPr>
        <p:spPr/>
        <p:txBody>
          <a:bodyPr/>
          <a:lstStyle/>
          <a:p>
            <a:r>
              <a:rPr lang="en-US"/>
              <a:t>Vocabulary Word </a:t>
            </a:r>
            <a:br>
              <a:rPr lang="en-US"/>
            </a:br>
            <a:r>
              <a:rPr lang="en-US"/>
              <a:t>Study</a:t>
            </a:r>
          </a:p>
        </p:txBody>
      </p:sp>
      <p:sp>
        <p:nvSpPr>
          <p:cNvPr id="3" name="Content Placeholder 2">
            <a:extLst>
              <a:ext uri="{FF2B5EF4-FFF2-40B4-BE49-F238E27FC236}">
                <a16:creationId xmlns:a16="http://schemas.microsoft.com/office/drawing/2014/main" id="{02C5B32A-503F-3841-8E84-B9933D2A5BAD}"/>
              </a:ext>
            </a:extLst>
          </p:cNvPr>
          <p:cNvSpPr>
            <a:spLocks noGrp="1"/>
          </p:cNvSpPr>
          <p:nvPr>
            <p:ph sz="half" idx="10"/>
          </p:nvPr>
        </p:nvSpPr>
        <p:spPr/>
        <p:txBody>
          <a:bodyPr/>
          <a:lstStyle/>
          <a:p>
            <a:pPr marL="0" indent="0">
              <a:buNone/>
            </a:pPr>
            <a:r>
              <a:rPr lang="en-US"/>
              <a:t>Fill out the graphic organizer with the definition of the word and its illustration. </a:t>
            </a:r>
          </a:p>
        </p:txBody>
      </p:sp>
      <p:pic>
        <p:nvPicPr>
          <p:cNvPr id="6" name="Picture Placeholder 5">
            <a:extLst>
              <a:ext uri="{FF2B5EF4-FFF2-40B4-BE49-F238E27FC236}">
                <a16:creationId xmlns:a16="http://schemas.microsoft.com/office/drawing/2014/main" id="{6AE5BAAA-287F-E472-395B-3D1D8B62543F}"/>
              </a:ext>
            </a:extLst>
          </p:cNvPr>
          <p:cNvPicPr>
            <a:picLocks noGrp="1" noChangeAspect="1"/>
          </p:cNvPicPr>
          <p:nvPr>
            <p:ph type="pic" sz="quarter" idx="11"/>
          </p:nvPr>
        </p:nvPicPr>
        <p:blipFill rotWithShape="1">
          <a:blip r:embed="rId4"/>
          <a:srcRect l="164" r="20"/>
          <a:stretch/>
        </p:blipFill>
        <p:spPr>
          <a:xfrm>
            <a:off x="7114032" y="283464"/>
            <a:ext cx="4864608" cy="6306998"/>
          </a:xfrm>
          <a:solidFill>
            <a:srgbClr val="F7F5F2"/>
          </a:solidFill>
        </p:spPr>
      </p:pic>
    </p:spTree>
    <p:extLst>
      <p:ext uri="{BB962C8B-B14F-4D97-AF65-F5344CB8AC3E}">
        <p14:creationId xmlns:p14="http://schemas.microsoft.com/office/powerpoint/2010/main" val="1206703630"/>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BRI Theme - Natural">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D16A5726-0C1A-3D47-90F9-8F9EFF2C6DB1}"/>
    </a:ext>
  </a:extLst>
</a:theme>
</file>

<file path=ppt/theme/theme2.xml><?xml version="1.0" encoding="utf-8"?>
<a:theme xmlns:a="http://schemas.openxmlformats.org/drawingml/2006/main" name="Blank Background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6ABCF728-071A-264A-997B-4DC2D52A842D}"/>
    </a:ext>
  </a:extLst>
</a:theme>
</file>

<file path=ppt/theme/theme3.xml><?xml version="1.0" encoding="utf-8"?>
<a:theme xmlns:a="http://schemas.openxmlformats.org/drawingml/2006/main" name="Title &amp; Section Screen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4A728D9F-3D7A-1D40-8D41-CD89D99756DE}"/>
    </a:ext>
  </a:extLst>
</a:theme>
</file>

<file path=ppt/theme/theme4.xml><?xml version="1.0" encoding="utf-8"?>
<a:theme xmlns:a="http://schemas.openxmlformats.org/drawingml/2006/main" name="Quick Standards">
  <a:themeElements>
    <a:clrScheme name="BRI Palette">
      <a:dk1>
        <a:srgbClr val="333B41"/>
      </a:dk1>
      <a:lt1>
        <a:srgbClr val="F7F4F1"/>
      </a:lt1>
      <a:dk2>
        <a:srgbClr val="1C335F"/>
      </a:dk2>
      <a:lt2>
        <a:srgbClr val="F7F4F1"/>
      </a:lt2>
      <a:accent1>
        <a:srgbClr val="1C335F"/>
      </a:accent1>
      <a:accent2>
        <a:srgbClr val="FF8300"/>
      </a:accent2>
      <a:accent3>
        <a:srgbClr val="3ABEAC"/>
      </a:accent3>
      <a:accent4>
        <a:srgbClr val="00A6CE"/>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A7E36960-550F-514F-98D2-AD1692C31E4B}"/>
    </a:ext>
  </a:extLst>
</a:theme>
</file>

<file path=ppt/theme/theme5.xml><?xml version="1.0" encoding="utf-8"?>
<a:theme xmlns:a="http://schemas.openxmlformats.org/drawingml/2006/main" name="BRI_Jr Main">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53AD8B5F-FBB8-F042-A401-9FB5CC219A5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5d973b5-b314-4168-add3-dadb8ebcd3bd">
      <UserInfo>
        <DisplayName>Rachel D. Humphries</DisplayName>
        <AccountId>13</AccountId>
        <AccountType/>
      </UserInfo>
      <UserInfo>
        <DisplayName>Michael Torres</DisplayName>
        <AccountId>6</AccountId>
        <AccountType/>
      </UserInfo>
    </SharedWithUsers>
    <Favorite xmlns="822e08e5-7231-4e64-b78f-a5a4802c7c1e">false</Favorite>
    <TaxCatchAll xmlns="d5d973b5-b314-4168-add3-dadb8ebcd3bd" xsi:nil="true"/>
    <Lesson xmlns="822e08e5-7231-4e64-b78f-a5a4802c7c1e" xsi:nil="true"/>
    <lcf76f155ced4ddcb4097134ff3c332f xmlns="822e08e5-7231-4e64-b78f-a5a4802c7c1e">
      <Terms xmlns="http://schemas.microsoft.com/office/infopath/2007/PartnerControls"/>
    </lcf76f155ced4ddcb4097134ff3c332f>
    <Image xmlns="822e08e5-7231-4e64-b78f-a5a4802c7c1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A90354301156344B9EDF14D65818FF5" ma:contentTypeVersion="24" ma:contentTypeDescription="Create a new document." ma:contentTypeScope="" ma:versionID="f770bbef01619948d928bfd546004e0a">
  <xsd:schema xmlns:xsd="http://www.w3.org/2001/XMLSchema" xmlns:xs="http://www.w3.org/2001/XMLSchema" xmlns:p="http://schemas.microsoft.com/office/2006/metadata/properties" xmlns:ns2="822e08e5-7231-4e64-b78f-a5a4802c7c1e" xmlns:ns3="d5d973b5-b314-4168-add3-dadb8ebcd3bd" targetNamespace="http://schemas.microsoft.com/office/2006/metadata/properties" ma:root="true" ma:fieldsID="8eb5b311b50fe10aa880c2a81cab9ef4" ns2:_="" ns3:_="">
    <xsd:import namespace="822e08e5-7231-4e64-b78f-a5a4802c7c1e"/>
    <xsd:import namespace="d5d973b5-b314-4168-add3-dadb8ebcd3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ServiceOCR" minOccurs="0"/>
                <xsd:element ref="ns2:Image" minOccurs="0"/>
                <xsd:element ref="ns2:Lesson" minOccurs="0"/>
                <xsd:element ref="ns2:Favorit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2e08e5-7231-4e64-b78f-a5a4802c7c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Image" ma:index="21" nillable="true" ma:displayName="Image" ma:description="Image" ma:format="Thumbnail" ma:internalName="Image">
      <xsd:simpleType>
        <xsd:restriction base="dms:Unknown"/>
      </xsd:simpleType>
    </xsd:element>
    <xsd:element name="Lesson" ma:index="22" nillable="true" ma:displayName="Lesson" ma:format="Dropdown" ma:internalName="Lesson">
      <xsd:simpleType>
        <xsd:restriction base="dms:Text">
          <xsd:maxLength value="255"/>
        </xsd:restriction>
      </xsd:simpleType>
    </xsd:element>
    <xsd:element name="Favorite" ma:index="23" nillable="true" ma:displayName="Favorite" ma:default="0" ma:internalName="Favorite">
      <xsd:simpleType>
        <xsd:restriction base="dms:Boolea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d3734e1-e963-4e50-b692-19ac705f710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d973b5-b314-4168-add3-dadb8ebcd3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02678a-93c6-4e1e-b88f-c425f8d7ffa0}" ma:internalName="TaxCatchAll" ma:showField="CatchAllData" ma:web="d5d973b5-b314-4168-add3-dadb8ebcd3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80CE9D-C4ED-4D81-8203-CF5EB584D2FC}">
  <ds:schemaRefs>
    <ds:schemaRef ds:uri="http://schemas.microsoft.com/office/2006/metadata/properties"/>
    <ds:schemaRef ds:uri="http://schemas.microsoft.com/office/2006/documentManagement/types"/>
    <ds:schemaRef ds:uri="http://schemas.openxmlformats.org/package/2006/metadata/core-properties"/>
    <ds:schemaRef ds:uri="http://purl.org/dc/terms/"/>
    <ds:schemaRef ds:uri="822e08e5-7231-4e64-b78f-a5a4802c7c1e"/>
    <ds:schemaRef ds:uri="http://purl.org/dc/elements/1.1/"/>
    <ds:schemaRef ds:uri="d5d973b5-b314-4168-add3-dadb8ebcd3bd"/>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3F70048F-9EA7-424F-9435-FC06AF2D435B}">
  <ds:schemaRefs>
    <ds:schemaRef ds:uri="822e08e5-7231-4e64-b78f-a5a4802c7c1e"/>
    <ds:schemaRef ds:uri="d5d973b5-b314-4168-add3-dadb8ebcd3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9B0F2F0-2766-4ACB-8C8D-33D24BCEF0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BRI Theme - Natural</Template>
  <TotalTime>45</TotalTime>
  <Words>2580</Words>
  <Application>Microsoft Macintosh PowerPoint</Application>
  <PresentationFormat>Widescreen</PresentationFormat>
  <Paragraphs>214</Paragraphs>
  <Slides>37</Slides>
  <Notes>32</Notes>
  <HiddenSlides>3</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37</vt:i4>
      </vt:variant>
    </vt:vector>
  </HeadingPairs>
  <TitlesOfParts>
    <vt:vector size="53" baseType="lpstr">
      <vt:lpstr>Arial</vt:lpstr>
      <vt:lpstr>Calibri</vt:lpstr>
      <vt:lpstr>Helvetica</vt:lpstr>
      <vt:lpstr>Lexend</vt:lpstr>
      <vt:lpstr>Lexend Light Light</vt:lpstr>
      <vt:lpstr>Libre Baskerville</vt:lpstr>
      <vt:lpstr>Libre Franklin</vt:lpstr>
      <vt:lpstr>Libre Franklin Black</vt:lpstr>
      <vt:lpstr>Libre Franklin Medium</vt:lpstr>
      <vt:lpstr>TeXGyreSchola</vt:lpstr>
      <vt:lpstr>Wingdings</vt:lpstr>
      <vt:lpstr>BRI Theme - Natural</vt:lpstr>
      <vt:lpstr>Blank Backgrounds</vt:lpstr>
      <vt:lpstr>Title &amp; Section Screens</vt:lpstr>
      <vt:lpstr>Quick Standards</vt:lpstr>
      <vt:lpstr>BRI_Jr Main</vt:lpstr>
      <vt:lpstr>PowerPoint Presentation</vt:lpstr>
      <vt:lpstr>PowerPoint Presentation</vt:lpstr>
      <vt:lpstr>Essential Question</vt:lpstr>
      <vt:lpstr>Guiding Questions</vt:lpstr>
      <vt:lpstr>Learning Objectives</vt:lpstr>
      <vt:lpstr>Content Objectives</vt:lpstr>
      <vt:lpstr>PowerPoint Presentation</vt:lpstr>
      <vt:lpstr>PowerPoint Presentation</vt:lpstr>
      <vt:lpstr>Vocabulary Word  Study</vt:lpstr>
      <vt:lpstr>Vocabulary Snowball Fight</vt:lpstr>
      <vt:lpstr>PowerPoint Presentation</vt:lpstr>
      <vt:lpstr>Fair or Unfair</vt:lpstr>
      <vt:lpstr>Discussion Questions</vt:lpstr>
      <vt:lpstr>PowerPoint Presentation</vt:lpstr>
      <vt:lpstr>Reading and Constitution Organizer</vt:lpstr>
      <vt:lpstr>Writing Prompt</vt:lpstr>
      <vt:lpstr>Sentence Stems</vt:lpstr>
      <vt:lpstr>Rubric</vt:lpstr>
      <vt:lpstr>PowerPoint Presentation</vt:lpstr>
      <vt:lpstr>Bill of Rights Stations</vt:lpstr>
      <vt:lpstr>Stations Reflection</vt:lpstr>
      <vt:lpstr>Rubric</vt:lpstr>
      <vt:lpstr>PowerPoint Presentation</vt:lpstr>
      <vt:lpstr>Discussion Questions</vt:lpstr>
      <vt:lpstr>Justice at School Skits</vt:lpstr>
      <vt:lpstr>Individual Justice Plan</vt:lpstr>
      <vt:lpstr>PowerPoint Presentation</vt:lpstr>
      <vt:lpstr>Let’s Review</vt:lpstr>
      <vt:lpstr>Creating a Class Constitution</vt:lpstr>
      <vt:lpstr>Class Constitution Gallery Walk </vt:lpstr>
      <vt:lpstr>Class Constitution Consensus Building</vt:lpstr>
      <vt:lpstr>Class Bill of Rights</vt:lpstr>
      <vt:lpstr>PowerPoint Presentation</vt:lpstr>
      <vt:lpstr>Class Constitution Reflection</vt:lpstr>
      <vt:lpstr>Quiz Game</vt:lpstr>
      <vt:lpstr>PowerPoint Presentation</vt:lpstr>
      <vt:lpstr>Discussion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Sellers Shockley</dc:creator>
  <cp:lastModifiedBy>Laura Vlk</cp:lastModifiedBy>
  <cp:revision>2</cp:revision>
  <cp:lastPrinted>2019-05-09T15:13:16Z</cp:lastPrinted>
  <dcterms:created xsi:type="dcterms:W3CDTF">2024-06-28T18:42:45Z</dcterms:created>
  <dcterms:modified xsi:type="dcterms:W3CDTF">2024-08-07T13:44:29Z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0x0101000A90354301156344B9EDF14D65818FF5</vt:lpwstr>
  </property>
  <property fmtid="{D5CDD505-2E9C-101B-9397-08002B2CF9AE}" pid="3" name="MediaServiceImageTags">
    <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_activity">
    <vt:lpwstr>{"FileActivityType":"9","FileActivityTimeStamp":"2024-07-15T17:38:25.267Z","FileActivityUsersOnPage":[{"DisplayName":"Sellers Shockley","Id":"sshockley@mybri.org"},{"DisplayName":"Sellers Shockley","Id":"sshockley@mybri.org"},{"DisplayName":"Erin Graybeal","Id":"egraybeal@mybri.org"},{"DisplayName":"Kerry Flanagan-Owen","Id":"kflanagan@billofrightsinstitute.org"}],"FileActivityNavigationId":null}</vt:lpwstr>
  </property>
  <property fmtid="{D5CDD505-2E9C-101B-9397-08002B2CF9AE}" pid="9" name="TriggerFlowInfo">
    <vt:lpwstr/>
  </property>
</Properties>
</file>